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8" r:id="rId1"/>
    <p:sldMasterId id="2147483681" r:id="rId2"/>
    <p:sldMasterId id="2147483710" r:id="rId3"/>
  </p:sldMasterIdLst>
  <p:notesMasterIdLst>
    <p:notesMasterId r:id="rId14"/>
  </p:notesMasterIdLst>
  <p:sldIdLst>
    <p:sldId id="306" r:id="rId4"/>
    <p:sldId id="328" r:id="rId5"/>
    <p:sldId id="350" r:id="rId6"/>
    <p:sldId id="349" r:id="rId7"/>
    <p:sldId id="327" r:id="rId8"/>
    <p:sldId id="353" r:id="rId9"/>
    <p:sldId id="356" r:id="rId10"/>
    <p:sldId id="357" r:id="rId11"/>
    <p:sldId id="358" r:id="rId12"/>
    <p:sldId id="368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MARVEL" id="{45E37082-F32A-4757-9731-3BA6A71C44F7}">
          <p14:sldIdLst>
            <p14:sldId id="306"/>
            <p14:sldId id="328"/>
            <p14:sldId id="350"/>
            <p14:sldId id="349"/>
            <p14:sldId id="327"/>
            <p14:sldId id="353"/>
            <p14:sldId id="356"/>
            <p14:sldId id="357"/>
            <p14:sldId id="358"/>
            <p14:sldId id="3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200"/>
    <a:srgbClr val="FAB423"/>
    <a:srgbClr val="00AAE6"/>
    <a:srgbClr val="0091A0"/>
    <a:srgbClr val="FF8F43"/>
    <a:srgbClr val="F8C778"/>
    <a:srgbClr val="FDB462"/>
    <a:srgbClr val="D1F7DA"/>
    <a:srgbClr val="AEF2BE"/>
    <a:srgbClr val="B1E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F0175E-5F44-40E6-851E-45490999CE97}">
  <a:tblStyle styleId="{59F0175E-5F44-40E6-851E-45490999CE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8" autoAdjust="0"/>
    <p:restoredTop sz="91484" autoAdjust="0"/>
  </p:normalViewPr>
  <p:slideViewPr>
    <p:cSldViewPr snapToGrid="0">
      <p:cViewPr>
        <p:scale>
          <a:sx n="150" d="100"/>
          <a:sy n="150" d="100"/>
        </p:scale>
        <p:origin x="407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could a neural network express this randomness? </a:t>
            </a:r>
          </a:p>
          <a:p>
            <a:r>
              <a:rPr lang="en-US" dirty="0"/>
              <a:t>We could learn an ensemble for this task. Each member should have the sinusoid learned as underlying data, but each member should have a different noise.</a:t>
            </a:r>
          </a:p>
          <a:p>
            <a:r>
              <a:rPr lang="en-US" dirty="0"/>
              <a:t>If the size and shape of the noise is learned correctly, the ensemble can represent the data fully.</a:t>
            </a:r>
          </a:p>
          <a:p>
            <a:r>
              <a:rPr lang="en-US" dirty="0"/>
              <a:t>Say </a:t>
            </a:r>
            <a:r>
              <a:rPr lang="en-US" b="1" dirty="0"/>
              <a:t>Bias towards the mean </a:t>
            </a:r>
            <a:r>
              <a:rPr lang="en-US" b="0" dirty="0"/>
              <a:t>or </a:t>
            </a:r>
            <a:r>
              <a:rPr lang="en-US" b="1" dirty="0"/>
              <a:t>Loss function induced bias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42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able</a:t>
            </a:r>
            <a:r>
              <a:rPr lang="de-DE" dirty="0"/>
              <a:t> to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to have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mean</a:t>
            </a:r>
            <a:r>
              <a:rPr lang="de-DE" dirty="0"/>
              <a:t>, variance, extreme </a:t>
            </a:r>
            <a:r>
              <a:rPr lang="de-DE" dirty="0" err="1"/>
              <a:t>values</a:t>
            </a:r>
            <a:r>
              <a:rPr lang="de-DE" dirty="0"/>
              <a:t>. No </a:t>
            </a:r>
            <a:r>
              <a:rPr lang="de-DE" dirty="0" err="1"/>
              <a:t>existing</a:t>
            </a:r>
            <a:r>
              <a:rPr lang="de-DE" dirty="0"/>
              <a:t> </a:t>
            </a:r>
            <a:r>
              <a:rPr lang="de-DE" dirty="0" err="1"/>
              <a:t>method</a:t>
            </a:r>
            <a:r>
              <a:rPr lang="de-DE" dirty="0"/>
              <a:t> </a:t>
            </a:r>
            <a:r>
              <a:rPr lang="de-DE" dirty="0" err="1"/>
              <a:t>gives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.</a:t>
            </a:r>
          </a:p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to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able</a:t>
            </a:r>
            <a:r>
              <a:rPr lang="de-DE" dirty="0"/>
              <a:t> to </a:t>
            </a:r>
            <a:r>
              <a:rPr lang="de-DE" dirty="0" err="1"/>
              <a:t>say</a:t>
            </a:r>
            <a:r>
              <a:rPr lang="de-DE" dirty="0"/>
              <a:t> e.g. </a:t>
            </a:r>
            <a:r>
              <a:rPr lang="de-DE" dirty="0" err="1"/>
              <a:t>focus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on extreme </a:t>
            </a:r>
            <a:r>
              <a:rPr lang="de-DE" dirty="0" err="1"/>
              <a:t>events</a:t>
            </a:r>
            <a:r>
              <a:rPr lang="de-DE" dirty="0"/>
              <a:t>,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focus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on </a:t>
            </a:r>
            <a:r>
              <a:rPr lang="de-DE" dirty="0" err="1"/>
              <a:t>getting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mean</a:t>
            </a:r>
            <a:r>
              <a:rPr lang="de-DE" dirty="0"/>
              <a:t> correct.</a:t>
            </a:r>
          </a:p>
        </p:txBody>
      </p:sp>
    </p:spTree>
    <p:extLst>
      <p:ext uri="{BB962C8B-B14F-4D97-AF65-F5344CB8AC3E}">
        <p14:creationId xmlns:p14="http://schemas.microsoft.com/office/powerpoint/2010/main" val="4031259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overcome these challenges we came up with an approach using Moment Approx….</a:t>
            </a:r>
          </a:p>
          <a:p>
            <a:r>
              <a:rPr lang="en-US" dirty="0"/>
              <a:t>In short: MARVEL</a:t>
            </a:r>
          </a:p>
        </p:txBody>
      </p:sp>
    </p:spTree>
    <p:extLst>
      <p:ext uri="{BB962C8B-B14F-4D97-AF65-F5344CB8AC3E}">
        <p14:creationId xmlns:p14="http://schemas.microsoft.com/office/powerpoint/2010/main" val="2088030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those polar plots doing here? We will come back to that in 2 slides. For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C35AF-3AF6-4FE7-8E0D-67A4D99E32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55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chose this transformation function because it is bounded and 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function is continuous in p, but we only can compare it at discrete values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choose these values randomly for each training update step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way, we guarantee to learn all aspects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772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Chaotic means tiny changes in the initialization can have huge effects on later system states. This also means the predictability is limited.</a:t>
            </a:r>
          </a:p>
          <a:p>
            <a:pPr marL="158750" indent="0">
              <a:buNone/>
            </a:pPr>
            <a:r>
              <a:rPr lang="en-US" dirty="0"/>
              <a:t>To give an idea about the </a:t>
            </a:r>
            <a:r>
              <a:rPr lang="en-US" dirty="0" err="1"/>
              <a:t>choadissity</a:t>
            </a:r>
            <a:r>
              <a:rPr lang="en-US" dirty="0"/>
              <a:t>: 1 MTU = 5 days of weather simulation.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365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MMD is the best performing </a:t>
            </a:r>
            <a:r>
              <a:rPr lang="en-US" dirty="0" err="1"/>
              <a:t>contrahend</a:t>
            </a:r>
            <a:r>
              <a:rPr lang="en-US" dirty="0"/>
              <a:t> we were able to find. So all other methods performed even worse.</a:t>
            </a:r>
          </a:p>
          <a:p>
            <a:r>
              <a:rPr lang="en-US" dirty="0"/>
              <a:t>MMD = Maximum Mean </a:t>
            </a:r>
            <a:r>
              <a:rPr lang="en-US" dirty="0" err="1"/>
              <a:t>Descrepancy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408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986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473700" y="537450"/>
            <a:ext cx="8196600" cy="4068600"/>
          </a:xfrm>
          <a:prstGeom prst="rect">
            <a:avLst/>
          </a:prstGeom>
          <a:noFill/>
          <a:ln w="28575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7776675" y="2403588"/>
            <a:ext cx="1217375" cy="1247275"/>
            <a:chOff x="4982125" y="3190650"/>
            <a:chExt cx="1217375" cy="1247275"/>
          </a:xfrm>
          <a:solidFill>
            <a:srgbClr val="B1EAE9"/>
          </a:solidFill>
        </p:grpSpPr>
        <p:sp>
          <p:nvSpPr>
            <p:cNvPr id="11" name="Google Shape;11;p2"/>
            <p:cNvSpPr/>
            <p:nvPr/>
          </p:nvSpPr>
          <p:spPr>
            <a:xfrm>
              <a:off x="5193375" y="3190650"/>
              <a:ext cx="722675" cy="1247275"/>
            </a:xfrm>
            <a:custGeom>
              <a:avLst/>
              <a:gdLst/>
              <a:ahLst/>
              <a:cxnLst/>
              <a:rect l="l" t="t" r="r" b="b"/>
              <a:pathLst>
                <a:path w="28907" h="49891" extrusionOk="0">
                  <a:moveTo>
                    <a:pt x="4006" y="0"/>
                  </a:moveTo>
                  <a:cubicBezTo>
                    <a:pt x="2688" y="0"/>
                    <a:pt x="1350" y="105"/>
                    <a:pt x="0" y="321"/>
                  </a:cubicBezTo>
                  <a:lnTo>
                    <a:pt x="0" y="49562"/>
                  </a:lnTo>
                  <a:cubicBezTo>
                    <a:pt x="1364" y="49783"/>
                    <a:pt x="2716" y="49890"/>
                    <a:pt x="4048" y="49890"/>
                  </a:cubicBezTo>
                  <a:cubicBezTo>
                    <a:pt x="17527" y="49890"/>
                    <a:pt x="28907" y="38939"/>
                    <a:pt x="28907" y="24942"/>
                  </a:cubicBezTo>
                  <a:cubicBezTo>
                    <a:pt x="28907" y="10957"/>
                    <a:pt x="17503" y="0"/>
                    <a:pt x="40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982125" y="3526941"/>
              <a:ext cx="1092750" cy="38025"/>
            </a:xfrm>
            <a:custGeom>
              <a:avLst/>
              <a:gdLst/>
              <a:ahLst/>
              <a:cxnLst/>
              <a:rect l="l" t="t" r="r" b="b"/>
              <a:pathLst>
                <a:path w="43710" h="1521" extrusionOk="0">
                  <a:moveTo>
                    <a:pt x="0" y="0"/>
                  </a:moveTo>
                  <a:lnTo>
                    <a:pt x="0" y="1520"/>
                  </a:lnTo>
                  <a:lnTo>
                    <a:pt x="43709" y="1520"/>
                  </a:lnTo>
                  <a:lnTo>
                    <a:pt x="437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439575" y="3694866"/>
              <a:ext cx="759925" cy="38025"/>
            </a:xfrm>
            <a:custGeom>
              <a:avLst/>
              <a:gdLst/>
              <a:ahLst/>
              <a:cxnLst/>
              <a:rect l="l" t="t" r="r" b="b"/>
              <a:pathLst>
                <a:path w="30397" h="1521" extrusionOk="0">
                  <a:moveTo>
                    <a:pt x="1" y="1"/>
                  </a:moveTo>
                  <a:lnTo>
                    <a:pt x="1" y="1521"/>
                  </a:lnTo>
                  <a:lnTo>
                    <a:pt x="30396" y="1521"/>
                  </a:lnTo>
                  <a:lnTo>
                    <a:pt x="303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/>
          <p:nvPr/>
        </p:nvSpPr>
        <p:spPr>
          <a:xfrm>
            <a:off x="865225" y="949900"/>
            <a:ext cx="7413577" cy="3272196"/>
          </a:xfrm>
          <a:custGeom>
            <a:avLst/>
            <a:gdLst/>
            <a:ahLst/>
            <a:cxnLst/>
            <a:rect l="l" t="t" r="r" b="b"/>
            <a:pathLst>
              <a:path w="57905" h="57874" extrusionOk="0">
                <a:moveTo>
                  <a:pt x="1" y="1"/>
                </a:moveTo>
                <a:lnTo>
                  <a:pt x="1" y="57874"/>
                </a:lnTo>
                <a:lnTo>
                  <a:pt x="57905" y="57874"/>
                </a:lnTo>
                <a:lnTo>
                  <a:pt x="5790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858950" y="1293275"/>
            <a:ext cx="5426100" cy="18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1BEC0"/>
              </a:buClr>
              <a:buSzPts val="4900"/>
              <a:buFont typeface="Bebas Neue"/>
              <a:buNone/>
              <a:defRPr sz="4900">
                <a:solidFill>
                  <a:schemeClr val="tx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1BEC0"/>
              </a:buClr>
              <a:buSzPts val="5200"/>
              <a:buNone/>
              <a:defRPr sz="5200">
                <a:solidFill>
                  <a:srgbClr val="01BEC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1BEC0"/>
              </a:buClr>
              <a:buSzPts val="5200"/>
              <a:buNone/>
              <a:defRPr sz="5200">
                <a:solidFill>
                  <a:srgbClr val="01BEC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1BEC0"/>
              </a:buClr>
              <a:buSzPts val="5200"/>
              <a:buNone/>
              <a:defRPr sz="5200">
                <a:solidFill>
                  <a:srgbClr val="01BEC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1BEC0"/>
              </a:buClr>
              <a:buSzPts val="5200"/>
              <a:buNone/>
              <a:defRPr sz="5200">
                <a:solidFill>
                  <a:srgbClr val="01BEC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1BEC0"/>
              </a:buClr>
              <a:buSzPts val="5200"/>
              <a:buNone/>
              <a:defRPr sz="5200">
                <a:solidFill>
                  <a:srgbClr val="01BEC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1BEC0"/>
              </a:buClr>
              <a:buSzPts val="5200"/>
              <a:buNone/>
              <a:defRPr sz="5200">
                <a:solidFill>
                  <a:srgbClr val="01BEC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1BEC0"/>
              </a:buClr>
              <a:buSzPts val="5200"/>
              <a:buNone/>
              <a:defRPr sz="5200">
                <a:solidFill>
                  <a:srgbClr val="01BEC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1BEC0"/>
              </a:buClr>
              <a:buSzPts val="5200"/>
              <a:buNone/>
              <a:defRPr sz="5200">
                <a:solidFill>
                  <a:srgbClr val="01BEC0"/>
                </a:solidFill>
              </a:defRPr>
            </a:lvl9pPr>
          </a:lstStyle>
          <a:p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893525" y="3441450"/>
            <a:ext cx="53154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1E343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7285087" y="306378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1915"/>
                </a:lnTo>
                <a:lnTo>
                  <a:pt x="55230" y="1915"/>
                </a:lnTo>
                <a:lnTo>
                  <a:pt x="55230" y="61460"/>
                </a:lnTo>
                <a:lnTo>
                  <a:pt x="57510" y="61460"/>
                </a:lnTo>
                <a:lnTo>
                  <a:pt x="5751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247339" y="3114855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61460"/>
                </a:lnTo>
                <a:lnTo>
                  <a:pt x="57510" y="61460"/>
                </a:lnTo>
                <a:lnTo>
                  <a:pt x="57510" y="59545"/>
                </a:lnTo>
                <a:lnTo>
                  <a:pt x="2281" y="59545"/>
                </a:lnTo>
                <a:lnTo>
                  <a:pt x="228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752800" y="4738275"/>
            <a:ext cx="126175" cy="109450"/>
          </a:xfrm>
          <a:custGeom>
            <a:avLst/>
            <a:gdLst/>
            <a:ahLst/>
            <a:cxnLst/>
            <a:rect l="l" t="t" r="r" b="b"/>
            <a:pathLst>
              <a:path w="5047" h="4378" extrusionOk="0">
                <a:moveTo>
                  <a:pt x="2524" y="1"/>
                </a:moveTo>
                <a:lnTo>
                  <a:pt x="1" y="4378"/>
                </a:lnTo>
                <a:lnTo>
                  <a:pt x="5046" y="4378"/>
                </a:lnTo>
                <a:lnTo>
                  <a:pt x="2524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948850" y="4738275"/>
            <a:ext cx="126175" cy="109450"/>
          </a:xfrm>
          <a:custGeom>
            <a:avLst/>
            <a:gdLst/>
            <a:ahLst/>
            <a:cxnLst/>
            <a:rect l="l" t="t" r="r" b="b"/>
            <a:pathLst>
              <a:path w="5047" h="4378" extrusionOk="0">
                <a:moveTo>
                  <a:pt x="2524" y="1"/>
                </a:moveTo>
                <a:lnTo>
                  <a:pt x="1" y="4378"/>
                </a:lnTo>
                <a:lnTo>
                  <a:pt x="5046" y="4378"/>
                </a:lnTo>
                <a:lnTo>
                  <a:pt x="2524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8145675" y="4738275"/>
            <a:ext cx="126150" cy="109450"/>
          </a:xfrm>
          <a:custGeom>
            <a:avLst/>
            <a:gdLst/>
            <a:ahLst/>
            <a:cxnLst/>
            <a:rect l="l" t="t" r="r" b="b"/>
            <a:pathLst>
              <a:path w="5046" h="4378" extrusionOk="0">
                <a:moveTo>
                  <a:pt x="2523" y="1"/>
                </a:moveTo>
                <a:lnTo>
                  <a:pt x="0" y="4378"/>
                </a:lnTo>
                <a:lnTo>
                  <a:pt x="5046" y="4378"/>
                </a:lnTo>
                <a:lnTo>
                  <a:pt x="2523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341725" y="4738275"/>
            <a:ext cx="126175" cy="109450"/>
          </a:xfrm>
          <a:custGeom>
            <a:avLst/>
            <a:gdLst/>
            <a:ahLst/>
            <a:cxnLst/>
            <a:rect l="l" t="t" r="r" b="b"/>
            <a:pathLst>
              <a:path w="5047" h="4378" extrusionOk="0">
                <a:moveTo>
                  <a:pt x="2523" y="1"/>
                </a:moveTo>
                <a:lnTo>
                  <a:pt x="0" y="4378"/>
                </a:lnTo>
                <a:lnTo>
                  <a:pt x="5046" y="4378"/>
                </a:lnTo>
                <a:lnTo>
                  <a:pt x="2523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538525" y="4738275"/>
            <a:ext cx="126175" cy="109450"/>
          </a:xfrm>
          <a:custGeom>
            <a:avLst/>
            <a:gdLst/>
            <a:ahLst/>
            <a:cxnLst/>
            <a:rect l="l" t="t" r="r" b="b"/>
            <a:pathLst>
              <a:path w="5047" h="4378" extrusionOk="0">
                <a:moveTo>
                  <a:pt x="2524" y="1"/>
                </a:moveTo>
                <a:lnTo>
                  <a:pt x="1" y="4378"/>
                </a:lnTo>
                <a:lnTo>
                  <a:pt x="5047" y="4378"/>
                </a:lnTo>
                <a:lnTo>
                  <a:pt x="2524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7752800" y="4906200"/>
            <a:ext cx="126175" cy="109450"/>
          </a:xfrm>
          <a:custGeom>
            <a:avLst/>
            <a:gdLst/>
            <a:ahLst/>
            <a:cxnLst/>
            <a:rect l="l" t="t" r="r" b="b"/>
            <a:pathLst>
              <a:path w="5047" h="4378" extrusionOk="0">
                <a:moveTo>
                  <a:pt x="2524" y="1"/>
                </a:moveTo>
                <a:lnTo>
                  <a:pt x="1" y="4378"/>
                </a:lnTo>
                <a:lnTo>
                  <a:pt x="5046" y="4378"/>
                </a:lnTo>
                <a:lnTo>
                  <a:pt x="2524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7948850" y="4906200"/>
            <a:ext cx="126175" cy="109450"/>
          </a:xfrm>
          <a:custGeom>
            <a:avLst/>
            <a:gdLst/>
            <a:ahLst/>
            <a:cxnLst/>
            <a:rect l="l" t="t" r="r" b="b"/>
            <a:pathLst>
              <a:path w="5047" h="4378" extrusionOk="0">
                <a:moveTo>
                  <a:pt x="2524" y="1"/>
                </a:moveTo>
                <a:lnTo>
                  <a:pt x="1" y="4378"/>
                </a:lnTo>
                <a:lnTo>
                  <a:pt x="5046" y="4378"/>
                </a:lnTo>
                <a:lnTo>
                  <a:pt x="2524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8145675" y="4906200"/>
            <a:ext cx="126150" cy="109450"/>
          </a:xfrm>
          <a:custGeom>
            <a:avLst/>
            <a:gdLst/>
            <a:ahLst/>
            <a:cxnLst/>
            <a:rect l="l" t="t" r="r" b="b"/>
            <a:pathLst>
              <a:path w="5046" h="4378" extrusionOk="0">
                <a:moveTo>
                  <a:pt x="2523" y="1"/>
                </a:moveTo>
                <a:lnTo>
                  <a:pt x="0" y="4378"/>
                </a:lnTo>
                <a:lnTo>
                  <a:pt x="5046" y="4378"/>
                </a:lnTo>
                <a:lnTo>
                  <a:pt x="2523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8341725" y="4906200"/>
            <a:ext cx="126175" cy="109450"/>
          </a:xfrm>
          <a:custGeom>
            <a:avLst/>
            <a:gdLst/>
            <a:ahLst/>
            <a:cxnLst/>
            <a:rect l="l" t="t" r="r" b="b"/>
            <a:pathLst>
              <a:path w="5047" h="4378" extrusionOk="0">
                <a:moveTo>
                  <a:pt x="2523" y="1"/>
                </a:moveTo>
                <a:lnTo>
                  <a:pt x="0" y="4378"/>
                </a:lnTo>
                <a:lnTo>
                  <a:pt x="5046" y="4378"/>
                </a:lnTo>
                <a:lnTo>
                  <a:pt x="2523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538525" y="4906200"/>
            <a:ext cx="126175" cy="109450"/>
          </a:xfrm>
          <a:custGeom>
            <a:avLst/>
            <a:gdLst/>
            <a:ahLst/>
            <a:cxnLst/>
            <a:rect l="l" t="t" r="r" b="b"/>
            <a:pathLst>
              <a:path w="5047" h="4378" extrusionOk="0">
                <a:moveTo>
                  <a:pt x="2524" y="1"/>
                </a:moveTo>
                <a:lnTo>
                  <a:pt x="1" y="4378"/>
                </a:lnTo>
                <a:lnTo>
                  <a:pt x="5047" y="4378"/>
                </a:lnTo>
                <a:lnTo>
                  <a:pt x="2524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4625268" y="-58477"/>
            <a:ext cx="890242" cy="828097"/>
          </a:xfrm>
          <a:custGeom>
            <a:avLst/>
            <a:gdLst/>
            <a:ahLst/>
            <a:cxnLst/>
            <a:rect l="l" t="t" r="r" b="b"/>
            <a:pathLst>
              <a:path w="25685" h="23892" extrusionOk="0">
                <a:moveTo>
                  <a:pt x="23892" y="0"/>
                </a:moveTo>
                <a:lnTo>
                  <a:pt x="1" y="23891"/>
                </a:lnTo>
                <a:lnTo>
                  <a:pt x="1764" y="23891"/>
                </a:lnTo>
                <a:lnTo>
                  <a:pt x="2568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358535" y="-334509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5314222" y="4412332"/>
            <a:ext cx="536294" cy="474079"/>
          </a:xfrm>
          <a:custGeom>
            <a:avLst/>
            <a:gdLst/>
            <a:ahLst/>
            <a:cxnLst/>
            <a:rect l="l" t="t" r="r" b="b"/>
            <a:pathLst>
              <a:path w="15473" h="13678" extrusionOk="0">
                <a:moveTo>
                  <a:pt x="13679" y="0"/>
                </a:moveTo>
                <a:lnTo>
                  <a:pt x="1" y="13678"/>
                </a:lnTo>
                <a:lnTo>
                  <a:pt x="1794" y="13678"/>
                </a:lnTo>
                <a:lnTo>
                  <a:pt x="1547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" name="Google Shape;34;p2"/>
          <p:cNvGrpSpPr/>
          <p:nvPr/>
        </p:nvGrpSpPr>
        <p:grpSpPr>
          <a:xfrm>
            <a:off x="546273" y="1022750"/>
            <a:ext cx="1154127" cy="757271"/>
            <a:chOff x="1049948" y="2557525"/>
            <a:chExt cx="1154127" cy="757271"/>
          </a:xfrm>
          <a:solidFill>
            <a:schemeClr val="bg2"/>
          </a:solidFill>
        </p:grpSpPr>
        <p:sp>
          <p:nvSpPr>
            <p:cNvPr id="35" name="Google Shape;35;p2"/>
            <p:cNvSpPr/>
            <p:nvPr/>
          </p:nvSpPr>
          <p:spPr>
            <a:xfrm>
              <a:off x="1049948" y="2557525"/>
              <a:ext cx="815391" cy="757271"/>
            </a:xfrm>
            <a:custGeom>
              <a:avLst/>
              <a:gdLst/>
              <a:ahLst/>
              <a:cxnLst/>
              <a:rect l="l" t="t" r="r" b="b"/>
              <a:pathLst>
                <a:path w="27540" h="25577" extrusionOk="0">
                  <a:moveTo>
                    <a:pt x="13733" y="1"/>
                  </a:moveTo>
                  <a:cubicBezTo>
                    <a:pt x="7598" y="1"/>
                    <a:pt x="2193" y="4441"/>
                    <a:pt x="1156" y="10722"/>
                  </a:cubicBezTo>
                  <a:cubicBezTo>
                    <a:pt x="1" y="17683"/>
                    <a:pt x="4742" y="24248"/>
                    <a:pt x="11703" y="25403"/>
                  </a:cubicBezTo>
                  <a:cubicBezTo>
                    <a:pt x="12407" y="25520"/>
                    <a:pt x="13107" y="25576"/>
                    <a:pt x="13798" y="25576"/>
                  </a:cubicBezTo>
                  <a:cubicBezTo>
                    <a:pt x="19942" y="25576"/>
                    <a:pt x="25373" y="21113"/>
                    <a:pt x="26384" y="14856"/>
                  </a:cubicBezTo>
                  <a:cubicBezTo>
                    <a:pt x="27539" y="7895"/>
                    <a:pt x="22828" y="1299"/>
                    <a:pt x="15837" y="175"/>
                  </a:cubicBezTo>
                  <a:cubicBezTo>
                    <a:pt x="15130" y="57"/>
                    <a:pt x="14427" y="1"/>
                    <a:pt x="13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388675" y="2652538"/>
              <a:ext cx="815400" cy="107150"/>
            </a:xfrm>
            <a:custGeom>
              <a:avLst/>
              <a:gdLst/>
              <a:ahLst/>
              <a:cxnLst/>
              <a:rect l="l" t="t" r="r" b="b"/>
              <a:pathLst>
                <a:path w="32616" h="4286" extrusionOk="0">
                  <a:moveTo>
                    <a:pt x="8299" y="0"/>
                  </a:moveTo>
                  <a:lnTo>
                    <a:pt x="4317" y="3100"/>
                  </a:lnTo>
                  <a:lnTo>
                    <a:pt x="578" y="213"/>
                  </a:lnTo>
                  <a:lnTo>
                    <a:pt x="1" y="973"/>
                  </a:lnTo>
                  <a:lnTo>
                    <a:pt x="4317" y="4286"/>
                  </a:lnTo>
                  <a:lnTo>
                    <a:pt x="8299" y="1185"/>
                  </a:lnTo>
                  <a:lnTo>
                    <a:pt x="12311" y="4286"/>
                  </a:lnTo>
                  <a:lnTo>
                    <a:pt x="16323" y="1185"/>
                  </a:lnTo>
                  <a:lnTo>
                    <a:pt x="20335" y="4286"/>
                  </a:lnTo>
                  <a:lnTo>
                    <a:pt x="24317" y="1185"/>
                  </a:lnTo>
                  <a:lnTo>
                    <a:pt x="28329" y="4286"/>
                  </a:lnTo>
                  <a:lnTo>
                    <a:pt x="32615" y="973"/>
                  </a:lnTo>
                  <a:lnTo>
                    <a:pt x="32038" y="213"/>
                  </a:lnTo>
                  <a:lnTo>
                    <a:pt x="28329" y="3100"/>
                  </a:lnTo>
                  <a:lnTo>
                    <a:pt x="24317" y="0"/>
                  </a:lnTo>
                  <a:lnTo>
                    <a:pt x="20335" y="3100"/>
                  </a:lnTo>
                  <a:lnTo>
                    <a:pt x="16323" y="0"/>
                  </a:lnTo>
                  <a:lnTo>
                    <a:pt x="12311" y="3100"/>
                  </a:lnTo>
                  <a:lnTo>
                    <a:pt x="829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E9436F-E647-DDD7-C6E9-4690E9B069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13745" y="1224913"/>
            <a:ext cx="2057400" cy="274637"/>
          </a:xfrm>
        </p:spPr>
        <p:txBody>
          <a:bodyPr/>
          <a:lstStyle/>
          <a:p>
            <a:fld id="{3B870A47-03C7-443E-85D2-5DBB3F199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63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/>
          <p:nvPr/>
        </p:nvSpPr>
        <p:spPr>
          <a:xfrm rot="10800000">
            <a:off x="8511664" y="4592984"/>
            <a:ext cx="890242" cy="828097"/>
          </a:xfrm>
          <a:custGeom>
            <a:avLst/>
            <a:gdLst/>
            <a:ahLst/>
            <a:cxnLst/>
            <a:rect l="l" t="t" r="r" b="b"/>
            <a:pathLst>
              <a:path w="25685" h="23892" extrusionOk="0">
                <a:moveTo>
                  <a:pt x="23892" y="0"/>
                </a:moveTo>
                <a:lnTo>
                  <a:pt x="1" y="23891"/>
                </a:lnTo>
                <a:lnTo>
                  <a:pt x="1764" y="23891"/>
                </a:lnTo>
                <a:lnTo>
                  <a:pt x="2568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 rot="10800000">
            <a:off x="7894068" y="4650937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title" idx="2"/>
          </p:nvPr>
        </p:nvSpPr>
        <p:spPr>
          <a:xfrm>
            <a:off x="1622975" y="3083075"/>
            <a:ext cx="19602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title" idx="3"/>
          </p:nvPr>
        </p:nvSpPr>
        <p:spPr>
          <a:xfrm>
            <a:off x="5490125" y="3083450"/>
            <a:ext cx="19461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subTitle" idx="1"/>
          </p:nvPr>
        </p:nvSpPr>
        <p:spPr>
          <a:xfrm>
            <a:off x="1187550" y="3565825"/>
            <a:ext cx="2831100" cy="8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4"/>
          </p:nvPr>
        </p:nvSpPr>
        <p:spPr>
          <a:xfrm>
            <a:off x="5148200" y="3565825"/>
            <a:ext cx="2831100" cy="8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72" name="Google Shape;72;p5"/>
          <p:cNvGrpSpPr/>
          <p:nvPr/>
        </p:nvGrpSpPr>
        <p:grpSpPr>
          <a:xfrm rot="5400000">
            <a:off x="-124000" y="646925"/>
            <a:ext cx="911900" cy="277375"/>
            <a:chOff x="3792125" y="4705525"/>
            <a:chExt cx="911900" cy="277375"/>
          </a:xfrm>
          <a:solidFill>
            <a:schemeClr val="bg2"/>
          </a:solidFill>
        </p:grpSpPr>
        <p:sp>
          <p:nvSpPr>
            <p:cNvPr id="73" name="Google Shape;73;p5"/>
            <p:cNvSpPr/>
            <p:nvPr/>
          </p:nvSpPr>
          <p:spPr>
            <a:xfrm>
              <a:off x="379212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398817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4185000" y="4705525"/>
              <a:ext cx="126150" cy="109450"/>
            </a:xfrm>
            <a:custGeom>
              <a:avLst/>
              <a:gdLst/>
              <a:ahLst/>
              <a:cxnLst/>
              <a:rect l="l" t="t" r="r" b="b"/>
              <a:pathLst>
                <a:path w="5046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4381050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4577850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7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3792125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3988175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4185000" y="4873450"/>
              <a:ext cx="126150" cy="109450"/>
            </a:xfrm>
            <a:custGeom>
              <a:avLst/>
              <a:gdLst/>
              <a:ahLst/>
              <a:cxnLst/>
              <a:rect l="l" t="t" r="r" b="b"/>
              <a:pathLst>
                <a:path w="5046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381050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4577850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7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5"/>
          <p:cNvGrpSpPr/>
          <p:nvPr/>
        </p:nvGrpSpPr>
        <p:grpSpPr>
          <a:xfrm rot="-5400000">
            <a:off x="8582400" y="2517013"/>
            <a:ext cx="519025" cy="109450"/>
            <a:chOff x="3792125" y="4705525"/>
            <a:chExt cx="519025" cy="109450"/>
          </a:xfrm>
          <a:solidFill>
            <a:schemeClr val="accent4"/>
          </a:solidFill>
        </p:grpSpPr>
        <p:sp>
          <p:nvSpPr>
            <p:cNvPr id="84" name="Google Shape;84;p5"/>
            <p:cNvSpPr/>
            <p:nvPr/>
          </p:nvSpPr>
          <p:spPr>
            <a:xfrm>
              <a:off x="379212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398817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4185000" y="4705525"/>
              <a:ext cx="126150" cy="109450"/>
            </a:xfrm>
            <a:custGeom>
              <a:avLst/>
              <a:gdLst/>
              <a:ahLst/>
              <a:cxnLst/>
              <a:rect l="l" t="t" r="r" b="b"/>
              <a:pathLst>
                <a:path w="5046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5"/>
          <p:cNvSpPr/>
          <p:nvPr/>
        </p:nvSpPr>
        <p:spPr>
          <a:xfrm>
            <a:off x="247350" y="2913714"/>
            <a:ext cx="64875" cy="64913"/>
          </a:xfrm>
          <a:custGeom>
            <a:avLst/>
            <a:gdLst/>
            <a:ahLst/>
            <a:cxnLst/>
            <a:rect l="l" t="t" r="r" b="b"/>
            <a:pathLst>
              <a:path w="2675" h="2676" extrusionOk="0">
                <a:moveTo>
                  <a:pt x="0" y="1"/>
                </a:moveTo>
                <a:lnTo>
                  <a:pt x="0" y="2676"/>
                </a:lnTo>
                <a:lnTo>
                  <a:pt x="2675" y="2676"/>
                </a:lnTo>
                <a:lnTo>
                  <a:pt x="267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5"/>
          <p:cNvSpPr/>
          <p:nvPr/>
        </p:nvSpPr>
        <p:spPr>
          <a:xfrm>
            <a:off x="247350" y="2752257"/>
            <a:ext cx="64875" cy="64889"/>
          </a:xfrm>
          <a:custGeom>
            <a:avLst/>
            <a:gdLst/>
            <a:ahLst/>
            <a:cxnLst/>
            <a:rect l="l" t="t" r="r" b="b"/>
            <a:pathLst>
              <a:path w="2675" h="2675" extrusionOk="0">
                <a:moveTo>
                  <a:pt x="0" y="0"/>
                </a:moveTo>
                <a:lnTo>
                  <a:pt x="0" y="2675"/>
                </a:lnTo>
                <a:lnTo>
                  <a:pt x="2675" y="267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5"/>
          <p:cNvSpPr/>
          <p:nvPr/>
        </p:nvSpPr>
        <p:spPr>
          <a:xfrm>
            <a:off x="247350" y="2590777"/>
            <a:ext cx="64875" cy="64161"/>
          </a:xfrm>
          <a:custGeom>
            <a:avLst/>
            <a:gdLst/>
            <a:ahLst/>
            <a:cxnLst/>
            <a:rect l="l" t="t" r="r" b="b"/>
            <a:pathLst>
              <a:path w="2675" h="2645" extrusionOk="0">
                <a:moveTo>
                  <a:pt x="0" y="0"/>
                </a:moveTo>
                <a:lnTo>
                  <a:pt x="0" y="2645"/>
                </a:lnTo>
                <a:lnTo>
                  <a:pt x="2675" y="264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5"/>
          <p:cNvSpPr/>
          <p:nvPr/>
        </p:nvSpPr>
        <p:spPr>
          <a:xfrm>
            <a:off x="7285087" y="306378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1915"/>
                </a:lnTo>
                <a:lnTo>
                  <a:pt x="55230" y="1915"/>
                </a:lnTo>
                <a:lnTo>
                  <a:pt x="55230" y="61460"/>
                </a:lnTo>
                <a:lnTo>
                  <a:pt x="57510" y="61460"/>
                </a:lnTo>
                <a:lnTo>
                  <a:pt x="5751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"/>
          <p:cNvSpPr/>
          <p:nvPr/>
        </p:nvSpPr>
        <p:spPr>
          <a:xfrm>
            <a:off x="247339" y="3114855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61460"/>
                </a:lnTo>
                <a:lnTo>
                  <a:pt x="57510" y="61460"/>
                </a:lnTo>
                <a:lnTo>
                  <a:pt x="57510" y="59545"/>
                </a:lnTo>
                <a:lnTo>
                  <a:pt x="2281" y="59545"/>
                </a:lnTo>
                <a:lnTo>
                  <a:pt x="228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FAD9F64E-D10D-6EE4-2EB2-EC220886CB2D}"/>
              </a:ext>
            </a:extLst>
          </p:cNvPr>
          <p:cNvSpPr/>
          <p:nvPr userDrawn="1"/>
        </p:nvSpPr>
        <p:spPr>
          <a:xfrm rot="10800000">
            <a:off x="8147049" y="198760"/>
            <a:ext cx="832254" cy="832254"/>
          </a:xfrm>
          <a:prstGeom prst="rtTriangl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6C4FFB8-9358-DF1C-97CD-4AF3A7A67349}"/>
              </a:ext>
            </a:extLst>
          </p:cNvPr>
          <p:cNvSpPr txBox="1">
            <a:spLocks/>
          </p:cNvSpPr>
          <p:nvPr userDrawn="1"/>
        </p:nvSpPr>
        <p:spPr>
          <a:xfrm>
            <a:off x="8503444" y="282087"/>
            <a:ext cx="4619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1E343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B870A47-03C7-443E-85D2-5DBB3F199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31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6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4" name="Google Shape;94;p6"/>
          <p:cNvGrpSpPr/>
          <p:nvPr/>
        </p:nvGrpSpPr>
        <p:grpSpPr>
          <a:xfrm rot="5400000">
            <a:off x="-124000" y="646925"/>
            <a:ext cx="911900" cy="277375"/>
            <a:chOff x="3792125" y="4705525"/>
            <a:chExt cx="911900" cy="277375"/>
          </a:xfrm>
          <a:solidFill>
            <a:schemeClr val="bg2"/>
          </a:solidFill>
        </p:grpSpPr>
        <p:sp>
          <p:nvSpPr>
            <p:cNvPr id="95" name="Google Shape;95;p6"/>
            <p:cNvSpPr/>
            <p:nvPr/>
          </p:nvSpPr>
          <p:spPr>
            <a:xfrm>
              <a:off x="379212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398817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4185000" y="4705525"/>
              <a:ext cx="126150" cy="109450"/>
            </a:xfrm>
            <a:custGeom>
              <a:avLst/>
              <a:gdLst/>
              <a:ahLst/>
              <a:cxnLst/>
              <a:rect l="l" t="t" r="r" b="b"/>
              <a:pathLst>
                <a:path w="5046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4381050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4577850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7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3792125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3988175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4185000" y="4873450"/>
              <a:ext cx="126150" cy="109450"/>
            </a:xfrm>
            <a:custGeom>
              <a:avLst/>
              <a:gdLst/>
              <a:ahLst/>
              <a:cxnLst/>
              <a:rect l="l" t="t" r="r" b="b"/>
              <a:pathLst>
                <a:path w="5046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4381050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4577850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7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105;p6"/>
          <p:cNvGrpSpPr/>
          <p:nvPr/>
        </p:nvGrpSpPr>
        <p:grpSpPr>
          <a:xfrm rot="-5400000">
            <a:off x="8582400" y="2517013"/>
            <a:ext cx="519025" cy="109450"/>
            <a:chOff x="3792125" y="4705525"/>
            <a:chExt cx="519025" cy="109450"/>
          </a:xfrm>
          <a:solidFill>
            <a:schemeClr val="accent4"/>
          </a:solidFill>
        </p:grpSpPr>
        <p:sp>
          <p:nvSpPr>
            <p:cNvPr id="106" name="Google Shape;106;p6"/>
            <p:cNvSpPr/>
            <p:nvPr/>
          </p:nvSpPr>
          <p:spPr>
            <a:xfrm>
              <a:off x="379212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398817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4185000" y="4705525"/>
              <a:ext cx="126150" cy="109450"/>
            </a:xfrm>
            <a:custGeom>
              <a:avLst/>
              <a:gdLst/>
              <a:ahLst/>
              <a:cxnLst/>
              <a:rect l="l" t="t" r="r" b="b"/>
              <a:pathLst>
                <a:path w="5046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6"/>
          <p:cNvSpPr/>
          <p:nvPr/>
        </p:nvSpPr>
        <p:spPr>
          <a:xfrm>
            <a:off x="247350" y="2913714"/>
            <a:ext cx="64875" cy="64913"/>
          </a:xfrm>
          <a:custGeom>
            <a:avLst/>
            <a:gdLst/>
            <a:ahLst/>
            <a:cxnLst/>
            <a:rect l="l" t="t" r="r" b="b"/>
            <a:pathLst>
              <a:path w="2675" h="2676" extrusionOk="0">
                <a:moveTo>
                  <a:pt x="0" y="1"/>
                </a:moveTo>
                <a:lnTo>
                  <a:pt x="0" y="2676"/>
                </a:lnTo>
                <a:lnTo>
                  <a:pt x="2675" y="2676"/>
                </a:lnTo>
                <a:lnTo>
                  <a:pt x="267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6"/>
          <p:cNvSpPr/>
          <p:nvPr/>
        </p:nvSpPr>
        <p:spPr>
          <a:xfrm>
            <a:off x="247350" y="2752257"/>
            <a:ext cx="64875" cy="64889"/>
          </a:xfrm>
          <a:custGeom>
            <a:avLst/>
            <a:gdLst/>
            <a:ahLst/>
            <a:cxnLst/>
            <a:rect l="l" t="t" r="r" b="b"/>
            <a:pathLst>
              <a:path w="2675" h="2675" extrusionOk="0">
                <a:moveTo>
                  <a:pt x="0" y="0"/>
                </a:moveTo>
                <a:lnTo>
                  <a:pt x="0" y="2675"/>
                </a:lnTo>
                <a:lnTo>
                  <a:pt x="2675" y="267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"/>
          <p:cNvSpPr/>
          <p:nvPr/>
        </p:nvSpPr>
        <p:spPr>
          <a:xfrm>
            <a:off x="247350" y="2590777"/>
            <a:ext cx="64875" cy="64161"/>
          </a:xfrm>
          <a:custGeom>
            <a:avLst/>
            <a:gdLst/>
            <a:ahLst/>
            <a:cxnLst/>
            <a:rect l="l" t="t" r="r" b="b"/>
            <a:pathLst>
              <a:path w="2675" h="2645" extrusionOk="0">
                <a:moveTo>
                  <a:pt x="0" y="0"/>
                </a:moveTo>
                <a:lnTo>
                  <a:pt x="0" y="2645"/>
                </a:lnTo>
                <a:lnTo>
                  <a:pt x="2675" y="264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"/>
          <p:cNvSpPr/>
          <p:nvPr/>
        </p:nvSpPr>
        <p:spPr>
          <a:xfrm>
            <a:off x="7285087" y="306378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1915"/>
                </a:lnTo>
                <a:lnTo>
                  <a:pt x="55230" y="1915"/>
                </a:lnTo>
                <a:lnTo>
                  <a:pt x="55230" y="61460"/>
                </a:lnTo>
                <a:lnTo>
                  <a:pt x="57510" y="61460"/>
                </a:lnTo>
                <a:lnTo>
                  <a:pt x="5751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"/>
          <p:cNvSpPr/>
          <p:nvPr/>
        </p:nvSpPr>
        <p:spPr>
          <a:xfrm>
            <a:off x="247339" y="3114855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61460"/>
                </a:lnTo>
                <a:lnTo>
                  <a:pt x="57510" y="61460"/>
                </a:lnTo>
                <a:lnTo>
                  <a:pt x="57510" y="59545"/>
                </a:lnTo>
                <a:lnTo>
                  <a:pt x="2281" y="59545"/>
                </a:lnTo>
                <a:lnTo>
                  <a:pt x="228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F5D9D956-FF7F-361F-5238-518E53E741A8}"/>
              </a:ext>
            </a:extLst>
          </p:cNvPr>
          <p:cNvSpPr/>
          <p:nvPr userDrawn="1"/>
        </p:nvSpPr>
        <p:spPr>
          <a:xfrm rot="10800000">
            <a:off x="8147049" y="198760"/>
            <a:ext cx="832254" cy="832254"/>
          </a:xfrm>
          <a:prstGeom prst="rtTriangl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78D215C8-2017-C566-57A7-181969BF14E9}"/>
              </a:ext>
            </a:extLst>
          </p:cNvPr>
          <p:cNvSpPr txBox="1">
            <a:spLocks/>
          </p:cNvSpPr>
          <p:nvPr userDrawn="1"/>
        </p:nvSpPr>
        <p:spPr>
          <a:xfrm>
            <a:off x="8503444" y="282087"/>
            <a:ext cx="4619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1E343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B870A47-03C7-443E-85D2-5DBB3F199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23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"/>
          <p:cNvSpPr txBox="1">
            <a:spLocks noGrp="1"/>
          </p:cNvSpPr>
          <p:nvPr>
            <p:ph type="title"/>
          </p:nvPr>
        </p:nvSpPr>
        <p:spPr>
          <a:xfrm>
            <a:off x="713225" y="1269600"/>
            <a:ext cx="3249300" cy="75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7" name="Google Shape;117;p7"/>
          <p:cNvSpPr/>
          <p:nvPr/>
        </p:nvSpPr>
        <p:spPr>
          <a:xfrm>
            <a:off x="8523095" y="92668"/>
            <a:ext cx="572864" cy="988715"/>
          </a:xfrm>
          <a:custGeom>
            <a:avLst/>
            <a:gdLst/>
            <a:ahLst/>
            <a:cxnLst/>
            <a:rect l="l" t="t" r="r" b="b"/>
            <a:pathLst>
              <a:path w="28907" h="49891" extrusionOk="0">
                <a:moveTo>
                  <a:pt x="4006" y="0"/>
                </a:moveTo>
                <a:cubicBezTo>
                  <a:pt x="2688" y="0"/>
                  <a:pt x="1350" y="105"/>
                  <a:pt x="0" y="321"/>
                </a:cubicBezTo>
                <a:lnTo>
                  <a:pt x="0" y="49562"/>
                </a:lnTo>
                <a:cubicBezTo>
                  <a:pt x="1364" y="49783"/>
                  <a:pt x="2716" y="49890"/>
                  <a:pt x="4048" y="49890"/>
                </a:cubicBezTo>
                <a:cubicBezTo>
                  <a:pt x="17527" y="49890"/>
                  <a:pt x="28907" y="38939"/>
                  <a:pt x="28907" y="24942"/>
                </a:cubicBezTo>
                <a:cubicBezTo>
                  <a:pt x="28907" y="10957"/>
                  <a:pt x="17503" y="0"/>
                  <a:pt x="400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"/>
          <p:cNvSpPr/>
          <p:nvPr/>
        </p:nvSpPr>
        <p:spPr>
          <a:xfrm>
            <a:off x="8355637" y="359246"/>
            <a:ext cx="866223" cy="30142"/>
          </a:xfrm>
          <a:custGeom>
            <a:avLst/>
            <a:gdLst/>
            <a:ahLst/>
            <a:cxnLst/>
            <a:rect l="l" t="t" r="r" b="b"/>
            <a:pathLst>
              <a:path w="43710" h="1521" extrusionOk="0">
                <a:moveTo>
                  <a:pt x="0" y="0"/>
                </a:moveTo>
                <a:lnTo>
                  <a:pt x="0" y="1520"/>
                </a:lnTo>
                <a:lnTo>
                  <a:pt x="43709" y="1520"/>
                </a:lnTo>
                <a:lnTo>
                  <a:pt x="437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7"/>
          <p:cNvSpPr/>
          <p:nvPr/>
        </p:nvSpPr>
        <p:spPr>
          <a:xfrm>
            <a:off x="8718258" y="492360"/>
            <a:ext cx="602392" cy="30142"/>
          </a:xfrm>
          <a:custGeom>
            <a:avLst/>
            <a:gdLst/>
            <a:ahLst/>
            <a:cxnLst/>
            <a:rect l="l" t="t" r="r" b="b"/>
            <a:pathLst>
              <a:path w="30397" h="1521" extrusionOk="0">
                <a:moveTo>
                  <a:pt x="1" y="1"/>
                </a:moveTo>
                <a:lnTo>
                  <a:pt x="1" y="1521"/>
                </a:lnTo>
                <a:lnTo>
                  <a:pt x="30396" y="1521"/>
                </a:lnTo>
                <a:lnTo>
                  <a:pt x="30396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"/>
          <p:cNvSpPr/>
          <p:nvPr/>
        </p:nvSpPr>
        <p:spPr>
          <a:xfrm rot="10800000">
            <a:off x="-153465" y="4203652"/>
            <a:ext cx="675268" cy="1165454"/>
          </a:xfrm>
          <a:custGeom>
            <a:avLst/>
            <a:gdLst/>
            <a:ahLst/>
            <a:cxnLst/>
            <a:rect l="l" t="t" r="r" b="b"/>
            <a:pathLst>
              <a:path w="28907" h="49891" extrusionOk="0">
                <a:moveTo>
                  <a:pt x="4006" y="0"/>
                </a:moveTo>
                <a:cubicBezTo>
                  <a:pt x="2688" y="0"/>
                  <a:pt x="1350" y="105"/>
                  <a:pt x="0" y="321"/>
                </a:cubicBezTo>
                <a:lnTo>
                  <a:pt x="0" y="49562"/>
                </a:lnTo>
                <a:cubicBezTo>
                  <a:pt x="1364" y="49783"/>
                  <a:pt x="2716" y="49890"/>
                  <a:pt x="4048" y="49890"/>
                </a:cubicBezTo>
                <a:cubicBezTo>
                  <a:pt x="17527" y="49890"/>
                  <a:pt x="28907" y="38939"/>
                  <a:pt x="28907" y="24942"/>
                </a:cubicBezTo>
                <a:cubicBezTo>
                  <a:pt x="28907" y="10957"/>
                  <a:pt x="17503" y="0"/>
                  <a:pt x="400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"/>
          <p:cNvSpPr/>
          <p:nvPr/>
        </p:nvSpPr>
        <p:spPr>
          <a:xfrm>
            <a:off x="-185550" y="4843350"/>
            <a:ext cx="815400" cy="107150"/>
          </a:xfrm>
          <a:custGeom>
            <a:avLst/>
            <a:gdLst/>
            <a:ahLst/>
            <a:cxnLst/>
            <a:rect l="l" t="t" r="r" b="b"/>
            <a:pathLst>
              <a:path w="32616" h="4286" extrusionOk="0">
                <a:moveTo>
                  <a:pt x="8299" y="0"/>
                </a:moveTo>
                <a:lnTo>
                  <a:pt x="4317" y="3100"/>
                </a:lnTo>
                <a:lnTo>
                  <a:pt x="578" y="213"/>
                </a:lnTo>
                <a:lnTo>
                  <a:pt x="1" y="973"/>
                </a:lnTo>
                <a:lnTo>
                  <a:pt x="4317" y="4286"/>
                </a:lnTo>
                <a:lnTo>
                  <a:pt x="8299" y="1185"/>
                </a:lnTo>
                <a:lnTo>
                  <a:pt x="12311" y="4286"/>
                </a:lnTo>
                <a:lnTo>
                  <a:pt x="16323" y="1185"/>
                </a:lnTo>
                <a:lnTo>
                  <a:pt x="20335" y="4286"/>
                </a:lnTo>
                <a:lnTo>
                  <a:pt x="24317" y="1185"/>
                </a:lnTo>
                <a:lnTo>
                  <a:pt x="28329" y="4286"/>
                </a:lnTo>
                <a:lnTo>
                  <a:pt x="32615" y="973"/>
                </a:lnTo>
                <a:lnTo>
                  <a:pt x="32038" y="213"/>
                </a:lnTo>
                <a:lnTo>
                  <a:pt x="28329" y="3100"/>
                </a:lnTo>
                <a:lnTo>
                  <a:pt x="24317" y="0"/>
                </a:lnTo>
                <a:lnTo>
                  <a:pt x="20335" y="3100"/>
                </a:lnTo>
                <a:lnTo>
                  <a:pt x="16323" y="0"/>
                </a:lnTo>
                <a:lnTo>
                  <a:pt x="12311" y="3100"/>
                </a:lnTo>
                <a:lnTo>
                  <a:pt x="829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subTitle" idx="1"/>
          </p:nvPr>
        </p:nvSpPr>
        <p:spPr>
          <a:xfrm>
            <a:off x="713225" y="2223975"/>
            <a:ext cx="3249300" cy="17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133698DE-6E7C-F965-5487-CEB0118FECDF}"/>
              </a:ext>
            </a:extLst>
          </p:cNvPr>
          <p:cNvSpPr/>
          <p:nvPr userDrawn="1"/>
        </p:nvSpPr>
        <p:spPr>
          <a:xfrm rot="10800000">
            <a:off x="8147049" y="198760"/>
            <a:ext cx="832254" cy="832254"/>
          </a:xfrm>
          <a:prstGeom prst="rtTriangl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DA369C60-7187-15DE-7D4F-C38605325201}"/>
              </a:ext>
            </a:extLst>
          </p:cNvPr>
          <p:cNvSpPr txBox="1">
            <a:spLocks/>
          </p:cNvSpPr>
          <p:nvPr userDrawn="1"/>
        </p:nvSpPr>
        <p:spPr>
          <a:xfrm>
            <a:off x="8503444" y="282087"/>
            <a:ext cx="4619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1E343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B870A47-03C7-443E-85D2-5DBB3F199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25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"/>
          <p:cNvSpPr/>
          <p:nvPr/>
        </p:nvSpPr>
        <p:spPr>
          <a:xfrm>
            <a:off x="7950000" y="4787750"/>
            <a:ext cx="815400" cy="107150"/>
          </a:xfrm>
          <a:custGeom>
            <a:avLst/>
            <a:gdLst/>
            <a:ahLst/>
            <a:cxnLst/>
            <a:rect l="l" t="t" r="r" b="b"/>
            <a:pathLst>
              <a:path w="32616" h="4286" extrusionOk="0">
                <a:moveTo>
                  <a:pt x="8299" y="0"/>
                </a:moveTo>
                <a:lnTo>
                  <a:pt x="4317" y="3100"/>
                </a:lnTo>
                <a:lnTo>
                  <a:pt x="578" y="213"/>
                </a:lnTo>
                <a:lnTo>
                  <a:pt x="1" y="973"/>
                </a:lnTo>
                <a:lnTo>
                  <a:pt x="4317" y="4286"/>
                </a:lnTo>
                <a:lnTo>
                  <a:pt x="8299" y="1185"/>
                </a:lnTo>
                <a:lnTo>
                  <a:pt x="12311" y="4286"/>
                </a:lnTo>
                <a:lnTo>
                  <a:pt x="16323" y="1185"/>
                </a:lnTo>
                <a:lnTo>
                  <a:pt x="20335" y="4286"/>
                </a:lnTo>
                <a:lnTo>
                  <a:pt x="24317" y="1185"/>
                </a:lnTo>
                <a:lnTo>
                  <a:pt x="28329" y="4286"/>
                </a:lnTo>
                <a:lnTo>
                  <a:pt x="32615" y="973"/>
                </a:lnTo>
                <a:lnTo>
                  <a:pt x="32038" y="213"/>
                </a:lnTo>
                <a:lnTo>
                  <a:pt x="28329" y="3100"/>
                </a:lnTo>
                <a:lnTo>
                  <a:pt x="24317" y="0"/>
                </a:lnTo>
                <a:lnTo>
                  <a:pt x="20335" y="3100"/>
                </a:lnTo>
                <a:lnTo>
                  <a:pt x="16323" y="0"/>
                </a:lnTo>
                <a:lnTo>
                  <a:pt x="12311" y="3100"/>
                </a:lnTo>
                <a:lnTo>
                  <a:pt x="82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"/>
          <p:cNvSpPr/>
          <p:nvPr/>
        </p:nvSpPr>
        <p:spPr>
          <a:xfrm rot="5400000">
            <a:off x="-91325" y="564750"/>
            <a:ext cx="815400" cy="107150"/>
          </a:xfrm>
          <a:custGeom>
            <a:avLst/>
            <a:gdLst/>
            <a:ahLst/>
            <a:cxnLst/>
            <a:rect l="l" t="t" r="r" b="b"/>
            <a:pathLst>
              <a:path w="32616" h="4286" extrusionOk="0">
                <a:moveTo>
                  <a:pt x="8299" y="0"/>
                </a:moveTo>
                <a:lnTo>
                  <a:pt x="4317" y="3100"/>
                </a:lnTo>
                <a:lnTo>
                  <a:pt x="578" y="213"/>
                </a:lnTo>
                <a:lnTo>
                  <a:pt x="1" y="973"/>
                </a:lnTo>
                <a:lnTo>
                  <a:pt x="4317" y="4286"/>
                </a:lnTo>
                <a:lnTo>
                  <a:pt x="8299" y="1185"/>
                </a:lnTo>
                <a:lnTo>
                  <a:pt x="12311" y="4286"/>
                </a:lnTo>
                <a:lnTo>
                  <a:pt x="16323" y="1185"/>
                </a:lnTo>
                <a:lnTo>
                  <a:pt x="20335" y="4286"/>
                </a:lnTo>
                <a:lnTo>
                  <a:pt x="24317" y="1185"/>
                </a:lnTo>
                <a:lnTo>
                  <a:pt x="28329" y="4286"/>
                </a:lnTo>
                <a:lnTo>
                  <a:pt x="32615" y="973"/>
                </a:lnTo>
                <a:lnTo>
                  <a:pt x="32038" y="213"/>
                </a:lnTo>
                <a:lnTo>
                  <a:pt x="28329" y="3100"/>
                </a:lnTo>
                <a:lnTo>
                  <a:pt x="24317" y="0"/>
                </a:lnTo>
                <a:lnTo>
                  <a:pt x="20335" y="3100"/>
                </a:lnTo>
                <a:lnTo>
                  <a:pt x="16323" y="0"/>
                </a:lnTo>
                <a:lnTo>
                  <a:pt x="12311" y="3100"/>
                </a:lnTo>
                <a:lnTo>
                  <a:pt x="82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2330375" y="564450"/>
            <a:ext cx="4498800" cy="40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8" name="Google Shape;128;p8"/>
          <p:cNvSpPr/>
          <p:nvPr/>
        </p:nvSpPr>
        <p:spPr>
          <a:xfrm>
            <a:off x="2206340" y="192070"/>
            <a:ext cx="4719443" cy="4721943"/>
          </a:xfrm>
          <a:custGeom>
            <a:avLst/>
            <a:gdLst/>
            <a:ahLst/>
            <a:cxnLst/>
            <a:rect l="l" t="t" r="r" b="b"/>
            <a:pathLst>
              <a:path w="72312" h="72342" extrusionOk="0">
                <a:moveTo>
                  <a:pt x="0" y="0"/>
                </a:moveTo>
                <a:lnTo>
                  <a:pt x="0" y="72342"/>
                </a:lnTo>
                <a:lnTo>
                  <a:pt x="72312" y="72342"/>
                </a:lnTo>
                <a:lnTo>
                  <a:pt x="72312" y="28542"/>
                </a:lnTo>
                <a:lnTo>
                  <a:pt x="70792" y="28542"/>
                </a:lnTo>
                <a:lnTo>
                  <a:pt x="70792" y="70822"/>
                </a:lnTo>
                <a:lnTo>
                  <a:pt x="1520" y="70822"/>
                </a:lnTo>
                <a:lnTo>
                  <a:pt x="1520" y="1520"/>
                </a:lnTo>
                <a:lnTo>
                  <a:pt x="70792" y="1520"/>
                </a:lnTo>
                <a:lnTo>
                  <a:pt x="70792" y="11429"/>
                </a:lnTo>
                <a:lnTo>
                  <a:pt x="72312" y="11429"/>
                </a:lnTo>
                <a:lnTo>
                  <a:pt x="72312" y="0"/>
                </a:lnTo>
                <a:close/>
              </a:path>
            </a:pathLst>
          </a:custGeom>
          <a:solidFill>
            <a:schemeClr val="bg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"/>
          <p:cNvSpPr/>
          <p:nvPr/>
        </p:nvSpPr>
        <p:spPr>
          <a:xfrm>
            <a:off x="6810655" y="1126511"/>
            <a:ext cx="127006" cy="127086"/>
          </a:xfrm>
          <a:custGeom>
            <a:avLst/>
            <a:gdLst/>
            <a:ahLst/>
            <a:cxnLst/>
            <a:rect l="l" t="t" r="r" b="b"/>
            <a:pathLst>
              <a:path w="1946" h="1947" extrusionOk="0">
                <a:moveTo>
                  <a:pt x="973" y="1"/>
                </a:moveTo>
                <a:cubicBezTo>
                  <a:pt x="426" y="1"/>
                  <a:pt x="1" y="426"/>
                  <a:pt x="1" y="973"/>
                </a:cubicBezTo>
                <a:cubicBezTo>
                  <a:pt x="1" y="1521"/>
                  <a:pt x="426" y="1946"/>
                  <a:pt x="973" y="1946"/>
                </a:cubicBezTo>
                <a:cubicBezTo>
                  <a:pt x="1520" y="1946"/>
                  <a:pt x="1946" y="1521"/>
                  <a:pt x="1946" y="973"/>
                </a:cubicBezTo>
                <a:cubicBezTo>
                  <a:pt x="1946" y="426"/>
                  <a:pt x="1520" y="1"/>
                  <a:pt x="973" y="1"/>
                </a:cubicBez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6810655" y="1428070"/>
            <a:ext cx="127006" cy="129044"/>
          </a:xfrm>
          <a:custGeom>
            <a:avLst/>
            <a:gdLst/>
            <a:ahLst/>
            <a:cxnLst/>
            <a:rect l="l" t="t" r="r" b="b"/>
            <a:pathLst>
              <a:path w="1946" h="1977" extrusionOk="0">
                <a:moveTo>
                  <a:pt x="973" y="1"/>
                </a:moveTo>
                <a:cubicBezTo>
                  <a:pt x="426" y="1"/>
                  <a:pt x="1" y="457"/>
                  <a:pt x="1" y="1004"/>
                </a:cubicBezTo>
                <a:cubicBezTo>
                  <a:pt x="1" y="1551"/>
                  <a:pt x="426" y="1977"/>
                  <a:pt x="973" y="1977"/>
                </a:cubicBezTo>
                <a:cubicBezTo>
                  <a:pt x="1520" y="1977"/>
                  <a:pt x="1946" y="1551"/>
                  <a:pt x="1946" y="1004"/>
                </a:cubicBezTo>
                <a:cubicBezTo>
                  <a:pt x="1946" y="457"/>
                  <a:pt x="1520" y="1"/>
                  <a:pt x="973" y="1"/>
                </a:cubicBez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6810655" y="1731652"/>
            <a:ext cx="127006" cy="129044"/>
          </a:xfrm>
          <a:custGeom>
            <a:avLst/>
            <a:gdLst/>
            <a:ahLst/>
            <a:cxnLst/>
            <a:rect l="l" t="t" r="r" b="b"/>
            <a:pathLst>
              <a:path w="1946" h="1977" extrusionOk="0">
                <a:moveTo>
                  <a:pt x="973" y="0"/>
                </a:moveTo>
                <a:cubicBezTo>
                  <a:pt x="426" y="0"/>
                  <a:pt x="1" y="456"/>
                  <a:pt x="1" y="973"/>
                </a:cubicBezTo>
                <a:cubicBezTo>
                  <a:pt x="1" y="1520"/>
                  <a:pt x="426" y="1976"/>
                  <a:pt x="973" y="1976"/>
                </a:cubicBezTo>
                <a:cubicBezTo>
                  <a:pt x="1520" y="1976"/>
                  <a:pt x="1946" y="1520"/>
                  <a:pt x="1946" y="973"/>
                </a:cubicBezTo>
                <a:cubicBezTo>
                  <a:pt x="1946" y="456"/>
                  <a:pt x="1520" y="0"/>
                  <a:pt x="973" y="0"/>
                </a:cubicBez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0271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"/>
          <p:cNvSpPr txBox="1">
            <a:spLocks noGrp="1"/>
          </p:cNvSpPr>
          <p:nvPr>
            <p:ph type="subTitle" idx="1"/>
          </p:nvPr>
        </p:nvSpPr>
        <p:spPr>
          <a:xfrm>
            <a:off x="1703125" y="2721100"/>
            <a:ext cx="57378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title"/>
          </p:nvPr>
        </p:nvSpPr>
        <p:spPr>
          <a:xfrm>
            <a:off x="1411925" y="1431950"/>
            <a:ext cx="6320400" cy="9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5" name="Google Shape;135;p9"/>
          <p:cNvGrpSpPr/>
          <p:nvPr/>
        </p:nvGrpSpPr>
        <p:grpSpPr>
          <a:xfrm rot="-5400000" flipH="1">
            <a:off x="4312975" y="-561550"/>
            <a:ext cx="518275" cy="1653550"/>
            <a:chOff x="6618175" y="3327075"/>
            <a:chExt cx="518275" cy="1653550"/>
          </a:xfrm>
        </p:grpSpPr>
        <p:sp>
          <p:nvSpPr>
            <p:cNvPr id="136" name="Google Shape;136;p9"/>
            <p:cNvSpPr/>
            <p:nvPr/>
          </p:nvSpPr>
          <p:spPr>
            <a:xfrm>
              <a:off x="6621200" y="4919825"/>
              <a:ext cx="60075" cy="60050"/>
            </a:xfrm>
            <a:custGeom>
              <a:avLst/>
              <a:gdLst/>
              <a:ahLst/>
              <a:cxnLst/>
              <a:rect l="l" t="t" r="r" b="b"/>
              <a:pathLst>
                <a:path w="2403" h="2402" extrusionOk="0">
                  <a:moveTo>
                    <a:pt x="1217" y="0"/>
                  </a:moveTo>
                  <a:lnTo>
                    <a:pt x="1" y="1186"/>
                  </a:lnTo>
                  <a:lnTo>
                    <a:pt x="1217" y="2401"/>
                  </a:lnTo>
                  <a:lnTo>
                    <a:pt x="2402" y="1186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6621200" y="4805825"/>
              <a:ext cx="60075" cy="60050"/>
            </a:xfrm>
            <a:custGeom>
              <a:avLst/>
              <a:gdLst/>
              <a:ahLst/>
              <a:cxnLst/>
              <a:rect l="l" t="t" r="r" b="b"/>
              <a:pathLst>
                <a:path w="2403" h="2402" extrusionOk="0">
                  <a:moveTo>
                    <a:pt x="1186" y="1"/>
                  </a:moveTo>
                  <a:lnTo>
                    <a:pt x="1" y="1186"/>
                  </a:lnTo>
                  <a:lnTo>
                    <a:pt x="1217" y="2402"/>
                  </a:lnTo>
                  <a:lnTo>
                    <a:pt x="2402" y="1217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6621200" y="4691850"/>
              <a:ext cx="60075" cy="60825"/>
            </a:xfrm>
            <a:custGeom>
              <a:avLst/>
              <a:gdLst/>
              <a:ahLst/>
              <a:cxnLst/>
              <a:rect l="l" t="t" r="r" b="b"/>
              <a:pathLst>
                <a:path w="2403" h="2433" extrusionOk="0">
                  <a:moveTo>
                    <a:pt x="1186" y="0"/>
                  </a:moveTo>
                  <a:lnTo>
                    <a:pt x="1" y="1216"/>
                  </a:lnTo>
                  <a:lnTo>
                    <a:pt x="1186" y="2432"/>
                  </a:lnTo>
                  <a:lnTo>
                    <a:pt x="2402" y="1216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6620450" y="4578625"/>
              <a:ext cx="60825" cy="60050"/>
            </a:xfrm>
            <a:custGeom>
              <a:avLst/>
              <a:gdLst/>
              <a:ahLst/>
              <a:cxnLst/>
              <a:rect l="l" t="t" r="r" b="b"/>
              <a:pathLst>
                <a:path w="2433" h="2402" extrusionOk="0">
                  <a:moveTo>
                    <a:pt x="1216" y="0"/>
                  </a:moveTo>
                  <a:lnTo>
                    <a:pt x="1" y="1186"/>
                  </a:lnTo>
                  <a:lnTo>
                    <a:pt x="1216" y="2402"/>
                  </a:lnTo>
                  <a:lnTo>
                    <a:pt x="2432" y="1186"/>
                  </a:lnTo>
                  <a:lnTo>
                    <a:pt x="12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6620450" y="4464650"/>
              <a:ext cx="60050" cy="60050"/>
            </a:xfrm>
            <a:custGeom>
              <a:avLst/>
              <a:gdLst/>
              <a:ahLst/>
              <a:cxnLst/>
              <a:rect l="l" t="t" r="r" b="b"/>
              <a:pathLst>
                <a:path w="2402" h="2402" extrusionOk="0">
                  <a:moveTo>
                    <a:pt x="1216" y="0"/>
                  </a:moveTo>
                  <a:lnTo>
                    <a:pt x="1" y="1186"/>
                  </a:lnTo>
                  <a:lnTo>
                    <a:pt x="1216" y="2401"/>
                  </a:lnTo>
                  <a:lnTo>
                    <a:pt x="2402" y="1186"/>
                  </a:lnTo>
                  <a:lnTo>
                    <a:pt x="12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6620450" y="4350650"/>
              <a:ext cx="60050" cy="60075"/>
            </a:xfrm>
            <a:custGeom>
              <a:avLst/>
              <a:gdLst/>
              <a:ahLst/>
              <a:cxnLst/>
              <a:rect l="l" t="t" r="r" b="b"/>
              <a:pathLst>
                <a:path w="2402" h="2403" extrusionOk="0">
                  <a:moveTo>
                    <a:pt x="1186" y="1"/>
                  </a:moveTo>
                  <a:lnTo>
                    <a:pt x="1" y="1217"/>
                  </a:lnTo>
                  <a:lnTo>
                    <a:pt x="1186" y="2402"/>
                  </a:lnTo>
                  <a:lnTo>
                    <a:pt x="2402" y="1217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6619700" y="4236675"/>
              <a:ext cx="60800" cy="60825"/>
            </a:xfrm>
            <a:custGeom>
              <a:avLst/>
              <a:gdLst/>
              <a:ahLst/>
              <a:cxnLst/>
              <a:rect l="l" t="t" r="r" b="b"/>
              <a:pathLst>
                <a:path w="2432" h="2433" extrusionOk="0">
                  <a:moveTo>
                    <a:pt x="1216" y="0"/>
                  </a:moveTo>
                  <a:lnTo>
                    <a:pt x="0" y="1216"/>
                  </a:lnTo>
                  <a:lnTo>
                    <a:pt x="1216" y="2432"/>
                  </a:lnTo>
                  <a:lnTo>
                    <a:pt x="2432" y="1216"/>
                  </a:lnTo>
                  <a:lnTo>
                    <a:pt x="12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6619700" y="4123450"/>
              <a:ext cx="60800" cy="60050"/>
            </a:xfrm>
            <a:custGeom>
              <a:avLst/>
              <a:gdLst/>
              <a:ahLst/>
              <a:cxnLst/>
              <a:rect l="l" t="t" r="r" b="b"/>
              <a:pathLst>
                <a:path w="2432" h="2402" extrusionOk="0">
                  <a:moveTo>
                    <a:pt x="1216" y="1"/>
                  </a:moveTo>
                  <a:lnTo>
                    <a:pt x="0" y="1186"/>
                  </a:lnTo>
                  <a:lnTo>
                    <a:pt x="1216" y="2402"/>
                  </a:lnTo>
                  <a:lnTo>
                    <a:pt x="2432" y="118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6619700" y="4009475"/>
              <a:ext cx="60050" cy="60050"/>
            </a:xfrm>
            <a:custGeom>
              <a:avLst/>
              <a:gdLst/>
              <a:ahLst/>
              <a:cxnLst/>
              <a:rect l="l" t="t" r="r" b="b"/>
              <a:pathLst>
                <a:path w="2402" h="2402" extrusionOk="0">
                  <a:moveTo>
                    <a:pt x="1186" y="0"/>
                  </a:moveTo>
                  <a:lnTo>
                    <a:pt x="0" y="1216"/>
                  </a:lnTo>
                  <a:lnTo>
                    <a:pt x="1216" y="2401"/>
                  </a:lnTo>
                  <a:lnTo>
                    <a:pt x="2401" y="1216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6619700" y="3895475"/>
              <a:ext cx="60050" cy="60075"/>
            </a:xfrm>
            <a:custGeom>
              <a:avLst/>
              <a:gdLst/>
              <a:ahLst/>
              <a:cxnLst/>
              <a:rect l="l" t="t" r="r" b="b"/>
              <a:pathLst>
                <a:path w="2402" h="2403" extrusionOk="0">
                  <a:moveTo>
                    <a:pt x="1186" y="1"/>
                  </a:moveTo>
                  <a:lnTo>
                    <a:pt x="0" y="1217"/>
                  </a:lnTo>
                  <a:lnTo>
                    <a:pt x="1186" y="2402"/>
                  </a:lnTo>
                  <a:lnTo>
                    <a:pt x="2401" y="1217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6618925" y="3781500"/>
              <a:ext cx="60825" cy="60825"/>
            </a:xfrm>
            <a:custGeom>
              <a:avLst/>
              <a:gdLst/>
              <a:ahLst/>
              <a:cxnLst/>
              <a:rect l="l" t="t" r="r" b="b"/>
              <a:pathLst>
                <a:path w="2433" h="2433" extrusionOk="0">
                  <a:moveTo>
                    <a:pt x="1217" y="1"/>
                  </a:moveTo>
                  <a:lnTo>
                    <a:pt x="1" y="1216"/>
                  </a:lnTo>
                  <a:lnTo>
                    <a:pt x="1217" y="2432"/>
                  </a:lnTo>
                  <a:lnTo>
                    <a:pt x="2432" y="1216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6618925" y="3668275"/>
              <a:ext cx="60050" cy="60050"/>
            </a:xfrm>
            <a:custGeom>
              <a:avLst/>
              <a:gdLst/>
              <a:ahLst/>
              <a:cxnLst/>
              <a:rect l="l" t="t" r="r" b="b"/>
              <a:pathLst>
                <a:path w="2402" h="2402" extrusionOk="0">
                  <a:moveTo>
                    <a:pt x="1217" y="1"/>
                  </a:moveTo>
                  <a:lnTo>
                    <a:pt x="1" y="1186"/>
                  </a:lnTo>
                  <a:lnTo>
                    <a:pt x="1217" y="2402"/>
                  </a:lnTo>
                  <a:lnTo>
                    <a:pt x="2402" y="1186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6618925" y="3554300"/>
              <a:ext cx="60050" cy="60050"/>
            </a:xfrm>
            <a:custGeom>
              <a:avLst/>
              <a:gdLst/>
              <a:ahLst/>
              <a:cxnLst/>
              <a:rect l="l" t="t" r="r" b="b"/>
              <a:pathLst>
                <a:path w="2402" h="2402" extrusionOk="0">
                  <a:moveTo>
                    <a:pt x="1186" y="0"/>
                  </a:moveTo>
                  <a:lnTo>
                    <a:pt x="1" y="1216"/>
                  </a:lnTo>
                  <a:lnTo>
                    <a:pt x="1186" y="2402"/>
                  </a:lnTo>
                  <a:lnTo>
                    <a:pt x="2402" y="1216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6618175" y="3440300"/>
              <a:ext cx="60800" cy="60825"/>
            </a:xfrm>
            <a:custGeom>
              <a:avLst/>
              <a:gdLst/>
              <a:ahLst/>
              <a:cxnLst/>
              <a:rect l="l" t="t" r="r" b="b"/>
              <a:pathLst>
                <a:path w="2432" h="2433" extrusionOk="0">
                  <a:moveTo>
                    <a:pt x="1216" y="1"/>
                  </a:moveTo>
                  <a:lnTo>
                    <a:pt x="0" y="1217"/>
                  </a:lnTo>
                  <a:lnTo>
                    <a:pt x="1216" y="2433"/>
                  </a:lnTo>
                  <a:lnTo>
                    <a:pt x="2432" y="1217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6618175" y="3327075"/>
              <a:ext cx="60800" cy="60075"/>
            </a:xfrm>
            <a:custGeom>
              <a:avLst/>
              <a:gdLst/>
              <a:ahLst/>
              <a:cxnLst/>
              <a:rect l="l" t="t" r="r" b="b"/>
              <a:pathLst>
                <a:path w="2432" h="2403" extrusionOk="0">
                  <a:moveTo>
                    <a:pt x="1216" y="1"/>
                  </a:moveTo>
                  <a:lnTo>
                    <a:pt x="0" y="1186"/>
                  </a:lnTo>
                  <a:lnTo>
                    <a:pt x="1216" y="2402"/>
                  </a:lnTo>
                  <a:lnTo>
                    <a:pt x="2432" y="118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6735200" y="4919825"/>
              <a:ext cx="60050" cy="60050"/>
            </a:xfrm>
            <a:custGeom>
              <a:avLst/>
              <a:gdLst/>
              <a:ahLst/>
              <a:cxnLst/>
              <a:rect l="l" t="t" r="r" b="b"/>
              <a:pathLst>
                <a:path w="2402" h="2402" extrusionOk="0">
                  <a:moveTo>
                    <a:pt x="1186" y="0"/>
                  </a:moveTo>
                  <a:lnTo>
                    <a:pt x="0" y="1186"/>
                  </a:lnTo>
                  <a:lnTo>
                    <a:pt x="1216" y="2401"/>
                  </a:lnTo>
                  <a:lnTo>
                    <a:pt x="2402" y="1216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6735200" y="4805825"/>
              <a:ext cx="60050" cy="60825"/>
            </a:xfrm>
            <a:custGeom>
              <a:avLst/>
              <a:gdLst/>
              <a:ahLst/>
              <a:cxnLst/>
              <a:rect l="l" t="t" r="r" b="b"/>
              <a:pathLst>
                <a:path w="2402" h="2433" extrusionOk="0">
                  <a:moveTo>
                    <a:pt x="1186" y="1"/>
                  </a:moveTo>
                  <a:lnTo>
                    <a:pt x="0" y="1217"/>
                  </a:lnTo>
                  <a:lnTo>
                    <a:pt x="1186" y="2432"/>
                  </a:lnTo>
                  <a:lnTo>
                    <a:pt x="2402" y="1217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6734425" y="4692600"/>
              <a:ext cx="60825" cy="60075"/>
            </a:xfrm>
            <a:custGeom>
              <a:avLst/>
              <a:gdLst/>
              <a:ahLst/>
              <a:cxnLst/>
              <a:rect l="l" t="t" r="r" b="b"/>
              <a:pathLst>
                <a:path w="2433" h="2403" extrusionOk="0">
                  <a:moveTo>
                    <a:pt x="1217" y="1"/>
                  </a:moveTo>
                  <a:lnTo>
                    <a:pt x="1" y="1186"/>
                  </a:lnTo>
                  <a:lnTo>
                    <a:pt x="1217" y="2402"/>
                  </a:lnTo>
                  <a:lnTo>
                    <a:pt x="2433" y="1186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6734425" y="4578625"/>
              <a:ext cx="60075" cy="60050"/>
            </a:xfrm>
            <a:custGeom>
              <a:avLst/>
              <a:gdLst/>
              <a:ahLst/>
              <a:cxnLst/>
              <a:rect l="l" t="t" r="r" b="b"/>
              <a:pathLst>
                <a:path w="2403" h="2402" extrusionOk="0">
                  <a:moveTo>
                    <a:pt x="1217" y="0"/>
                  </a:moveTo>
                  <a:lnTo>
                    <a:pt x="1" y="1186"/>
                  </a:lnTo>
                  <a:lnTo>
                    <a:pt x="1217" y="2402"/>
                  </a:lnTo>
                  <a:lnTo>
                    <a:pt x="2402" y="1186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6734425" y="4464650"/>
              <a:ext cx="60075" cy="60050"/>
            </a:xfrm>
            <a:custGeom>
              <a:avLst/>
              <a:gdLst/>
              <a:ahLst/>
              <a:cxnLst/>
              <a:rect l="l" t="t" r="r" b="b"/>
              <a:pathLst>
                <a:path w="2403" h="2402" extrusionOk="0">
                  <a:moveTo>
                    <a:pt x="1186" y="0"/>
                  </a:moveTo>
                  <a:lnTo>
                    <a:pt x="1" y="1216"/>
                  </a:lnTo>
                  <a:lnTo>
                    <a:pt x="1186" y="2401"/>
                  </a:lnTo>
                  <a:lnTo>
                    <a:pt x="2402" y="1216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6733675" y="4350650"/>
              <a:ext cx="60825" cy="60825"/>
            </a:xfrm>
            <a:custGeom>
              <a:avLst/>
              <a:gdLst/>
              <a:ahLst/>
              <a:cxnLst/>
              <a:rect l="l" t="t" r="r" b="b"/>
              <a:pathLst>
                <a:path w="2433" h="2433" extrusionOk="0">
                  <a:moveTo>
                    <a:pt x="1216" y="1"/>
                  </a:moveTo>
                  <a:lnTo>
                    <a:pt x="0" y="1217"/>
                  </a:lnTo>
                  <a:lnTo>
                    <a:pt x="1216" y="2432"/>
                  </a:lnTo>
                  <a:lnTo>
                    <a:pt x="2432" y="1217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6733675" y="4237425"/>
              <a:ext cx="60050" cy="60075"/>
            </a:xfrm>
            <a:custGeom>
              <a:avLst/>
              <a:gdLst/>
              <a:ahLst/>
              <a:cxnLst/>
              <a:rect l="l" t="t" r="r" b="b"/>
              <a:pathLst>
                <a:path w="2402" h="2403" extrusionOk="0">
                  <a:moveTo>
                    <a:pt x="1216" y="1"/>
                  </a:moveTo>
                  <a:lnTo>
                    <a:pt x="0" y="1186"/>
                  </a:lnTo>
                  <a:lnTo>
                    <a:pt x="1216" y="2402"/>
                  </a:lnTo>
                  <a:lnTo>
                    <a:pt x="2402" y="118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6733675" y="4123450"/>
              <a:ext cx="60050" cy="60050"/>
            </a:xfrm>
            <a:custGeom>
              <a:avLst/>
              <a:gdLst/>
              <a:ahLst/>
              <a:cxnLst/>
              <a:rect l="l" t="t" r="r" b="b"/>
              <a:pathLst>
                <a:path w="2402" h="2402" extrusionOk="0">
                  <a:moveTo>
                    <a:pt x="1186" y="1"/>
                  </a:moveTo>
                  <a:lnTo>
                    <a:pt x="0" y="1216"/>
                  </a:lnTo>
                  <a:lnTo>
                    <a:pt x="1216" y="2402"/>
                  </a:lnTo>
                  <a:lnTo>
                    <a:pt x="2402" y="1216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6733675" y="4009475"/>
              <a:ext cx="60050" cy="60050"/>
            </a:xfrm>
            <a:custGeom>
              <a:avLst/>
              <a:gdLst/>
              <a:ahLst/>
              <a:cxnLst/>
              <a:rect l="l" t="t" r="r" b="b"/>
              <a:pathLst>
                <a:path w="2402" h="2402" extrusionOk="0">
                  <a:moveTo>
                    <a:pt x="1186" y="0"/>
                  </a:moveTo>
                  <a:lnTo>
                    <a:pt x="0" y="1216"/>
                  </a:lnTo>
                  <a:lnTo>
                    <a:pt x="1186" y="2401"/>
                  </a:lnTo>
                  <a:lnTo>
                    <a:pt x="2402" y="1216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6732925" y="3895475"/>
              <a:ext cx="60800" cy="60825"/>
            </a:xfrm>
            <a:custGeom>
              <a:avLst/>
              <a:gdLst/>
              <a:ahLst/>
              <a:cxnLst/>
              <a:rect l="l" t="t" r="r" b="b"/>
              <a:pathLst>
                <a:path w="2432" h="2433" extrusionOk="0">
                  <a:moveTo>
                    <a:pt x="1216" y="1"/>
                  </a:moveTo>
                  <a:lnTo>
                    <a:pt x="0" y="1217"/>
                  </a:lnTo>
                  <a:lnTo>
                    <a:pt x="1216" y="2433"/>
                  </a:lnTo>
                  <a:lnTo>
                    <a:pt x="2432" y="1217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6732925" y="3782250"/>
              <a:ext cx="60050" cy="60075"/>
            </a:xfrm>
            <a:custGeom>
              <a:avLst/>
              <a:gdLst/>
              <a:ahLst/>
              <a:cxnLst/>
              <a:rect l="l" t="t" r="r" b="b"/>
              <a:pathLst>
                <a:path w="2402" h="2403" extrusionOk="0">
                  <a:moveTo>
                    <a:pt x="1216" y="1"/>
                  </a:moveTo>
                  <a:lnTo>
                    <a:pt x="0" y="1186"/>
                  </a:lnTo>
                  <a:lnTo>
                    <a:pt x="1216" y="2402"/>
                  </a:lnTo>
                  <a:lnTo>
                    <a:pt x="2401" y="118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6732925" y="3668275"/>
              <a:ext cx="60050" cy="60050"/>
            </a:xfrm>
            <a:custGeom>
              <a:avLst/>
              <a:gdLst/>
              <a:ahLst/>
              <a:cxnLst/>
              <a:rect l="l" t="t" r="r" b="b"/>
              <a:pathLst>
                <a:path w="2402" h="2402" extrusionOk="0">
                  <a:moveTo>
                    <a:pt x="1186" y="1"/>
                  </a:moveTo>
                  <a:lnTo>
                    <a:pt x="0" y="1216"/>
                  </a:lnTo>
                  <a:lnTo>
                    <a:pt x="1186" y="2402"/>
                  </a:lnTo>
                  <a:lnTo>
                    <a:pt x="2401" y="1216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6732150" y="3554300"/>
              <a:ext cx="60825" cy="60800"/>
            </a:xfrm>
            <a:custGeom>
              <a:avLst/>
              <a:gdLst/>
              <a:ahLst/>
              <a:cxnLst/>
              <a:rect l="l" t="t" r="r" b="b"/>
              <a:pathLst>
                <a:path w="2433" h="2432" extrusionOk="0">
                  <a:moveTo>
                    <a:pt x="1217" y="0"/>
                  </a:moveTo>
                  <a:lnTo>
                    <a:pt x="1" y="1216"/>
                  </a:lnTo>
                  <a:lnTo>
                    <a:pt x="1217" y="2432"/>
                  </a:lnTo>
                  <a:lnTo>
                    <a:pt x="2432" y="1216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6732150" y="3441075"/>
              <a:ext cx="60825" cy="60050"/>
            </a:xfrm>
            <a:custGeom>
              <a:avLst/>
              <a:gdLst/>
              <a:ahLst/>
              <a:cxnLst/>
              <a:rect l="l" t="t" r="r" b="b"/>
              <a:pathLst>
                <a:path w="2433" h="2402" extrusionOk="0">
                  <a:moveTo>
                    <a:pt x="1217" y="0"/>
                  </a:moveTo>
                  <a:lnTo>
                    <a:pt x="1" y="1186"/>
                  </a:lnTo>
                  <a:lnTo>
                    <a:pt x="1217" y="2402"/>
                  </a:lnTo>
                  <a:lnTo>
                    <a:pt x="2432" y="1186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6732150" y="3327075"/>
              <a:ext cx="60050" cy="60075"/>
            </a:xfrm>
            <a:custGeom>
              <a:avLst/>
              <a:gdLst/>
              <a:ahLst/>
              <a:cxnLst/>
              <a:rect l="l" t="t" r="r" b="b"/>
              <a:pathLst>
                <a:path w="2402" h="2403" extrusionOk="0">
                  <a:moveTo>
                    <a:pt x="1186" y="1"/>
                  </a:moveTo>
                  <a:lnTo>
                    <a:pt x="1" y="1186"/>
                  </a:lnTo>
                  <a:lnTo>
                    <a:pt x="1217" y="2402"/>
                  </a:lnTo>
                  <a:lnTo>
                    <a:pt x="2402" y="1217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6849175" y="4919825"/>
              <a:ext cx="60050" cy="60800"/>
            </a:xfrm>
            <a:custGeom>
              <a:avLst/>
              <a:gdLst/>
              <a:ahLst/>
              <a:cxnLst/>
              <a:rect l="l" t="t" r="r" b="b"/>
              <a:pathLst>
                <a:path w="2402" h="2432" extrusionOk="0">
                  <a:moveTo>
                    <a:pt x="1186" y="0"/>
                  </a:moveTo>
                  <a:lnTo>
                    <a:pt x="1" y="1216"/>
                  </a:lnTo>
                  <a:lnTo>
                    <a:pt x="1186" y="2432"/>
                  </a:lnTo>
                  <a:lnTo>
                    <a:pt x="2402" y="1216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6848425" y="4806600"/>
              <a:ext cx="60800" cy="60050"/>
            </a:xfrm>
            <a:custGeom>
              <a:avLst/>
              <a:gdLst/>
              <a:ahLst/>
              <a:cxnLst/>
              <a:rect l="l" t="t" r="r" b="b"/>
              <a:pathLst>
                <a:path w="2432" h="2402" extrusionOk="0">
                  <a:moveTo>
                    <a:pt x="1216" y="0"/>
                  </a:moveTo>
                  <a:lnTo>
                    <a:pt x="0" y="1186"/>
                  </a:lnTo>
                  <a:lnTo>
                    <a:pt x="1216" y="2401"/>
                  </a:lnTo>
                  <a:lnTo>
                    <a:pt x="2432" y="1186"/>
                  </a:lnTo>
                  <a:lnTo>
                    <a:pt x="12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6848425" y="4692600"/>
              <a:ext cx="60050" cy="60075"/>
            </a:xfrm>
            <a:custGeom>
              <a:avLst/>
              <a:gdLst/>
              <a:ahLst/>
              <a:cxnLst/>
              <a:rect l="l" t="t" r="r" b="b"/>
              <a:pathLst>
                <a:path w="2402" h="2403" extrusionOk="0">
                  <a:moveTo>
                    <a:pt x="1216" y="1"/>
                  </a:moveTo>
                  <a:lnTo>
                    <a:pt x="0" y="1186"/>
                  </a:lnTo>
                  <a:lnTo>
                    <a:pt x="1216" y="2402"/>
                  </a:lnTo>
                  <a:lnTo>
                    <a:pt x="2401" y="118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6848425" y="4578625"/>
              <a:ext cx="60050" cy="60050"/>
            </a:xfrm>
            <a:custGeom>
              <a:avLst/>
              <a:gdLst/>
              <a:ahLst/>
              <a:cxnLst/>
              <a:rect l="l" t="t" r="r" b="b"/>
              <a:pathLst>
                <a:path w="2402" h="2402" extrusionOk="0">
                  <a:moveTo>
                    <a:pt x="1186" y="0"/>
                  </a:moveTo>
                  <a:lnTo>
                    <a:pt x="0" y="1216"/>
                  </a:lnTo>
                  <a:lnTo>
                    <a:pt x="1186" y="2402"/>
                  </a:lnTo>
                  <a:lnTo>
                    <a:pt x="2401" y="1216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6847650" y="4464650"/>
              <a:ext cx="60825" cy="60800"/>
            </a:xfrm>
            <a:custGeom>
              <a:avLst/>
              <a:gdLst/>
              <a:ahLst/>
              <a:cxnLst/>
              <a:rect l="l" t="t" r="r" b="b"/>
              <a:pathLst>
                <a:path w="2433" h="2432" extrusionOk="0">
                  <a:moveTo>
                    <a:pt x="1217" y="0"/>
                  </a:moveTo>
                  <a:lnTo>
                    <a:pt x="1" y="1216"/>
                  </a:lnTo>
                  <a:lnTo>
                    <a:pt x="1217" y="2432"/>
                  </a:lnTo>
                  <a:lnTo>
                    <a:pt x="2432" y="1216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6847650" y="4351425"/>
              <a:ext cx="60075" cy="60050"/>
            </a:xfrm>
            <a:custGeom>
              <a:avLst/>
              <a:gdLst/>
              <a:ahLst/>
              <a:cxnLst/>
              <a:rect l="l" t="t" r="r" b="b"/>
              <a:pathLst>
                <a:path w="2403" h="2402" extrusionOk="0">
                  <a:moveTo>
                    <a:pt x="1217" y="0"/>
                  </a:moveTo>
                  <a:lnTo>
                    <a:pt x="1" y="1186"/>
                  </a:lnTo>
                  <a:lnTo>
                    <a:pt x="1217" y="2401"/>
                  </a:lnTo>
                  <a:lnTo>
                    <a:pt x="2402" y="1186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6847650" y="4237425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1186" y="1"/>
                  </a:moveTo>
                  <a:lnTo>
                    <a:pt x="1" y="1217"/>
                  </a:lnTo>
                  <a:lnTo>
                    <a:pt x="1217" y="2402"/>
                  </a:lnTo>
                  <a:lnTo>
                    <a:pt x="2402" y="1217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6847650" y="4123450"/>
              <a:ext cx="60075" cy="60050"/>
            </a:xfrm>
            <a:custGeom>
              <a:avLst/>
              <a:gdLst/>
              <a:ahLst/>
              <a:cxnLst/>
              <a:rect l="l" t="t" r="r" b="b"/>
              <a:pathLst>
                <a:path w="2403" h="2402" extrusionOk="0">
                  <a:moveTo>
                    <a:pt x="1186" y="1"/>
                  </a:moveTo>
                  <a:lnTo>
                    <a:pt x="1" y="1216"/>
                  </a:lnTo>
                  <a:lnTo>
                    <a:pt x="1186" y="2402"/>
                  </a:lnTo>
                  <a:lnTo>
                    <a:pt x="2402" y="1216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6846900" y="4009475"/>
              <a:ext cx="60825" cy="60800"/>
            </a:xfrm>
            <a:custGeom>
              <a:avLst/>
              <a:gdLst/>
              <a:ahLst/>
              <a:cxnLst/>
              <a:rect l="l" t="t" r="r" b="b"/>
              <a:pathLst>
                <a:path w="2433" h="2432" extrusionOk="0">
                  <a:moveTo>
                    <a:pt x="1216" y="0"/>
                  </a:moveTo>
                  <a:lnTo>
                    <a:pt x="0" y="1216"/>
                  </a:lnTo>
                  <a:lnTo>
                    <a:pt x="1216" y="2432"/>
                  </a:lnTo>
                  <a:lnTo>
                    <a:pt x="2432" y="1216"/>
                  </a:lnTo>
                  <a:lnTo>
                    <a:pt x="12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6846900" y="3896250"/>
              <a:ext cx="60050" cy="60050"/>
            </a:xfrm>
            <a:custGeom>
              <a:avLst/>
              <a:gdLst/>
              <a:ahLst/>
              <a:cxnLst/>
              <a:rect l="l" t="t" r="r" b="b"/>
              <a:pathLst>
                <a:path w="2402" h="2402" extrusionOk="0">
                  <a:moveTo>
                    <a:pt x="1216" y="0"/>
                  </a:moveTo>
                  <a:lnTo>
                    <a:pt x="0" y="1186"/>
                  </a:lnTo>
                  <a:lnTo>
                    <a:pt x="1216" y="2402"/>
                  </a:lnTo>
                  <a:lnTo>
                    <a:pt x="2402" y="1186"/>
                  </a:lnTo>
                  <a:lnTo>
                    <a:pt x="12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6846900" y="3782250"/>
              <a:ext cx="60050" cy="60075"/>
            </a:xfrm>
            <a:custGeom>
              <a:avLst/>
              <a:gdLst/>
              <a:ahLst/>
              <a:cxnLst/>
              <a:rect l="l" t="t" r="r" b="b"/>
              <a:pathLst>
                <a:path w="2402" h="2403" extrusionOk="0">
                  <a:moveTo>
                    <a:pt x="1186" y="1"/>
                  </a:moveTo>
                  <a:lnTo>
                    <a:pt x="0" y="1217"/>
                  </a:lnTo>
                  <a:lnTo>
                    <a:pt x="1186" y="2402"/>
                  </a:lnTo>
                  <a:lnTo>
                    <a:pt x="2402" y="1217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6846150" y="3668275"/>
              <a:ext cx="60800" cy="60825"/>
            </a:xfrm>
            <a:custGeom>
              <a:avLst/>
              <a:gdLst/>
              <a:ahLst/>
              <a:cxnLst/>
              <a:rect l="l" t="t" r="r" b="b"/>
              <a:pathLst>
                <a:path w="2432" h="2433" extrusionOk="0">
                  <a:moveTo>
                    <a:pt x="1216" y="1"/>
                  </a:moveTo>
                  <a:lnTo>
                    <a:pt x="0" y="1216"/>
                  </a:lnTo>
                  <a:lnTo>
                    <a:pt x="1216" y="2432"/>
                  </a:lnTo>
                  <a:lnTo>
                    <a:pt x="2432" y="121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6846150" y="3555050"/>
              <a:ext cx="60800" cy="60050"/>
            </a:xfrm>
            <a:custGeom>
              <a:avLst/>
              <a:gdLst/>
              <a:ahLst/>
              <a:cxnLst/>
              <a:rect l="l" t="t" r="r" b="b"/>
              <a:pathLst>
                <a:path w="2432" h="2402" extrusionOk="0">
                  <a:moveTo>
                    <a:pt x="1216" y="1"/>
                  </a:moveTo>
                  <a:lnTo>
                    <a:pt x="0" y="1186"/>
                  </a:lnTo>
                  <a:lnTo>
                    <a:pt x="1216" y="2402"/>
                  </a:lnTo>
                  <a:lnTo>
                    <a:pt x="2432" y="118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6846150" y="3441075"/>
              <a:ext cx="60050" cy="60050"/>
            </a:xfrm>
            <a:custGeom>
              <a:avLst/>
              <a:gdLst/>
              <a:ahLst/>
              <a:cxnLst/>
              <a:rect l="l" t="t" r="r" b="b"/>
              <a:pathLst>
                <a:path w="2402" h="2402" extrusionOk="0">
                  <a:moveTo>
                    <a:pt x="1185" y="0"/>
                  </a:moveTo>
                  <a:lnTo>
                    <a:pt x="0" y="1186"/>
                  </a:lnTo>
                  <a:lnTo>
                    <a:pt x="1216" y="2402"/>
                  </a:lnTo>
                  <a:lnTo>
                    <a:pt x="2401" y="1216"/>
                  </a:lnTo>
                  <a:lnTo>
                    <a:pt x="11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6846150" y="3327075"/>
              <a:ext cx="60050" cy="60075"/>
            </a:xfrm>
            <a:custGeom>
              <a:avLst/>
              <a:gdLst/>
              <a:ahLst/>
              <a:cxnLst/>
              <a:rect l="l" t="t" r="r" b="b"/>
              <a:pathLst>
                <a:path w="2402" h="2403" extrusionOk="0">
                  <a:moveTo>
                    <a:pt x="1185" y="1"/>
                  </a:moveTo>
                  <a:lnTo>
                    <a:pt x="0" y="1217"/>
                  </a:lnTo>
                  <a:lnTo>
                    <a:pt x="1185" y="2402"/>
                  </a:lnTo>
                  <a:lnTo>
                    <a:pt x="2401" y="1217"/>
                  </a:lnTo>
                  <a:lnTo>
                    <a:pt x="11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6962400" y="4920575"/>
              <a:ext cx="60825" cy="60050"/>
            </a:xfrm>
            <a:custGeom>
              <a:avLst/>
              <a:gdLst/>
              <a:ahLst/>
              <a:cxnLst/>
              <a:rect l="l" t="t" r="r" b="b"/>
              <a:pathLst>
                <a:path w="2433" h="2402" extrusionOk="0">
                  <a:moveTo>
                    <a:pt x="1216" y="0"/>
                  </a:moveTo>
                  <a:lnTo>
                    <a:pt x="1" y="1186"/>
                  </a:lnTo>
                  <a:lnTo>
                    <a:pt x="1216" y="2402"/>
                  </a:lnTo>
                  <a:lnTo>
                    <a:pt x="2432" y="1186"/>
                  </a:lnTo>
                  <a:lnTo>
                    <a:pt x="12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6962400" y="4806600"/>
              <a:ext cx="60050" cy="60050"/>
            </a:xfrm>
            <a:custGeom>
              <a:avLst/>
              <a:gdLst/>
              <a:ahLst/>
              <a:cxnLst/>
              <a:rect l="l" t="t" r="r" b="b"/>
              <a:pathLst>
                <a:path w="2402" h="2402" extrusionOk="0">
                  <a:moveTo>
                    <a:pt x="1216" y="0"/>
                  </a:moveTo>
                  <a:lnTo>
                    <a:pt x="1" y="1186"/>
                  </a:lnTo>
                  <a:lnTo>
                    <a:pt x="1216" y="2401"/>
                  </a:lnTo>
                  <a:lnTo>
                    <a:pt x="2402" y="1186"/>
                  </a:lnTo>
                  <a:lnTo>
                    <a:pt x="12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6962400" y="4692600"/>
              <a:ext cx="60050" cy="60075"/>
            </a:xfrm>
            <a:custGeom>
              <a:avLst/>
              <a:gdLst/>
              <a:ahLst/>
              <a:cxnLst/>
              <a:rect l="l" t="t" r="r" b="b"/>
              <a:pathLst>
                <a:path w="2402" h="2403" extrusionOk="0">
                  <a:moveTo>
                    <a:pt x="1186" y="1"/>
                  </a:moveTo>
                  <a:lnTo>
                    <a:pt x="1" y="1217"/>
                  </a:lnTo>
                  <a:lnTo>
                    <a:pt x="1186" y="2402"/>
                  </a:lnTo>
                  <a:lnTo>
                    <a:pt x="2402" y="1217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6961650" y="4578625"/>
              <a:ext cx="60800" cy="60825"/>
            </a:xfrm>
            <a:custGeom>
              <a:avLst/>
              <a:gdLst/>
              <a:ahLst/>
              <a:cxnLst/>
              <a:rect l="l" t="t" r="r" b="b"/>
              <a:pathLst>
                <a:path w="2432" h="2433" extrusionOk="0">
                  <a:moveTo>
                    <a:pt x="1216" y="0"/>
                  </a:moveTo>
                  <a:lnTo>
                    <a:pt x="0" y="1216"/>
                  </a:lnTo>
                  <a:lnTo>
                    <a:pt x="1216" y="2432"/>
                  </a:lnTo>
                  <a:lnTo>
                    <a:pt x="2432" y="1216"/>
                  </a:lnTo>
                  <a:lnTo>
                    <a:pt x="12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6961650" y="4465400"/>
              <a:ext cx="60050" cy="60050"/>
            </a:xfrm>
            <a:custGeom>
              <a:avLst/>
              <a:gdLst/>
              <a:ahLst/>
              <a:cxnLst/>
              <a:rect l="l" t="t" r="r" b="b"/>
              <a:pathLst>
                <a:path w="2402" h="2402" extrusionOk="0">
                  <a:moveTo>
                    <a:pt x="1216" y="1"/>
                  </a:moveTo>
                  <a:lnTo>
                    <a:pt x="0" y="1186"/>
                  </a:lnTo>
                  <a:lnTo>
                    <a:pt x="1216" y="2402"/>
                  </a:lnTo>
                  <a:lnTo>
                    <a:pt x="2401" y="118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6961650" y="4351425"/>
              <a:ext cx="60050" cy="60050"/>
            </a:xfrm>
            <a:custGeom>
              <a:avLst/>
              <a:gdLst/>
              <a:ahLst/>
              <a:cxnLst/>
              <a:rect l="l" t="t" r="r" b="b"/>
              <a:pathLst>
                <a:path w="2402" h="2402" extrusionOk="0">
                  <a:moveTo>
                    <a:pt x="1186" y="0"/>
                  </a:moveTo>
                  <a:lnTo>
                    <a:pt x="0" y="1216"/>
                  </a:lnTo>
                  <a:lnTo>
                    <a:pt x="1216" y="2401"/>
                  </a:lnTo>
                  <a:lnTo>
                    <a:pt x="2401" y="1216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6961650" y="4237425"/>
              <a:ext cx="60050" cy="60075"/>
            </a:xfrm>
            <a:custGeom>
              <a:avLst/>
              <a:gdLst/>
              <a:ahLst/>
              <a:cxnLst/>
              <a:rect l="l" t="t" r="r" b="b"/>
              <a:pathLst>
                <a:path w="2402" h="2403" extrusionOk="0">
                  <a:moveTo>
                    <a:pt x="1186" y="1"/>
                  </a:moveTo>
                  <a:lnTo>
                    <a:pt x="0" y="1217"/>
                  </a:lnTo>
                  <a:lnTo>
                    <a:pt x="1186" y="2402"/>
                  </a:lnTo>
                  <a:lnTo>
                    <a:pt x="2401" y="1217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6960875" y="4123450"/>
              <a:ext cx="60825" cy="60825"/>
            </a:xfrm>
            <a:custGeom>
              <a:avLst/>
              <a:gdLst/>
              <a:ahLst/>
              <a:cxnLst/>
              <a:rect l="l" t="t" r="r" b="b"/>
              <a:pathLst>
                <a:path w="2433" h="2433" extrusionOk="0">
                  <a:moveTo>
                    <a:pt x="1217" y="1"/>
                  </a:moveTo>
                  <a:lnTo>
                    <a:pt x="1" y="1216"/>
                  </a:lnTo>
                  <a:lnTo>
                    <a:pt x="1217" y="2432"/>
                  </a:lnTo>
                  <a:lnTo>
                    <a:pt x="2432" y="1216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6960875" y="4010225"/>
              <a:ext cx="60075" cy="60050"/>
            </a:xfrm>
            <a:custGeom>
              <a:avLst/>
              <a:gdLst/>
              <a:ahLst/>
              <a:cxnLst/>
              <a:rect l="l" t="t" r="r" b="b"/>
              <a:pathLst>
                <a:path w="2403" h="2402" extrusionOk="0">
                  <a:moveTo>
                    <a:pt x="1217" y="1"/>
                  </a:moveTo>
                  <a:lnTo>
                    <a:pt x="1" y="1186"/>
                  </a:lnTo>
                  <a:lnTo>
                    <a:pt x="1217" y="2402"/>
                  </a:lnTo>
                  <a:lnTo>
                    <a:pt x="2402" y="1186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6960875" y="3896250"/>
              <a:ext cx="60075" cy="60050"/>
            </a:xfrm>
            <a:custGeom>
              <a:avLst/>
              <a:gdLst/>
              <a:ahLst/>
              <a:cxnLst/>
              <a:rect l="l" t="t" r="r" b="b"/>
              <a:pathLst>
                <a:path w="2403" h="2402" extrusionOk="0">
                  <a:moveTo>
                    <a:pt x="1186" y="0"/>
                  </a:moveTo>
                  <a:lnTo>
                    <a:pt x="1" y="1216"/>
                  </a:lnTo>
                  <a:lnTo>
                    <a:pt x="1186" y="2402"/>
                  </a:lnTo>
                  <a:lnTo>
                    <a:pt x="2402" y="1216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6960125" y="3782250"/>
              <a:ext cx="60825" cy="60825"/>
            </a:xfrm>
            <a:custGeom>
              <a:avLst/>
              <a:gdLst/>
              <a:ahLst/>
              <a:cxnLst/>
              <a:rect l="l" t="t" r="r" b="b"/>
              <a:pathLst>
                <a:path w="2433" h="2433" extrusionOk="0">
                  <a:moveTo>
                    <a:pt x="1216" y="1"/>
                  </a:moveTo>
                  <a:lnTo>
                    <a:pt x="0" y="1217"/>
                  </a:lnTo>
                  <a:lnTo>
                    <a:pt x="1216" y="2433"/>
                  </a:lnTo>
                  <a:lnTo>
                    <a:pt x="2432" y="1217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9"/>
            <p:cNvSpPr/>
            <p:nvPr/>
          </p:nvSpPr>
          <p:spPr>
            <a:xfrm>
              <a:off x="6960125" y="3669025"/>
              <a:ext cx="60825" cy="60075"/>
            </a:xfrm>
            <a:custGeom>
              <a:avLst/>
              <a:gdLst/>
              <a:ahLst/>
              <a:cxnLst/>
              <a:rect l="l" t="t" r="r" b="b"/>
              <a:pathLst>
                <a:path w="2433" h="2403" extrusionOk="0">
                  <a:moveTo>
                    <a:pt x="1216" y="1"/>
                  </a:moveTo>
                  <a:lnTo>
                    <a:pt x="0" y="1186"/>
                  </a:lnTo>
                  <a:lnTo>
                    <a:pt x="1216" y="2402"/>
                  </a:lnTo>
                  <a:lnTo>
                    <a:pt x="2432" y="118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9"/>
            <p:cNvSpPr/>
            <p:nvPr/>
          </p:nvSpPr>
          <p:spPr>
            <a:xfrm>
              <a:off x="6960125" y="3555050"/>
              <a:ext cx="60050" cy="60050"/>
            </a:xfrm>
            <a:custGeom>
              <a:avLst/>
              <a:gdLst/>
              <a:ahLst/>
              <a:cxnLst/>
              <a:rect l="l" t="t" r="r" b="b"/>
              <a:pathLst>
                <a:path w="2402" h="2402" extrusionOk="0">
                  <a:moveTo>
                    <a:pt x="1186" y="1"/>
                  </a:moveTo>
                  <a:lnTo>
                    <a:pt x="0" y="1186"/>
                  </a:lnTo>
                  <a:lnTo>
                    <a:pt x="1216" y="2402"/>
                  </a:lnTo>
                  <a:lnTo>
                    <a:pt x="2402" y="1216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9"/>
            <p:cNvSpPr/>
            <p:nvPr/>
          </p:nvSpPr>
          <p:spPr>
            <a:xfrm>
              <a:off x="6960125" y="3441075"/>
              <a:ext cx="60050" cy="60050"/>
            </a:xfrm>
            <a:custGeom>
              <a:avLst/>
              <a:gdLst/>
              <a:ahLst/>
              <a:cxnLst/>
              <a:rect l="l" t="t" r="r" b="b"/>
              <a:pathLst>
                <a:path w="2402" h="2402" extrusionOk="0">
                  <a:moveTo>
                    <a:pt x="1186" y="0"/>
                  </a:moveTo>
                  <a:lnTo>
                    <a:pt x="0" y="1216"/>
                  </a:lnTo>
                  <a:lnTo>
                    <a:pt x="1186" y="2402"/>
                  </a:lnTo>
                  <a:lnTo>
                    <a:pt x="2402" y="1216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6959375" y="3327075"/>
              <a:ext cx="60800" cy="60825"/>
            </a:xfrm>
            <a:custGeom>
              <a:avLst/>
              <a:gdLst/>
              <a:ahLst/>
              <a:cxnLst/>
              <a:rect l="l" t="t" r="r" b="b"/>
              <a:pathLst>
                <a:path w="2432" h="2433" extrusionOk="0">
                  <a:moveTo>
                    <a:pt x="1216" y="1"/>
                  </a:moveTo>
                  <a:lnTo>
                    <a:pt x="0" y="1217"/>
                  </a:lnTo>
                  <a:lnTo>
                    <a:pt x="1216" y="2433"/>
                  </a:lnTo>
                  <a:lnTo>
                    <a:pt x="2432" y="1217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7076375" y="4920575"/>
              <a:ext cx="60075" cy="60050"/>
            </a:xfrm>
            <a:custGeom>
              <a:avLst/>
              <a:gdLst/>
              <a:ahLst/>
              <a:cxnLst/>
              <a:rect l="l" t="t" r="r" b="b"/>
              <a:pathLst>
                <a:path w="2403" h="2402" extrusionOk="0">
                  <a:moveTo>
                    <a:pt x="1217" y="0"/>
                  </a:moveTo>
                  <a:lnTo>
                    <a:pt x="1" y="1186"/>
                  </a:lnTo>
                  <a:lnTo>
                    <a:pt x="1217" y="2402"/>
                  </a:lnTo>
                  <a:lnTo>
                    <a:pt x="2402" y="1186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7076375" y="4806600"/>
              <a:ext cx="60075" cy="60050"/>
            </a:xfrm>
            <a:custGeom>
              <a:avLst/>
              <a:gdLst/>
              <a:ahLst/>
              <a:cxnLst/>
              <a:rect l="l" t="t" r="r" b="b"/>
              <a:pathLst>
                <a:path w="2403" h="2402" extrusionOk="0">
                  <a:moveTo>
                    <a:pt x="1186" y="0"/>
                  </a:moveTo>
                  <a:lnTo>
                    <a:pt x="1" y="1216"/>
                  </a:lnTo>
                  <a:lnTo>
                    <a:pt x="1186" y="2401"/>
                  </a:lnTo>
                  <a:lnTo>
                    <a:pt x="2402" y="1216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7075625" y="4692600"/>
              <a:ext cx="60825" cy="60825"/>
            </a:xfrm>
            <a:custGeom>
              <a:avLst/>
              <a:gdLst/>
              <a:ahLst/>
              <a:cxnLst/>
              <a:rect l="l" t="t" r="r" b="b"/>
              <a:pathLst>
                <a:path w="2433" h="2433" extrusionOk="0">
                  <a:moveTo>
                    <a:pt x="1216" y="1"/>
                  </a:moveTo>
                  <a:lnTo>
                    <a:pt x="1" y="1217"/>
                  </a:lnTo>
                  <a:lnTo>
                    <a:pt x="1216" y="2432"/>
                  </a:lnTo>
                  <a:lnTo>
                    <a:pt x="2432" y="1217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>
              <a:off x="7075625" y="4579375"/>
              <a:ext cx="60050" cy="60075"/>
            </a:xfrm>
            <a:custGeom>
              <a:avLst/>
              <a:gdLst/>
              <a:ahLst/>
              <a:cxnLst/>
              <a:rect l="l" t="t" r="r" b="b"/>
              <a:pathLst>
                <a:path w="2402" h="2403" extrusionOk="0">
                  <a:moveTo>
                    <a:pt x="1216" y="1"/>
                  </a:moveTo>
                  <a:lnTo>
                    <a:pt x="1" y="1186"/>
                  </a:lnTo>
                  <a:lnTo>
                    <a:pt x="1216" y="2402"/>
                  </a:lnTo>
                  <a:lnTo>
                    <a:pt x="2402" y="118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7075625" y="4465400"/>
              <a:ext cx="60050" cy="60050"/>
            </a:xfrm>
            <a:custGeom>
              <a:avLst/>
              <a:gdLst/>
              <a:ahLst/>
              <a:cxnLst/>
              <a:rect l="l" t="t" r="r" b="b"/>
              <a:pathLst>
                <a:path w="2402" h="2402" extrusionOk="0">
                  <a:moveTo>
                    <a:pt x="1186" y="1"/>
                  </a:moveTo>
                  <a:lnTo>
                    <a:pt x="1" y="1216"/>
                  </a:lnTo>
                  <a:lnTo>
                    <a:pt x="1216" y="2402"/>
                  </a:lnTo>
                  <a:lnTo>
                    <a:pt x="2402" y="1216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7075625" y="4351425"/>
              <a:ext cx="60050" cy="60050"/>
            </a:xfrm>
            <a:custGeom>
              <a:avLst/>
              <a:gdLst/>
              <a:ahLst/>
              <a:cxnLst/>
              <a:rect l="l" t="t" r="r" b="b"/>
              <a:pathLst>
                <a:path w="2402" h="2402" extrusionOk="0">
                  <a:moveTo>
                    <a:pt x="1186" y="0"/>
                  </a:moveTo>
                  <a:lnTo>
                    <a:pt x="1" y="1216"/>
                  </a:lnTo>
                  <a:lnTo>
                    <a:pt x="1186" y="2401"/>
                  </a:lnTo>
                  <a:lnTo>
                    <a:pt x="2402" y="1216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7074875" y="4237425"/>
              <a:ext cx="60800" cy="60825"/>
            </a:xfrm>
            <a:custGeom>
              <a:avLst/>
              <a:gdLst/>
              <a:ahLst/>
              <a:cxnLst/>
              <a:rect l="l" t="t" r="r" b="b"/>
              <a:pathLst>
                <a:path w="2432" h="2433" extrusionOk="0">
                  <a:moveTo>
                    <a:pt x="1216" y="1"/>
                  </a:moveTo>
                  <a:lnTo>
                    <a:pt x="0" y="1217"/>
                  </a:lnTo>
                  <a:lnTo>
                    <a:pt x="1216" y="2433"/>
                  </a:lnTo>
                  <a:lnTo>
                    <a:pt x="2432" y="1217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7074875" y="4124200"/>
              <a:ext cx="60050" cy="60075"/>
            </a:xfrm>
            <a:custGeom>
              <a:avLst/>
              <a:gdLst/>
              <a:ahLst/>
              <a:cxnLst/>
              <a:rect l="l" t="t" r="r" b="b"/>
              <a:pathLst>
                <a:path w="2402" h="2403" extrusionOk="0">
                  <a:moveTo>
                    <a:pt x="1216" y="1"/>
                  </a:moveTo>
                  <a:lnTo>
                    <a:pt x="0" y="1186"/>
                  </a:lnTo>
                  <a:lnTo>
                    <a:pt x="1216" y="2402"/>
                  </a:lnTo>
                  <a:lnTo>
                    <a:pt x="2401" y="118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7074875" y="4010225"/>
              <a:ext cx="60050" cy="60050"/>
            </a:xfrm>
            <a:custGeom>
              <a:avLst/>
              <a:gdLst/>
              <a:ahLst/>
              <a:cxnLst/>
              <a:rect l="l" t="t" r="r" b="b"/>
              <a:pathLst>
                <a:path w="2402" h="2402" extrusionOk="0">
                  <a:moveTo>
                    <a:pt x="1186" y="1"/>
                  </a:moveTo>
                  <a:lnTo>
                    <a:pt x="0" y="1216"/>
                  </a:lnTo>
                  <a:lnTo>
                    <a:pt x="1186" y="2402"/>
                  </a:lnTo>
                  <a:lnTo>
                    <a:pt x="2401" y="1216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7074100" y="3896250"/>
              <a:ext cx="60825" cy="60800"/>
            </a:xfrm>
            <a:custGeom>
              <a:avLst/>
              <a:gdLst/>
              <a:ahLst/>
              <a:cxnLst/>
              <a:rect l="l" t="t" r="r" b="b"/>
              <a:pathLst>
                <a:path w="2433" h="2432" extrusionOk="0">
                  <a:moveTo>
                    <a:pt x="1217" y="0"/>
                  </a:moveTo>
                  <a:lnTo>
                    <a:pt x="1" y="1216"/>
                  </a:lnTo>
                  <a:lnTo>
                    <a:pt x="1217" y="2432"/>
                  </a:lnTo>
                  <a:lnTo>
                    <a:pt x="2432" y="1216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7074100" y="3783025"/>
              <a:ext cx="60825" cy="60050"/>
            </a:xfrm>
            <a:custGeom>
              <a:avLst/>
              <a:gdLst/>
              <a:ahLst/>
              <a:cxnLst/>
              <a:rect l="l" t="t" r="r" b="b"/>
              <a:pathLst>
                <a:path w="2433" h="2402" extrusionOk="0">
                  <a:moveTo>
                    <a:pt x="1217" y="0"/>
                  </a:moveTo>
                  <a:lnTo>
                    <a:pt x="1" y="1186"/>
                  </a:lnTo>
                  <a:lnTo>
                    <a:pt x="1217" y="2402"/>
                  </a:lnTo>
                  <a:lnTo>
                    <a:pt x="2432" y="1186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7074100" y="3669025"/>
              <a:ext cx="60050" cy="60075"/>
            </a:xfrm>
            <a:custGeom>
              <a:avLst/>
              <a:gdLst/>
              <a:ahLst/>
              <a:cxnLst/>
              <a:rect l="l" t="t" r="r" b="b"/>
              <a:pathLst>
                <a:path w="2402" h="2403" extrusionOk="0">
                  <a:moveTo>
                    <a:pt x="1186" y="1"/>
                  </a:moveTo>
                  <a:lnTo>
                    <a:pt x="1" y="1186"/>
                  </a:lnTo>
                  <a:lnTo>
                    <a:pt x="1217" y="2402"/>
                  </a:lnTo>
                  <a:lnTo>
                    <a:pt x="2402" y="1217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7074100" y="3555050"/>
              <a:ext cx="60050" cy="60050"/>
            </a:xfrm>
            <a:custGeom>
              <a:avLst/>
              <a:gdLst/>
              <a:ahLst/>
              <a:cxnLst/>
              <a:rect l="l" t="t" r="r" b="b"/>
              <a:pathLst>
                <a:path w="2402" h="2402" extrusionOk="0">
                  <a:moveTo>
                    <a:pt x="1186" y="1"/>
                  </a:moveTo>
                  <a:lnTo>
                    <a:pt x="1" y="1216"/>
                  </a:lnTo>
                  <a:lnTo>
                    <a:pt x="1186" y="2402"/>
                  </a:lnTo>
                  <a:lnTo>
                    <a:pt x="2402" y="1216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7073350" y="3441075"/>
              <a:ext cx="60800" cy="60800"/>
            </a:xfrm>
            <a:custGeom>
              <a:avLst/>
              <a:gdLst/>
              <a:ahLst/>
              <a:cxnLst/>
              <a:rect l="l" t="t" r="r" b="b"/>
              <a:pathLst>
                <a:path w="2432" h="2432" extrusionOk="0">
                  <a:moveTo>
                    <a:pt x="1216" y="0"/>
                  </a:moveTo>
                  <a:lnTo>
                    <a:pt x="0" y="1216"/>
                  </a:lnTo>
                  <a:lnTo>
                    <a:pt x="1216" y="2432"/>
                  </a:lnTo>
                  <a:lnTo>
                    <a:pt x="2432" y="1216"/>
                  </a:lnTo>
                  <a:lnTo>
                    <a:pt x="12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7073350" y="3327850"/>
              <a:ext cx="60050" cy="60050"/>
            </a:xfrm>
            <a:custGeom>
              <a:avLst/>
              <a:gdLst/>
              <a:ahLst/>
              <a:cxnLst/>
              <a:rect l="l" t="t" r="r" b="b"/>
              <a:pathLst>
                <a:path w="2402" h="2402" extrusionOk="0">
                  <a:moveTo>
                    <a:pt x="1216" y="0"/>
                  </a:moveTo>
                  <a:lnTo>
                    <a:pt x="0" y="1186"/>
                  </a:lnTo>
                  <a:lnTo>
                    <a:pt x="1216" y="2402"/>
                  </a:lnTo>
                  <a:lnTo>
                    <a:pt x="2402" y="1186"/>
                  </a:lnTo>
                  <a:lnTo>
                    <a:pt x="12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" name="Google Shape;211;p9"/>
          <p:cNvGrpSpPr/>
          <p:nvPr/>
        </p:nvGrpSpPr>
        <p:grpSpPr>
          <a:xfrm>
            <a:off x="-457207" y="-241163"/>
            <a:ext cx="1783638" cy="1104129"/>
            <a:chOff x="3916750" y="1152275"/>
            <a:chExt cx="1286525" cy="796400"/>
          </a:xfrm>
        </p:grpSpPr>
        <p:sp>
          <p:nvSpPr>
            <p:cNvPr id="212" name="Google Shape;212;p9"/>
            <p:cNvSpPr/>
            <p:nvPr/>
          </p:nvSpPr>
          <p:spPr>
            <a:xfrm>
              <a:off x="3916750" y="1351375"/>
              <a:ext cx="642125" cy="597300"/>
            </a:xfrm>
            <a:custGeom>
              <a:avLst/>
              <a:gdLst/>
              <a:ahLst/>
              <a:cxnLst/>
              <a:rect l="l" t="t" r="r" b="b"/>
              <a:pathLst>
                <a:path w="25685" h="23892" extrusionOk="0">
                  <a:moveTo>
                    <a:pt x="23892" y="0"/>
                  </a:moveTo>
                  <a:lnTo>
                    <a:pt x="1" y="23891"/>
                  </a:lnTo>
                  <a:lnTo>
                    <a:pt x="1764" y="23891"/>
                  </a:lnTo>
                  <a:lnTo>
                    <a:pt x="256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4445650" y="1152275"/>
              <a:ext cx="757625" cy="712800"/>
            </a:xfrm>
            <a:custGeom>
              <a:avLst/>
              <a:gdLst/>
              <a:ahLst/>
              <a:cxnLst/>
              <a:rect l="l" t="t" r="r" b="b"/>
              <a:pathLst>
                <a:path w="30305" h="28512" extrusionOk="0">
                  <a:moveTo>
                    <a:pt x="28511" y="1"/>
                  </a:moveTo>
                  <a:lnTo>
                    <a:pt x="0" y="28512"/>
                  </a:lnTo>
                  <a:lnTo>
                    <a:pt x="1793" y="28512"/>
                  </a:lnTo>
                  <a:lnTo>
                    <a:pt x="303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Google Shape;215;p9"/>
          <p:cNvSpPr/>
          <p:nvPr/>
        </p:nvSpPr>
        <p:spPr>
          <a:xfrm>
            <a:off x="-220022" y="4429689"/>
            <a:ext cx="881073" cy="818272"/>
          </a:xfrm>
          <a:custGeom>
            <a:avLst/>
            <a:gdLst/>
            <a:ahLst/>
            <a:cxnLst/>
            <a:rect l="l" t="t" r="r" b="b"/>
            <a:pathLst>
              <a:path w="27540" h="25577" extrusionOk="0">
                <a:moveTo>
                  <a:pt x="13733" y="1"/>
                </a:moveTo>
                <a:cubicBezTo>
                  <a:pt x="7598" y="1"/>
                  <a:pt x="2193" y="4441"/>
                  <a:pt x="1156" y="10722"/>
                </a:cubicBezTo>
                <a:cubicBezTo>
                  <a:pt x="1" y="17683"/>
                  <a:pt x="4742" y="24248"/>
                  <a:pt x="11703" y="25403"/>
                </a:cubicBezTo>
                <a:cubicBezTo>
                  <a:pt x="12407" y="25520"/>
                  <a:pt x="13107" y="25576"/>
                  <a:pt x="13798" y="25576"/>
                </a:cubicBezTo>
                <a:cubicBezTo>
                  <a:pt x="19942" y="25576"/>
                  <a:pt x="25373" y="21113"/>
                  <a:pt x="26384" y="14856"/>
                </a:cubicBezTo>
                <a:cubicBezTo>
                  <a:pt x="27539" y="7895"/>
                  <a:pt x="22828" y="1299"/>
                  <a:pt x="15837" y="175"/>
                </a:cubicBezTo>
                <a:cubicBezTo>
                  <a:pt x="15130" y="57"/>
                  <a:pt x="14427" y="1"/>
                  <a:pt x="13733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9"/>
          <p:cNvSpPr/>
          <p:nvPr/>
        </p:nvSpPr>
        <p:spPr>
          <a:xfrm>
            <a:off x="148532" y="4870929"/>
            <a:ext cx="1043467" cy="137120"/>
          </a:xfrm>
          <a:custGeom>
            <a:avLst/>
            <a:gdLst/>
            <a:ahLst/>
            <a:cxnLst/>
            <a:rect l="l" t="t" r="r" b="b"/>
            <a:pathLst>
              <a:path w="32616" h="4286" extrusionOk="0">
                <a:moveTo>
                  <a:pt x="8299" y="0"/>
                </a:moveTo>
                <a:lnTo>
                  <a:pt x="4317" y="3100"/>
                </a:lnTo>
                <a:lnTo>
                  <a:pt x="578" y="213"/>
                </a:lnTo>
                <a:lnTo>
                  <a:pt x="1" y="973"/>
                </a:lnTo>
                <a:lnTo>
                  <a:pt x="4317" y="4286"/>
                </a:lnTo>
                <a:lnTo>
                  <a:pt x="8299" y="1185"/>
                </a:lnTo>
                <a:lnTo>
                  <a:pt x="12311" y="4286"/>
                </a:lnTo>
                <a:lnTo>
                  <a:pt x="16323" y="1185"/>
                </a:lnTo>
                <a:lnTo>
                  <a:pt x="20335" y="4286"/>
                </a:lnTo>
                <a:lnTo>
                  <a:pt x="24317" y="1185"/>
                </a:lnTo>
                <a:lnTo>
                  <a:pt x="28329" y="4286"/>
                </a:lnTo>
                <a:lnTo>
                  <a:pt x="32615" y="973"/>
                </a:lnTo>
                <a:lnTo>
                  <a:pt x="32038" y="213"/>
                </a:lnTo>
                <a:lnTo>
                  <a:pt x="28329" y="3100"/>
                </a:lnTo>
                <a:lnTo>
                  <a:pt x="24317" y="0"/>
                </a:lnTo>
                <a:lnTo>
                  <a:pt x="20335" y="3100"/>
                </a:lnTo>
                <a:lnTo>
                  <a:pt x="16323" y="0"/>
                </a:lnTo>
                <a:lnTo>
                  <a:pt x="12311" y="3100"/>
                </a:lnTo>
                <a:lnTo>
                  <a:pt x="829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9"/>
          <p:cNvSpPr/>
          <p:nvPr/>
        </p:nvSpPr>
        <p:spPr>
          <a:xfrm flipH="1">
            <a:off x="8777763" y="1529363"/>
            <a:ext cx="722675" cy="1247275"/>
          </a:xfrm>
          <a:custGeom>
            <a:avLst/>
            <a:gdLst/>
            <a:ahLst/>
            <a:cxnLst/>
            <a:rect l="l" t="t" r="r" b="b"/>
            <a:pathLst>
              <a:path w="28907" h="49891" extrusionOk="0">
                <a:moveTo>
                  <a:pt x="4006" y="0"/>
                </a:moveTo>
                <a:cubicBezTo>
                  <a:pt x="2688" y="0"/>
                  <a:pt x="1350" y="105"/>
                  <a:pt x="0" y="321"/>
                </a:cubicBezTo>
                <a:lnTo>
                  <a:pt x="0" y="49562"/>
                </a:lnTo>
                <a:cubicBezTo>
                  <a:pt x="1364" y="49783"/>
                  <a:pt x="2716" y="49890"/>
                  <a:pt x="4048" y="49890"/>
                </a:cubicBezTo>
                <a:cubicBezTo>
                  <a:pt x="17527" y="49890"/>
                  <a:pt x="28907" y="38939"/>
                  <a:pt x="28907" y="24942"/>
                </a:cubicBezTo>
                <a:cubicBezTo>
                  <a:pt x="28907" y="10957"/>
                  <a:pt x="17503" y="0"/>
                  <a:pt x="400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9"/>
          <p:cNvSpPr/>
          <p:nvPr/>
        </p:nvSpPr>
        <p:spPr>
          <a:xfrm flipH="1">
            <a:off x="8618938" y="1833738"/>
            <a:ext cx="1092750" cy="38025"/>
          </a:xfrm>
          <a:custGeom>
            <a:avLst/>
            <a:gdLst/>
            <a:ahLst/>
            <a:cxnLst/>
            <a:rect l="l" t="t" r="r" b="b"/>
            <a:pathLst>
              <a:path w="43710" h="1521" extrusionOk="0">
                <a:moveTo>
                  <a:pt x="0" y="0"/>
                </a:moveTo>
                <a:lnTo>
                  <a:pt x="0" y="1520"/>
                </a:lnTo>
                <a:lnTo>
                  <a:pt x="43709" y="1520"/>
                </a:lnTo>
                <a:lnTo>
                  <a:pt x="437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 flipH="1">
            <a:off x="8494313" y="2001663"/>
            <a:ext cx="759925" cy="38025"/>
          </a:xfrm>
          <a:custGeom>
            <a:avLst/>
            <a:gdLst/>
            <a:ahLst/>
            <a:cxnLst/>
            <a:rect l="l" t="t" r="r" b="b"/>
            <a:pathLst>
              <a:path w="30397" h="1521" extrusionOk="0">
                <a:moveTo>
                  <a:pt x="1" y="1"/>
                </a:moveTo>
                <a:lnTo>
                  <a:pt x="1" y="1521"/>
                </a:lnTo>
                <a:lnTo>
                  <a:pt x="30396" y="1521"/>
                </a:lnTo>
                <a:lnTo>
                  <a:pt x="30396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p9"/>
          <p:cNvGrpSpPr/>
          <p:nvPr/>
        </p:nvGrpSpPr>
        <p:grpSpPr>
          <a:xfrm>
            <a:off x="8101418" y="4399374"/>
            <a:ext cx="1478838" cy="1104129"/>
            <a:chOff x="4136600" y="1152275"/>
            <a:chExt cx="1066675" cy="796400"/>
          </a:xfrm>
          <a:solidFill>
            <a:schemeClr val="tx2"/>
          </a:solidFill>
        </p:grpSpPr>
        <p:sp>
          <p:nvSpPr>
            <p:cNvPr id="222" name="Google Shape;222;p9"/>
            <p:cNvSpPr/>
            <p:nvPr/>
          </p:nvSpPr>
          <p:spPr>
            <a:xfrm>
              <a:off x="4136600" y="1351375"/>
              <a:ext cx="642125" cy="597300"/>
            </a:xfrm>
            <a:custGeom>
              <a:avLst/>
              <a:gdLst/>
              <a:ahLst/>
              <a:cxnLst/>
              <a:rect l="l" t="t" r="r" b="b"/>
              <a:pathLst>
                <a:path w="25685" h="23892" extrusionOk="0">
                  <a:moveTo>
                    <a:pt x="23892" y="0"/>
                  </a:moveTo>
                  <a:lnTo>
                    <a:pt x="1" y="23891"/>
                  </a:lnTo>
                  <a:lnTo>
                    <a:pt x="1764" y="23891"/>
                  </a:lnTo>
                  <a:lnTo>
                    <a:pt x="256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4445650" y="1152275"/>
              <a:ext cx="757625" cy="712800"/>
            </a:xfrm>
            <a:custGeom>
              <a:avLst/>
              <a:gdLst/>
              <a:ahLst/>
              <a:cxnLst/>
              <a:rect l="l" t="t" r="r" b="b"/>
              <a:pathLst>
                <a:path w="30305" h="28512" extrusionOk="0">
                  <a:moveTo>
                    <a:pt x="28511" y="1"/>
                  </a:moveTo>
                  <a:lnTo>
                    <a:pt x="0" y="28512"/>
                  </a:lnTo>
                  <a:lnTo>
                    <a:pt x="1793" y="28512"/>
                  </a:lnTo>
                  <a:lnTo>
                    <a:pt x="303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02143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 txBox="1">
            <a:spLocks noGrp="1"/>
          </p:cNvSpPr>
          <p:nvPr>
            <p:ph type="body" idx="1"/>
          </p:nvPr>
        </p:nvSpPr>
        <p:spPr>
          <a:xfrm>
            <a:off x="1127650" y="658675"/>
            <a:ext cx="2742900" cy="18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3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8804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436350"/>
            <a:ext cx="7717800" cy="140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8" name="Google Shape;228;p11"/>
          <p:cNvSpPr txBox="1">
            <a:spLocks noGrp="1"/>
          </p:cNvSpPr>
          <p:nvPr>
            <p:ph type="body" idx="1"/>
          </p:nvPr>
        </p:nvSpPr>
        <p:spPr>
          <a:xfrm>
            <a:off x="713225" y="2847425"/>
            <a:ext cx="77178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30" name="Google Shape;230;p11"/>
          <p:cNvSpPr/>
          <p:nvPr/>
        </p:nvSpPr>
        <p:spPr>
          <a:xfrm>
            <a:off x="8599295" y="92668"/>
            <a:ext cx="572864" cy="988715"/>
          </a:xfrm>
          <a:custGeom>
            <a:avLst/>
            <a:gdLst/>
            <a:ahLst/>
            <a:cxnLst/>
            <a:rect l="l" t="t" r="r" b="b"/>
            <a:pathLst>
              <a:path w="28907" h="49891" extrusionOk="0">
                <a:moveTo>
                  <a:pt x="4006" y="0"/>
                </a:moveTo>
                <a:cubicBezTo>
                  <a:pt x="2688" y="0"/>
                  <a:pt x="1350" y="105"/>
                  <a:pt x="0" y="321"/>
                </a:cubicBezTo>
                <a:lnTo>
                  <a:pt x="0" y="49562"/>
                </a:lnTo>
                <a:cubicBezTo>
                  <a:pt x="1364" y="49783"/>
                  <a:pt x="2716" y="49890"/>
                  <a:pt x="4048" y="49890"/>
                </a:cubicBezTo>
                <a:cubicBezTo>
                  <a:pt x="17527" y="49890"/>
                  <a:pt x="28907" y="38939"/>
                  <a:pt x="28907" y="24942"/>
                </a:cubicBezTo>
                <a:cubicBezTo>
                  <a:pt x="28907" y="10957"/>
                  <a:pt x="17503" y="0"/>
                  <a:pt x="400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1"/>
          <p:cNvSpPr/>
          <p:nvPr/>
        </p:nvSpPr>
        <p:spPr>
          <a:xfrm>
            <a:off x="8431837" y="359246"/>
            <a:ext cx="866223" cy="30142"/>
          </a:xfrm>
          <a:custGeom>
            <a:avLst/>
            <a:gdLst/>
            <a:ahLst/>
            <a:cxnLst/>
            <a:rect l="l" t="t" r="r" b="b"/>
            <a:pathLst>
              <a:path w="43710" h="1521" extrusionOk="0">
                <a:moveTo>
                  <a:pt x="0" y="0"/>
                </a:moveTo>
                <a:lnTo>
                  <a:pt x="0" y="1520"/>
                </a:lnTo>
                <a:lnTo>
                  <a:pt x="43709" y="1520"/>
                </a:lnTo>
                <a:lnTo>
                  <a:pt x="437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1"/>
          <p:cNvSpPr/>
          <p:nvPr/>
        </p:nvSpPr>
        <p:spPr>
          <a:xfrm>
            <a:off x="8794458" y="492360"/>
            <a:ext cx="602392" cy="30142"/>
          </a:xfrm>
          <a:custGeom>
            <a:avLst/>
            <a:gdLst/>
            <a:ahLst/>
            <a:cxnLst/>
            <a:rect l="l" t="t" r="r" b="b"/>
            <a:pathLst>
              <a:path w="30397" h="1521" extrusionOk="0">
                <a:moveTo>
                  <a:pt x="1" y="1"/>
                </a:moveTo>
                <a:lnTo>
                  <a:pt x="1" y="1521"/>
                </a:lnTo>
                <a:lnTo>
                  <a:pt x="30396" y="1521"/>
                </a:lnTo>
                <a:lnTo>
                  <a:pt x="30396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1"/>
          <p:cNvSpPr/>
          <p:nvPr/>
        </p:nvSpPr>
        <p:spPr>
          <a:xfrm rot="10800000">
            <a:off x="-153465" y="4203652"/>
            <a:ext cx="675268" cy="1165454"/>
          </a:xfrm>
          <a:custGeom>
            <a:avLst/>
            <a:gdLst/>
            <a:ahLst/>
            <a:cxnLst/>
            <a:rect l="l" t="t" r="r" b="b"/>
            <a:pathLst>
              <a:path w="28907" h="49891" extrusionOk="0">
                <a:moveTo>
                  <a:pt x="4006" y="0"/>
                </a:moveTo>
                <a:cubicBezTo>
                  <a:pt x="2688" y="0"/>
                  <a:pt x="1350" y="105"/>
                  <a:pt x="0" y="321"/>
                </a:cubicBezTo>
                <a:lnTo>
                  <a:pt x="0" y="49562"/>
                </a:lnTo>
                <a:cubicBezTo>
                  <a:pt x="1364" y="49783"/>
                  <a:pt x="2716" y="49890"/>
                  <a:pt x="4048" y="49890"/>
                </a:cubicBezTo>
                <a:cubicBezTo>
                  <a:pt x="17527" y="49890"/>
                  <a:pt x="28907" y="38939"/>
                  <a:pt x="28907" y="24942"/>
                </a:cubicBezTo>
                <a:cubicBezTo>
                  <a:pt x="28907" y="10957"/>
                  <a:pt x="17503" y="0"/>
                  <a:pt x="400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1"/>
          <p:cNvSpPr/>
          <p:nvPr/>
        </p:nvSpPr>
        <p:spPr>
          <a:xfrm>
            <a:off x="-33150" y="4843350"/>
            <a:ext cx="815400" cy="107150"/>
          </a:xfrm>
          <a:custGeom>
            <a:avLst/>
            <a:gdLst/>
            <a:ahLst/>
            <a:cxnLst/>
            <a:rect l="l" t="t" r="r" b="b"/>
            <a:pathLst>
              <a:path w="32616" h="4286" extrusionOk="0">
                <a:moveTo>
                  <a:pt x="8299" y="0"/>
                </a:moveTo>
                <a:lnTo>
                  <a:pt x="4317" y="3100"/>
                </a:lnTo>
                <a:lnTo>
                  <a:pt x="578" y="213"/>
                </a:lnTo>
                <a:lnTo>
                  <a:pt x="1" y="973"/>
                </a:lnTo>
                <a:lnTo>
                  <a:pt x="4317" y="4286"/>
                </a:lnTo>
                <a:lnTo>
                  <a:pt x="8299" y="1185"/>
                </a:lnTo>
                <a:lnTo>
                  <a:pt x="12311" y="4286"/>
                </a:lnTo>
                <a:lnTo>
                  <a:pt x="16323" y="1185"/>
                </a:lnTo>
                <a:lnTo>
                  <a:pt x="20335" y="4286"/>
                </a:lnTo>
                <a:lnTo>
                  <a:pt x="24317" y="1185"/>
                </a:lnTo>
                <a:lnTo>
                  <a:pt x="28329" y="4286"/>
                </a:lnTo>
                <a:lnTo>
                  <a:pt x="32615" y="973"/>
                </a:lnTo>
                <a:lnTo>
                  <a:pt x="32038" y="213"/>
                </a:lnTo>
                <a:lnTo>
                  <a:pt x="28329" y="3100"/>
                </a:lnTo>
                <a:lnTo>
                  <a:pt x="24317" y="0"/>
                </a:lnTo>
                <a:lnTo>
                  <a:pt x="20335" y="3100"/>
                </a:lnTo>
                <a:lnTo>
                  <a:pt x="16323" y="0"/>
                </a:lnTo>
                <a:lnTo>
                  <a:pt x="12311" y="3100"/>
                </a:lnTo>
                <a:lnTo>
                  <a:pt x="82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1"/>
          <p:cNvSpPr/>
          <p:nvPr/>
        </p:nvSpPr>
        <p:spPr>
          <a:xfrm flipH="1">
            <a:off x="362373" y="253474"/>
            <a:ext cx="1259613" cy="1346128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1915"/>
                </a:lnTo>
                <a:lnTo>
                  <a:pt x="55230" y="1915"/>
                </a:lnTo>
                <a:lnTo>
                  <a:pt x="55230" y="61460"/>
                </a:lnTo>
                <a:lnTo>
                  <a:pt x="57510" y="61460"/>
                </a:lnTo>
                <a:lnTo>
                  <a:pt x="575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1"/>
          <p:cNvSpPr/>
          <p:nvPr/>
        </p:nvSpPr>
        <p:spPr>
          <a:xfrm rot="10800000" flipH="1">
            <a:off x="7502023" y="3585299"/>
            <a:ext cx="1259613" cy="1346128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1915"/>
                </a:lnTo>
                <a:lnTo>
                  <a:pt x="55230" y="1915"/>
                </a:lnTo>
                <a:lnTo>
                  <a:pt x="55230" y="61460"/>
                </a:lnTo>
                <a:lnTo>
                  <a:pt x="57510" y="61460"/>
                </a:lnTo>
                <a:lnTo>
                  <a:pt x="575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95218685-B3C5-068C-7506-F034F339E8D8}"/>
              </a:ext>
            </a:extLst>
          </p:cNvPr>
          <p:cNvSpPr/>
          <p:nvPr userDrawn="1"/>
        </p:nvSpPr>
        <p:spPr>
          <a:xfrm rot="10800000">
            <a:off x="8147049" y="198760"/>
            <a:ext cx="832254" cy="832254"/>
          </a:xfrm>
          <a:prstGeom prst="rtTriangl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C288EDA5-8124-A1CD-420F-B4E928FC655E}"/>
              </a:ext>
            </a:extLst>
          </p:cNvPr>
          <p:cNvSpPr txBox="1">
            <a:spLocks/>
          </p:cNvSpPr>
          <p:nvPr userDrawn="1"/>
        </p:nvSpPr>
        <p:spPr>
          <a:xfrm>
            <a:off x="8503444" y="282087"/>
            <a:ext cx="4619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1E343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B870A47-03C7-443E-85D2-5DBB3F199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971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033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"/>
          <p:cNvSpPr txBox="1">
            <a:spLocks noGrp="1"/>
          </p:cNvSpPr>
          <p:nvPr>
            <p:ph type="title" hasCustomPrompt="1"/>
          </p:nvPr>
        </p:nvSpPr>
        <p:spPr>
          <a:xfrm>
            <a:off x="1018025" y="979575"/>
            <a:ext cx="31023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None/>
              <a:defRPr sz="37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" name="Google Shape;240;p13"/>
          <p:cNvSpPr txBox="1">
            <a:spLocks noGrp="1"/>
          </p:cNvSpPr>
          <p:nvPr>
            <p:ph type="title" idx="2"/>
          </p:nvPr>
        </p:nvSpPr>
        <p:spPr>
          <a:xfrm>
            <a:off x="1022025" y="1307025"/>
            <a:ext cx="3102300" cy="7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title" idx="3" hasCustomPrompt="1"/>
          </p:nvPr>
        </p:nvSpPr>
        <p:spPr>
          <a:xfrm>
            <a:off x="1018025" y="2808375"/>
            <a:ext cx="31023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None/>
              <a:defRPr sz="37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4"/>
          </p:nvPr>
        </p:nvSpPr>
        <p:spPr>
          <a:xfrm>
            <a:off x="1022025" y="3135825"/>
            <a:ext cx="3102300" cy="7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5" hasCustomPrompt="1"/>
          </p:nvPr>
        </p:nvSpPr>
        <p:spPr>
          <a:xfrm>
            <a:off x="5056625" y="979575"/>
            <a:ext cx="3065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None/>
              <a:defRPr sz="37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4" name="Google Shape;244;p13"/>
          <p:cNvSpPr txBox="1">
            <a:spLocks noGrp="1"/>
          </p:cNvSpPr>
          <p:nvPr>
            <p:ph type="title" idx="6"/>
          </p:nvPr>
        </p:nvSpPr>
        <p:spPr>
          <a:xfrm>
            <a:off x="5060343" y="1307025"/>
            <a:ext cx="3065700" cy="7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title" idx="7" hasCustomPrompt="1"/>
          </p:nvPr>
        </p:nvSpPr>
        <p:spPr>
          <a:xfrm>
            <a:off x="5056625" y="2808375"/>
            <a:ext cx="3065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None/>
              <a:defRPr sz="37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6" name="Google Shape;246;p13"/>
          <p:cNvSpPr txBox="1">
            <a:spLocks noGrp="1"/>
          </p:cNvSpPr>
          <p:nvPr>
            <p:ph type="title" idx="8"/>
          </p:nvPr>
        </p:nvSpPr>
        <p:spPr>
          <a:xfrm>
            <a:off x="5060343" y="3135825"/>
            <a:ext cx="3065700" cy="7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47" name="Google Shape;247;p13"/>
          <p:cNvSpPr txBox="1">
            <a:spLocks noGrp="1"/>
          </p:cNvSpPr>
          <p:nvPr>
            <p:ph type="subTitle" idx="1"/>
          </p:nvPr>
        </p:nvSpPr>
        <p:spPr>
          <a:xfrm>
            <a:off x="1022025" y="1900925"/>
            <a:ext cx="3102300" cy="6855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subTitle" idx="9"/>
          </p:nvPr>
        </p:nvSpPr>
        <p:spPr>
          <a:xfrm>
            <a:off x="1018025" y="3730425"/>
            <a:ext cx="3102300" cy="6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subTitle" idx="13"/>
          </p:nvPr>
        </p:nvSpPr>
        <p:spPr>
          <a:xfrm>
            <a:off x="5060625" y="3730425"/>
            <a:ext cx="3065700" cy="6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subTitle" idx="14"/>
          </p:nvPr>
        </p:nvSpPr>
        <p:spPr>
          <a:xfrm>
            <a:off x="5066775" y="1901625"/>
            <a:ext cx="3065700" cy="6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51" name="Google Shape;251;p13"/>
          <p:cNvGrpSpPr/>
          <p:nvPr/>
        </p:nvGrpSpPr>
        <p:grpSpPr>
          <a:xfrm rot="-5400000">
            <a:off x="3090131" y="-432828"/>
            <a:ext cx="702288" cy="974617"/>
            <a:chOff x="744950" y="2537550"/>
            <a:chExt cx="1156600" cy="1629250"/>
          </a:xfrm>
        </p:grpSpPr>
        <p:sp>
          <p:nvSpPr>
            <p:cNvPr id="252" name="Google Shape;252;p13"/>
            <p:cNvSpPr/>
            <p:nvPr/>
          </p:nvSpPr>
          <p:spPr>
            <a:xfrm>
              <a:off x="744950" y="2738175"/>
              <a:ext cx="1068450" cy="1428625"/>
            </a:xfrm>
            <a:custGeom>
              <a:avLst/>
              <a:gdLst/>
              <a:ahLst/>
              <a:cxnLst/>
              <a:rect l="l" t="t" r="r" b="b"/>
              <a:pathLst>
                <a:path w="42738" h="57145" extrusionOk="0">
                  <a:moveTo>
                    <a:pt x="1" y="0"/>
                  </a:moveTo>
                  <a:lnTo>
                    <a:pt x="1" y="57144"/>
                  </a:lnTo>
                  <a:lnTo>
                    <a:pt x="42737" y="28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849825" y="2537550"/>
              <a:ext cx="46375" cy="18275"/>
            </a:xfrm>
            <a:custGeom>
              <a:avLst/>
              <a:gdLst/>
              <a:ahLst/>
              <a:cxnLst/>
              <a:rect l="l" t="t" r="r" b="b"/>
              <a:pathLst>
                <a:path w="1855" h="731" extrusionOk="0">
                  <a:moveTo>
                    <a:pt x="1" y="1"/>
                  </a:moveTo>
                  <a:lnTo>
                    <a:pt x="1" y="730"/>
                  </a:lnTo>
                  <a:lnTo>
                    <a:pt x="1855" y="730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849825" y="2602150"/>
              <a:ext cx="143650" cy="18275"/>
            </a:xfrm>
            <a:custGeom>
              <a:avLst/>
              <a:gdLst/>
              <a:ahLst/>
              <a:cxnLst/>
              <a:rect l="l" t="t" r="r" b="b"/>
              <a:pathLst>
                <a:path w="5746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745" y="730"/>
                  </a:lnTo>
                  <a:lnTo>
                    <a:pt x="46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849825" y="2666750"/>
              <a:ext cx="240150" cy="18250"/>
            </a:xfrm>
            <a:custGeom>
              <a:avLst/>
              <a:gdLst/>
              <a:ahLst/>
              <a:cxnLst/>
              <a:rect l="l" t="t" r="r" b="b"/>
              <a:pathLst>
                <a:path w="9606" h="730" extrusionOk="0">
                  <a:moveTo>
                    <a:pt x="1" y="0"/>
                  </a:moveTo>
                  <a:lnTo>
                    <a:pt x="1" y="730"/>
                  </a:lnTo>
                  <a:lnTo>
                    <a:pt x="9606" y="730"/>
                  </a:lnTo>
                  <a:lnTo>
                    <a:pt x="85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849825" y="2732100"/>
              <a:ext cx="337425" cy="17500"/>
            </a:xfrm>
            <a:custGeom>
              <a:avLst/>
              <a:gdLst/>
              <a:ahLst/>
              <a:cxnLst/>
              <a:rect l="l" t="t" r="r" b="b"/>
              <a:pathLst>
                <a:path w="13497" h="700" extrusionOk="0">
                  <a:moveTo>
                    <a:pt x="1" y="0"/>
                  </a:moveTo>
                  <a:lnTo>
                    <a:pt x="1" y="699"/>
                  </a:lnTo>
                  <a:lnTo>
                    <a:pt x="13496" y="699"/>
                  </a:lnTo>
                  <a:lnTo>
                    <a:pt x="124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849825" y="2796675"/>
              <a:ext cx="433925" cy="17500"/>
            </a:xfrm>
            <a:custGeom>
              <a:avLst/>
              <a:gdLst/>
              <a:ahLst/>
              <a:cxnLst/>
              <a:rect l="l" t="t" r="r" b="b"/>
              <a:pathLst>
                <a:path w="17357" h="700" extrusionOk="0">
                  <a:moveTo>
                    <a:pt x="1" y="1"/>
                  </a:moveTo>
                  <a:lnTo>
                    <a:pt x="1" y="700"/>
                  </a:lnTo>
                  <a:lnTo>
                    <a:pt x="17356" y="700"/>
                  </a:lnTo>
                  <a:lnTo>
                    <a:pt x="16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849825" y="2861275"/>
              <a:ext cx="531200" cy="18250"/>
            </a:xfrm>
            <a:custGeom>
              <a:avLst/>
              <a:gdLst/>
              <a:ahLst/>
              <a:cxnLst/>
              <a:rect l="l" t="t" r="r" b="b"/>
              <a:pathLst>
                <a:path w="2124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21247" y="730"/>
                  </a:lnTo>
                  <a:lnTo>
                    <a:pt x="201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849825" y="2925875"/>
              <a:ext cx="627700" cy="18250"/>
            </a:xfrm>
            <a:custGeom>
              <a:avLst/>
              <a:gdLst/>
              <a:ahLst/>
              <a:cxnLst/>
              <a:rect l="l" t="t" r="r" b="b"/>
              <a:pathLst>
                <a:path w="2510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25107" y="730"/>
                  </a:lnTo>
                  <a:lnTo>
                    <a:pt x="24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849825" y="2990450"/>
              <a:ext cx="724975" cy="18275"/>
            </a:xfrm>
            <a:custGeom>
              <a:avLst/>
              <a:gdLst/>
              <a:ahLst/>
              <a:cxnLst/>
              <a:rect l="l" t="t" r="r" b="b"/>
              <a:pathLst>
                <a:path w="28999" h="731" extrusionOk="0">
                  <a:moveTo>
                    <a:pt x="1" y="1"/>
                  </a:moveTo>
                  <a:lnTo>
                    <a:pt x="1" y="730"/>
                  </a:lnTo>
                  <a:lnTo>
                    <a:pt x="28998" y="730"/>
                  </a:lnTo>
                  <a:lnTo>
                    <a:pt x="279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849825" y="3055800"/>
              <a:ext cx="821475" cy="17500"/>
            </a:xfrm>
            <a:custGeom>
              <a:avLst/>
              <a:gdLst/>
              <a:ahLst/>
              <a:cxnLst/>
              <a:rect l="l" t="t" r="r" b="b"/>
              <a:pathLst>
                <a:path w="32859" h="700" extrusionOk="0">
                  <a:moveTo>
                    <a:pt x="1" y="1"/>
                  </a:moveTo>
                  <a:lnTo>
                    <a:pt x="1" y="700"/>
                  </a:lnTo>
                  <a:lnTo>
                    <a:pt x="32858" y="700"/>
                  </a:lnTo>
                  <a:lnTo>
                    <a:pt x="317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849825" y="3120400"/>
              <a:ext cx="918725" cy="17500"/>
            </a:xfrm>
            <a:custGeom>
              <a:avLst/>
              <a:gdLst/>
              <a:ahLst/>
              <a:cxnLst/>
              <a:rect l="l" t="t" r="r" b="b"/>
              <a:pathLst>
                <a:path w="36749" h="700" extrusionOk="0">
                  <a:moveTo>
                    <a:pt x="1" y="0"/>
                  </a:moveTo>
                  <a:lnTo>
                    <a:pt x="1" y="699"/>
                  </a:lnTo>
                  <a:lnTo>
                    <a:pt x="36749" y="699"/>
                  </a:lnTo>
                  <a:lnTo>
                    <a:pt x="356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849825" y="3184975"/>
              <a:ext cx="1015250" cy="17525"/>
            </a:xfrm>
            <a:custGeom>
              <a:avLst/>
              <a:gdLst/>
              <a:ahLst/>
              <a:cxnLst/>
              <a:rect l="l" t="t" r="r" b="b"/>
              <a:pathLst>
                <a:path w="40610" h="701" extrusionOk="0">
                  <a:moveTo>
                    <a:pt x="1" y="1"/>
                  </a:moveTo>
                  <a:lnTo>
                    <a:pt x="1" y="700"/>
                  </a:lnTo>
                  <a:lnTo>
                    <a:pt x="40609" y="700"/>
                  </a:lnTo>
                  <a:lnTo>
                    <a:pt x="395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849825" y="3249575"/>
              <a:ext cx="1051725" cy="18275"/>
            </a:xfrm>
            <a:custGeom>
              <a:avLst/>
              <a:gdLst/>
              <a:ahLst/>
              <a:cxnLst/>
              <a:rect l="l" t="t" r="r" b="b"/>
              <a:pathLst>
                <a:path w="42069" h="731" extrusionOk="0">
                  <a:moveTo>
                    <a:pt x="1" y="1"/>
                  </a:moveTo>
                  <a:lnTo>
                    <a:pt x="1" y="730"/>
                  </a:lnTo>
                  <a:lnTo>
                    <a:pt x="41004" y="730"/>
                  </a:lnTo>
                  <a:lnTo>
                    <a:pt x="420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849825" y="3314175"/>
              <a:ext cx="955200" cy="18250"/>
            </a:xfrm>
            <a:custGeom>
              <a:avLst/>
              <a:gdLst/>
              <a:ahLst/>
              <a:cxnLst/>
              <a:rect l="l" t="t" r="r" b="b"/>
              <a:pathLst>
                <a:path w="3820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37114" y="730"/>
                  </a:lnTo>
                  <a:lnTo>
                    <a:pt x="38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849825" y="3378750"/>
              <a:ext cx="857950" cy="18275"/>
            </a:xfrm>
            <a:custGeom>
              <a:avLst/>
              <a:gdLst/>
              <a:ahLst/>
              <a:cxnLst/>
              <a:rect l="l" t="t" r="r" b="b"/>
              <a:pathLst>
                <a:path w="3431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33253" y="730"/>
                  </a:lnTo>
                  <a:lnTo>
                    <a:pt x="343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849825" y="3444100"/>
              <a:ext cx="761450" cy="17500"/>
            </a:xfrm>
            <a:custGeom>
              <a:avLst/>
              <a:gdLst/>
              <a:ahLst/>
              <a:cxnLst/>
              <a:rect l="l" t="t" r="r" b="b"/>
              <a:pathLst>
                <a:path w="3045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29363" y="700"/>
                  </a:lnTo>
                  <a:lnTo>
                    <a:pt x="304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849825" y="3508700"/>
              <a:ext cx="664175" cy="17500"/>
            </a:xfrm>
            <a:custGeom>
              <a:avLst/>
              <a:gdLst/>
              <a:ahLst/>
              <a:cxnLst/>
              <a:rect l="l" t="t" r="r" b="b"/>
              <a:pathLst>
                <a:path w="26567" h="700" extrusionOk="0">
                  <a:moveTo>
                    <a:pt x="1" y="1"/>
                  </a:moveTo>
                  <a:lnTo>
                    <a:pt x="1" y="700"/>
                  </a:lnTo>
                  <a:lnTo>
                    <a:pt x="25503" y="700"/>
                  </a:lnTo>
                  <a:lnTo>
                    <a:pt x="265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849825" y="3573300"/>
              <a:ext cx="567675" cy="18250"/>
            </a:xfrm>
            <a:custGeom>
              <a:avLst/>
              <a:gdLst/>
              <a:ahLst/>
              <a:cxnLst/>
              <a:rect l="l" t="t" r="r" b="b"/>
              <a:pathLst>
                <a:path w="22707" h="730" extrusionOk="0">
                  <a:moveTo>
                    <a:pt x="1" y="0"/>
                  </a:moveTo>
                  <a:lnTo>
                    <a:pt x="1" y="730"/>
                  </a:lnTo>
                  <a:lnTo>
                    <a:pt x="21642" y="730"/>
                  </a:lnTo>
                  <a:lnTo>
                    <a:pt x="22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849825" y="3637875"/>
              <a:ext cx="470400" cy="18275"/>
            </a:xfrm>
            <a:custGeom>
              <a:avLst/>
              <a:gdLst/>
              <a:ahLst/>
              <a:cxnLst/>
              <a:rect l="l" t="t" r="r" b="b"/>
              <a:pathLst>
                <a:path w="18816" h="731" extrusionOk="0">
                  <a:moveTo>
                    <a:pt x="1" y="1"/>
                  </a:moveTo>
                  <a:lnTo>
                    <a:pt x="1" y="730"/>
                  </a:lnTo>
                  <a:lnTo>
                    <a:pt x="17752" y="730"/>
                  </a:lnTo>
                  <a:lnTo>
                    <a:pt x="188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849825" y="3702475"/>
              <a:ext cx="373900" cy="18250"/>
            </a:xfrm>
            <a:custGeom>
              <a:avLst/>
              <a:gdLst/>
              <a:ahLst/>
              <a:cxnLst/>
              <a:rect l="l" t="t" r="r" b="b"/>
              <a:pathLst>
                <a:path w="14956" h="730" extrusionOk="0">
                  <a:moveTo>
                    <a:pt x="1" y="0"/>
                  </a:moveTo>
                  <a:lnTo>
                    <a:pt x="1" y="730"/>
                  </a:lnTo>
                  <a:lnTo>
                    <a:pt x="13891" y="730"/>
                  </a:lnTo>
                  <a:lnTo>
                    <a:pt x="149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849825" y="3767825"/>
              <a:ext cx="276625" cy="17500"/>
            </a:xfrm>
            <a:custGeom>
              <a:avLst/>
              <a:gdLst/>
              <a:ahLst/>
              <a:cxnLst/>
              <a:rect l="l" t="t" r="r" b="b"/>
              <a:pathLst>
                <a:path w="11065" h="700" extrusionOk="0">
                  <a:moveTo>
                    <a:pt x="1" y="0"/>
                  </a:moveTo>
                  <a:lnTo>
                    <a:pt x="1" y="700"/>
                  </a:lnTo>
                  <a:lnTo>
                    <a:pt x="10001" y="700"/>
                  </a:lnTo>
                  <a:lnTo>
                    <a:pt x="110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849825" y="3832425"/>
              <a:ext cx="180125" cy="17500"/>
            </a:xfrm>
            <a:custGeom>
              <a:avLst/>
              <a:gdLst/>
              <a:ahLst/>
              <a:cxnLst/>
              <a:rect l="l" t="t" r="r" b="b"/>
              <a:pathLst>
                <a:path w="7205" h="700" extrusionOk="0">
                  <a:moveTo>
                    <a:pt x="1" y="0"/>
                  </a:moveTo>
                  <a:lnTo>
                    <a:pt x="1" y="699"/>
                  </a:lnTo>
                  <a:lnTo>
                    <a:pt x="6140" y="699"/>
                  </a:lnTo>
                  <a:lnTo>
                    <a:pt x="72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849825" y="3897000"/>
              <a:ext cx="82850" cy="17500"/>
            </a:xfrm>
            <a:custGeom>
              <a:avLst/>
              <a:gdLst/>
              <a:ahLst/>
              <a:cxnLst/>
              <a:rect l="l" t="t" r="r" b="b"/>
              <a:pathLst>
                <a:path w="3314" h="700" extrusionOk="0">
                  <a:moveTo>
                    <a:pt x="1" y="1"/>
                  </a:moveTo>
                  <a:lnTo>
                    <a:pt x="1" y="700"/>
                  </a:lnTo>
                  <a:lnTo>
                    <a:pt x="2250" y="700"/>
                  </a:lnTo>
                  <a:lnTo>
                    <a:pt x="3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" name="Google Shape;275;p13"/>
          <p:cNvGrpSpPr/>
          <p:nvPr/>
        </p:nvGrpSpPr>
        <p:grpSpPr>
          <a:xfrm>
            <a:off x="8430900" y="4415925"/>
            <a:ext cx="1066900" cy="937825"/>
            <a:chOff x="5813450" y="994900"/>
            <a:chExt cx="1066900" cy="937825"/>
          </a:xfrm>
        </p:grpSpPr>
        <p:sp>
          <p:nvSpPr>
            <p:cNvPr id="276" name="Google Shape;276;p13"/>
            <p:cNvSpPr/>
            <p:nvPr/>
          </p:nvSpPr>
          <p:spPr>
            <a:xfrm>
              <a:off x="5925150" y="994900"/>
              <a:ext cx="955200" cy="866475"/>
            </a:xfrm>
            <a:custGeom>
              <a:avLst/>
              <a:gdLst/>
              <a:ahLst/>
              <a:cxnLst/>
              <a:rect l="l" t="t" r="r" b="b"/>
              <a:pathLst>
                <a:path w="38208" h="34659" extrusionOk="0">
                  <a:moveTo>
                    <a:pt x="19074" y="1"/>
                  </a:moveTo>
                  <a:cubicBezTo>
                    <a:pt x="11259" y="1"/>
                    <a:pt x="4168" y="5324"/>
                    <a:pt x="2250" y="13256"/>
                  </a:cubicBezTo>
                  <a:cubicBezTo>
                    <a:pt x="0" y="22588"/>
                    <a:pt x="5745" y="31950"/>
                    <a:pt x="15046" y="34169"/>
                  </a:cubicBezTo>
                  <a:cubicBezTo>
                    <a:pt x="16415" y="34500"/>
                    <a:pt x="17785" y="34658"/>
                    <a:pt x="19134" y="34658"/>
                  </a:cubicBezTo>
                  <a:cubicBezTo>
                    <a:pt x="26949" y="34658"/>
                    <a:pt x="34040" y="29335"/>
                    <a:pt x="35959" y="21402"/>
                  </a:cubicBezTo>
                  <a:cubicBezTo>
                    <a:pt x="38208" y="12071"/>
                    <a:pt x="32463" y="2709"/>
                    <a:pt x="23162" y="490"/>
                  </a:cubicBezTo>
                  <a:cubicBezTo>
                    <a:pt x="21793" y="159"/>
                    <a:pt x="20423" y="1"/>
                    <a:pt x="19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5840050" y="1113525"/>
              <a:ext cx="249250" cy="249275"/>
            </a:xfrm>
            <a:custGeom>
              <a:avLst/>
              <a:gdLst/>
              <a:ahLst/>
              <a:cxnLst/>
              <a:rect l="l" t="t" r="r" b="b"/>
              <a:pathLst>
                <a:path w="9970" h="9971" extrusionOk="0">
                  <a:moveTo>
                    <a:pt x="9970" y="1"/>
                  </a:moveTo>
                  <a:lnTo>
                    <a:pt x="9970" y="1"/>
                  </a:lnTo>
                  <a:cubicBezTo>
                    <a:pt x="9180" y="305"/>
                    <a:pt x="8389" y="639"/>
                    <a:pt x="7629" y="1065"/>
                  </a:cubicBezTo>
                  <a:lnTo>
                    <a:pt x="1064" y="7630"/>
                  </a:lnTo>
                  <a:cubicBezTo>
                    <a:pt x="669" y="8359"/>
                    <a:pt x="304" y="9150"/>
                    <a:pt x="0" y="9970"/>
                  </a:cubicBezTo>
                  <a:lnTo>
                    <a:pt x="99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5813450" y="1086925"/>
              <a:ext cx="415675" cy="415700"/>
            </a:xfrm>
            <a:custGeom>
              <a:avLst/>
              <a:gdLst/>
              <a:ahLst/>
              <a:cxnLst/>
              <a:rect l="l" t="t" r="r" b="b"/>
              <a:pathLst>
                <a:path w="16627" h="16628" extrusionOk="0">
                  <a:moveTo>
                    <a:pt x="16627" y="1"/>
                  </a:moveTo>
                  <a:cubicBezTo>
                    <a:pt x="16171" y="1"/>
                    <a:pt x="15745" y="31"/>
                    <a:pt x="15289" y="62"/>
                  </a:cubicBezTo>
                  <a:lnTo>
                    <a:pt x="61" y="15290"/>
                  </a:lnTo>
                  <a:cubicBezTo>
                    <a:pt x="31" y="15746"/>
                    <a:pt x="0" y="16171"/>
                    <a:pt x="0" y="16627"/>
                  </a:cubicBezTo>
                  <a:lnTo>
                    <a:pt x="166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5818775" y="1092250"/>
              <a:ext cx="512950" cy="513700"/>
            </a:xfrm>
            <a:custGeom>
              <a:avLst/>
              <a:gdLst/>
              <a:ahLst/>
              <a:cxnLst/>
              <a:rect l="l" t="t" r="r" b="b"/>
              <a:pathLst>
                <a:path w="20518" h="20548" extrusionOk="0">
                  <a:moveTo>
                    <a:pt x="19484" y="1"/>
                  </a:moveTo>
                  <a:lnTo>
                    <a:pt x="0" y="19484"/>
                  </a:lnTo>
                  <a:cubicBezTo>
                    <a:pt x="61" y="19849"/>
                    <a:pt x="152" y="20183"/>
                    <a:pt x="213" y="20548"/>
                  </a:cubicBezTo>
                  <a:lnTo>
                    <a:pt x="20517" y="213"/>
                  </a:lnTo>
                  <a:cubicBezTo>
                    <a:pt x="20183" y="122"/>
                    <a:pt x="19848" y="61"/>
                    <a:pt x="194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5843850" y="1117325"/>
              <a:ext cx="572975" cy="572975"/>
            </a:xfrm>
            <a:custGeom>
              <a:avLst/>
              <a:gdLst/>
              <a:ahLst/>
              <a:cxnLst/>
              <a:rect l="l" t="t" r="r" b="b"/>
              <a:pathLst>
                <a:path w="22919" h="22919" extrusionOk="0">
                  <a:moveTo>
                    <a:pt x="22037" y="1"/>
                  </a:moveTo>
                  <a:lnTo>
                    <a:pt x="0" y="22037"/>
                  </a:lnTo>
                  <a:cubicBezTo>
                    <a:pt x="122" y="22341"/>
                    <a:pt x="243" y="22615"/>
                    <a:pt x="395" y="22919"/>
                  </a:cubicBezTo>
                  <a:lnTo>
                    <a:pt x="22918" y="396"/>
                  </a:lnTo>
                  <a:cubicBezTo>
                    <a:pt x="22615" y="244"/>
                    <a:pt x="22341" y="122"/>
                    <a:pt x="2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5882600" y="1156850"/>
              <a:ext cx="605650" cy="604900"/>
            </a:xfrm>
            <a:custGeom>
              <a:avLst/>
              <a:gdLst/>
              <a:ahLst/>
              <a:cxnLst/>
              <a:rect l="l" t="t" r="r" b="b"/>
              <a:pathLst>
                <a:path w="24226" h="24196" extrusionOk="0">
                  <a:moveTo>
                    <a:pt x="23466" y="0"/>
                  </a:moveTo>
                  <a:lnTo>
                    <a:pt x="0" y="23435"/>
                  </a:lnTo>
                  <a:cubicBezTo>
                    <a:pt x="183" y="23678"/>
                    <a:pt x="335" y="23952"/>
                    <a:pt x="517" y="24195"/>
                  </a:cubicBezTo>
                  <a:lnTo>
                    <a:pt x="24226" y="487"/>
                  </a:lnTo>
                  <a:cubicBezTo>
                    <a:pt x="23982" y="335"/>
                    <a:pt x="23709" y="152"/>
                    <a:pt x="23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5934275" y="1207000"/>
              <a:ext cx="614000" cy="614000"/>
            </a:xfrm>
            <a:custGeom>
              <a:avLst/>
              <a:gdLst/>
              <a:ahLst/>
              <a:cxnLst/>
              <a:rect l="l" t="t" r="r" b="b"/>
              <a:pathLst>
                <a:path w="24560" h="24560" extrusionOk="0">
                  <a:moveTo>
                    <a:pt x="23922" y="0"/>
                  </a:moveTo>
                  <a:lnTo>
                    <a:pt x="0" y="23952"/>
                  </a:lnTo>
                  <a:cubicBezTo>
                    <a:pt x="183" y="24165"/>
                    <a:pt x="395" y="24378"/>
                    <a:pt x="608" y="24560"/>
                  </a:cubicBezTo>
                  <a:lnTo>
                    <a:pt x="24560" y="639"/>
                  </a:lnTo>
                  <a:cubicBezTo>
                    <a:pt x="24347" y="426"/>
                    <a:pt x="24134" y="213"/>
                    <a:pt x="239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5995825" y="1268550"/>
              <a:ext cx="601100" cy="601100"/>
            </a:xfrm>
            <a:custGeom>
              <a:avLst/>
              <a:gdLst/>
              <a:ahLst/>
              <a:cxnLst/>
              <a:rect l="l" t="t" r="r" b="b"/>
              <a:pathLst>
                <a:path w="24044" h="24044" extrusionOk="0">
                  <a:moveTo>
                    <a:pt x="23557" y="0"/>
                  </a:moveTo>
                  <a:lnTo>
                    <a:pt x="0" y="23557"/>
                  </a:lnTo>
                  <a:cubicBezTo>
                    <a:pt x="243" y="23739"/>
                    <a:pt x="487" y="23891"/>
                    <a:pt x="760" y="24043"/>
                  </a:cubicBezTo>
                  <a:lnTo>
                    <a:pt x="24043" y="760"/>
                  </a:lnTo>
                  <a:cubicBezTo>
                    <a:pt x="23891" y="517"/>
                    <a:pt x="23739" y="244"/>
                    <a:pt x="23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6068000" y="1341500"/>
              <a:ext cx="566150" cy="566150"/>
            </a:xfrm>
            <a:custGeom>
              <a:avLst/>
              <a:gdLst/>
              <a:ahLst/>
              <a:cxnLst/>
              <a:rect l="l" t="t" r="r" b="b"/>
              <a:pathLst>
                <a:path w="22646" h="22646" extrusionOk="0">
                  <a:moveTo>
                    <a:pt x="22281" y="0"/>
                  </a:moveTo>
                  <a:lnTo>
                    <a:pt x="1" y="22280"/>
                  </a:lnTo>
                  <a:cubicBezTo>
                    <a:pt x="305" y="22432"/>
                    <a:pt x="609" y="22554"/>
                    <a:pt x="913" y="22645"/>
                  </a:cubicBezTo>
                  <a:lnTo>
                    <a:pt x="22646" y="912"/>
                  </a:lnTo>
                  <a:cubicBezTo>
                    <a:pt x="22554" y="608"/>
                    <a:pt x="22433" y="304"/>
                    <a:pt x="222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6155400" y="1428875"/>
              <a:ext cx="501550" cy="500800"/>
            </a:xfrm>
            <a:custGeom>
              <a:avLst/>
              <a:gdLst/>
              <a:ahLst/>
              <a:cxnLst/>
              <a:rect l="l" t="t" r="r" b="b"/>
              <a:pathLst>
                <a:path w="20062" h="20032" extrusionOk="0">
                  <a:moveTo>
                    <a:pt x="19879" y="1"/>
                  </a:moveTo>
                  <a:lnTo>
                    <a:pt x="0" y="19880"/>
                  </a:lnTo>
                  <a:cubicBezTo>
                    <a:pt x="365" y="19940"/>
                    <a:pt x="699" y="20001"/>
                    <a:pt x="1064" y="20032"/>
                  </a:cubicBezTo>
                  <a:lnTo>
                    <a:pt x="20062" y="1065"/>
                  </a:lnTo>
                  <a:cubicBezTo>
                    <a:pt x="20001" y="700"/>
                    <a:pt x="19940" y="335"/>
                    <a:pt x="19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6261775" y="1535275"/>
              <a:ext cx="397450" cy="397450"/>
            </a:xfrm>
            <a:custGeom>
              <a:avLst/>
              <a:gdLst/>
              <a:ahLst/>
              <a:cxnLst/>
              <a:rect l="l" t="t" r="r" b="b"/>
              <a:pathLst>
                <a:path w="15898" h="15898" extrusionOk="0">
                  <a:moveTo>
                    <a:pt x="15898" y="0"/>
                  </a:moveTo>
                  <a:lnTo>
                    <a:pt x="1" y="15897"/>
                  </a:lnTo>
                  <a:cubicBezTo>
                    <a:pt x="487" y="15867"/>
                    <a:pt x="943" y="15836"/>
                    <a:pt x="1399" y="15745"/>
                  </a:cubicBezTo>
                  <a:lnTo>
                    <a:pt x="15776" y="1398"/>
                  </a:lnTo>
                  <a:cubicBezTo>
                    <a:pt x="15837" y="942"/>
                    <a:pt x="15867" y="487"/>
                    <a:pt x="15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6413750" y="1687250"/>
              <a:ext cx="207475" cy="207475"/>
            </a:xfrm>
            <a:custGeom>
              <a:avLst/>
              <a:gdLst/>
              <a:ahLst/>
              <a:cxnLst/>
              <a:rect l="l" t="t" r="r" b="b"/>
              <a:pathLst>
                <a:path w="8299" h="8299" extrusionOk="0">
                  <a:moveTo>
                    <a:pt x="8299" y="0"/>
                  </a:moveTo>
                  <a:lnTo>
                    <a:pt x="1" y="8298"/>
                  </a:lnTo>
                  <a:cubicBezTo>
                    <a:pt x="1095" y="7782"/>
                    <a:pt x="2129" y="7174"/>
                    <a:pt x="3101" y="6444"/>
                  </a:cubicBezTo>
                  <a:lnTo>
                    <a:pt x="6445" y="3101"/>
                  </a:lnTo>
                  <a:cubicBezTo>
                    <a:pt x="7174" y="2128"/>
                    <a:pt x="7813" y="1095"/>
                    <a:pt x="8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8" name="Google Shape;288;p13"/>
          <p:cNvSpPr/>
          <p:nvPr/>
        </p:nvSpPr>
        <p:spPr>
          <a:xfrm>
            <a:off x="8832351" y="2166598"/>
            <a:ext cx="64298" cy="63559"/>
          </a:xfrm>
          <a:custGeom>
            <a:avLst/>
            <a:gdLst/>
            <a:ahLst/>
            <a:cxnLst/>
            <a:rect l="l" t="t" r="r" b="b"/>
            <a:pathLst>
              <a:path w="2676" h="2645" extrusionOk="0">
                <a:moveTo>
                  <a:pt x="0" y="0"/>
                </a:moveTo>
                <a:lnTo>
                  <a:pt x="0" y="2645"/>
                </a:lnTo>
                <a:lnTo>
                  <a:pt x="2675" y="264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3"/>
          <p:cNvSpPr/>
          <p:nvPr/>
        </p:nvSpPr>
        <p:spPr>
          <a:xfrm>
            <a:off x="8832351" y="2326570"/>
            <a:ext cx="64298" cy="64280"/>
          </a:xfrm>
          <a:custGeom>
            <a:avLst/>
            <a:gdLst/>
            <a:ahLst/>
            <a:cxnLst/>
            <a:rect l="l" t="t" r="r" b="b"/>
            <a:pathLst>
              <a:path w="2676" h="2675" extrusionOk="0">
                <a:moveTo>
                  <a:pt x="0" y="0"/>
                </a:moveTo>
                <a:lnTo>
                  <a:pt x="0" y="2675"/>
                </a:lnTo>
                <a:lnTo>
                  <a:pt x="2675" y="267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3"/>
          <p:cNvSpPr/>
          <p:nvPr/>
        </p:nvSpPr>
        <p:spPr>
          <a:xfrm>
            <a:off x="8832351" y="2487262"/>
            <a:ext cx="64298" cy="63559"/>
          </a:xfrm>
          <a:custGeom>
            <a:avLst/>
            <a:gdLst/>
            <a:ahLst/>
            <a:cxnLst/>
            <a:rect l="l" t="t" r="r" b="b"/>
            <a:pathLst>
              <a:path w="2676" h="2645" extrusionOk="0">
                <a:moveTo>
                  <a:pt x="0" y="0"/>
                </a:moveTo>
                <a:lnTo>
                  <a:pt x="0" y="2645"/>
                </a:lnTo>
                <a:lnTo>
                  <a:pt x="2675" y="264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3"/>
          <p:cNvSpPr/>
          <p:nvPr/>
        </p:nvSpPr>
        <p:spPr>
          <a:xfrm>
            <a:off x="247350" y="2913714"/>
            <a:ext cx="64875" cy="64913"/>
          </a:xfrm>
          <a:custGeom>
            <a:avLst/>
            <a:gdLst/>
            <a:ahLst/>
            <a:cxnLst/>
            <a:rect l="l" t="t" r="r" b="b"/>
            <a:pathLst>
              <a:path w="2675" h="2676" extrusionOk="0">
                <a:moveTo>
                  <a:pt x="0" y="1"/>
                </a:moveTo>
                <a:lnTo>
                  <a:pt x="0" y="2676"/>
                </a:lnTo>
                <a:lnTo>
                  <a:pt x="2675" y="2676"/>
                </a:lnTo>
                <a:lnTo>
                  <a:pt x="267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3"/>
          <p:cNvSpPr/>
          <p:nvPr/>
        </p:nvSpPr>
        <p:spPr>
          <a:xfrm>
            <a:off x="247350" y="2752257"/>
            <a:ext cx="64875" cy="64889"/>
          </a:xfrm>
          <a:custGeom>
            <a:avLst/>
            <a:gdLst/>
            <a:ahLst/>
            <a:cxnLst/>
            <a:rect l="l" t="t" r="r" b="b"/>
            <a:pathLst>
              <a:path w="2675" h="2675" extrusionOk="0">
                <a:moveTo>
                  <a:pt x="0" y="0"/>
                </a:moveTo>
                <a:lnTo>
                  <a:pt x="0" y="2675"/>
                </a:lnTo>
                <a:lnTo>
                  <a:pt x="2675" y="267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3"/>
          <p:cNvSpPr/>
          <p:nvPr/>
        </p:nvSpPr>
        <p:spPr>
          <a:xfrm>
            <a:off x="247350" y="2590777"/>
            <a:ext cx="64875" cy="64161"/>
          </a:xfrm>
          <a:custGeom>
            <a:avLst/>
            <a:gdLst/>
            <a:ahLst/>
            <a:cxnLst/>
            <a:rect l="l" t="t" r="r" b="b"/>
            <a:pathLst>
              <a:path w="2675" h="2645" extrusionOk="0">
                <a:moveTo>
                  <a:pt x="0" y="0"/>
                </a:moveTo>
                <a:lnTo>
                  <a:pt x="0" y="2645"/>
                </a:lnTo>
                <a:lnTo>
                  <a:pt x="2675" y="264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"/>
          <p:cNvSpPr/>
          <p:nvPr/>
        </p:nvSpPr>
        <p:spPr>
          <a:xfrm>
            <a:off x="7285087" y="306378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1915"/>
                </a:lnTo>
                <a:lnTo>
                  <a:pt x="55230" y="1915"/>
                </a:lnTo>
                <a:lnTo>
                  <a:pt x="55230" y="61460"/>
                </a:lnTo>
                <a:lnTo>
                  <a:pt x="57510" y="61460"/>
                </a:lnTo>
                <a:lnTo>
                  <a:pt x="5751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3"/>
          <p:cNvSpPr/>
          <p:nvPr/>
        </p:nvSpPr>
        <p:spPr>
          <a:xfrm>
            <a:off x="247339" y="3114855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61460"/>
                </a:lnTo>
                <a:lnTo>
                  <a:pt x="57510" y="61460"/>
                </a:lnTo>
                <a:lnTo>
                  <a:pt x="57510" y="59545"/>
                </a:lnTo>
                <a:lnTo>
                  <a:pt x="2281" y="59545"/>
                </a:lnTo>
                <a:lnTo>
                  <a:pt x="228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42D241DD-A146-9212-9FB0-1DA6228DE013}"/>
              </a:ext>
            </a:extLst>
          </p:cNvPr>
          <p:cNvSpPr/>
          <p:nvPr userDrawn="1"/>
        </p:nvSpPr>
        <p:spPr>
          <a:xfrm rot="10800000">
            <a:off x="8147049" y="198760"/>
            <a:ext cx="832254" cy="832254"/>
          </a:xfrm>
          <a:prstGeom prst="rtTriangl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73780233-D80C-7B58-37C9-DDBC8E271246}"/>
              </a:ext>
            </a:extLst>
          </p:cNvPr>
          <p:cNvSpPr txBox="1">
            <a:spLocks/>
          </p:cNvSpPr>
          <p:nvPr userDrawn="1"/>
        </p:nvSpPr>
        <p:spPr>
          <a:xfrm>
            <a:off x="8503444" y="282087"/>
            <a:ext cx="4619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1E343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B870A47-03C7-443E-85D2-5DBB3F199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989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4"/>
          <p:cNvSpPr/>
          <p:nvPr/>
        </p:nvSpPr>
        <p:spPr>
          <a:xfrm>
            <a:off x="-359057" y="-314331"/>
            <a:ext cx="890242" cy="828097"/>
          </a:xfrm>
          <a:custGeom>
            <a:avLst/>
            <a:gdLst/>
            <a:ahLst/>
            <a:cxnLst/>
            <a:rect l="l" t="t" r="r" b="b"/>
            <a:pathLst>
              <a:path w="25685" h="23892" extrusionOk="0">
                <a:moveTo>
                  <a:pt x="23892" y="0"/>
                </a:moveTo>
                <a:lnTo>
                  <a:pt x="1" y="23891"/>
                </a:lnTo>
                <a:lnTo>
                  <a:pt x="1764" y="23891"/>
                </a:lnTo>
                <a:lnTo>
                  <a:pt x="2568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4"/>
          <p:cNvSpPr/>
          <p:nvPr/>
        </p:nvSpPr>
        <p:spPr>
          <a:xfrm>
            <a:off x="125535" y="-532413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4"/>
          <p:cNvSpPr/>
          <p:nvPr/>
        </p:nvSpPr>
        <p:spPr>
          <a:xfrm>
            <a:off x="8348547" y="4345524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4"/>
          <p:cNvSpPr/>
          <p:nvPr/>
        </p:nvSpPr>
        <p:spPr>
          <a:xfrm>
            <a:off x="7691480" y="4621557"/>
            <a:ext cx="890242" cy="828097"/>
          </a:xfrm>
          <a:custGeom>
            <a:avLst/>
            <a:gdLst/>
            <a:ahLst/>
            <a:cxnLst/>
            <a:rect l="l" t="t" r="r" b="b"/>
            <a:pathLst>
              <a:path w="25685" h="23892" extrusionOk="0">
                <a:moveTo>
                  <a:pt x="23892" y="0"/>
                </a:moveTo>
                <a:lnTo>
                  <a:pt x="1" y="23891"/>
                </a:lnTo>
                <a:lnTo>
                  <a:pt x="1764" y="23891"/>
                </a:lnTo>
                <a:lnTo>
                  <a:pt x="2568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4"/>
          <p:cNvSpPr/>
          <p:nvPr/>
        </p:nvSpPr>
        <p:spPr>
          <a:xfrm>
            <a:off x="8474635" y="3480924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4"/>
          <p:cNvSpPr/>
          <p:nvPr/>
        </p:nvSpPr>
        <p:spPr>
          <a:xfrm>
            <a:off x="8568204" y="4973842"/>
            <a:ext cx="611056" cy="610016"/>
          </a:xfrm>
          <a:custGeom>
            <a:avLst/>
            <a:gdLst/>
            <a:ahLst/>
            <a:cxnLst/>
            <a:rect l="l" t="t" r="r" b="b"/>
            <a:pathLst>
              <a:path w="17630" h="17600" extrusionOk="0">
                <a:moveTo>
                  <a:pt x="15836" y="1"/>
                </a:moveTo>
                <a:lnTo>
                  <a:pt x="0" y="15837"/>
                </a:lnTo>
                <a:lnTo>
                  <a:pt x="0" y="17600"/>
                </a:lnTo>
                <a:lnTo>
                  <a:pt x="1763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4"/>
          <p:cNvSpPr/>
          <p:nvPr/>
        </p:nvSpPr>
        <p:spPr>
          <a:xfrm>
            <a:off x="-359040" y="354362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4"/>
          <p:cNvSpPr txBox="1">
            <a:spLocks noGrp="1"/>
          </p:cNvSpPr>
          <p:nvPr>
            <p:ph type="title" idx="2"/>
          </p:nvPr>
        </p:nvSpPr>
        <p:spPr>
          <a:xfrm>
            <a:off x="703963" y="2713550"/>
            <a:ext cx="25725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None/>
              <a:defRPr sz="2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7" name="Google Shape;307;p14"/>
          <p:cNvSpPr txBox="1">
            <a:spLocks noGrp="1"/>
          </p:cNvSpPr>
          <p:nvPr>
            <p:ph type="title" idx="3"/>
          </p:nvPr>
        </p:nvSpPr>
        <p:spPr>
          <a:xfrm>
            <a:off x="3294763" y="2713550"/>
            <a:ext cx="25545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8" name="Google Shape;308;p14"/>
          <p:cNvSpPr txBox="1">
            <a:spLocks noGrp="1"/>
          </p:cNvSpPr>
          <p:nvPr>
            <p:ph type="title" idx="4"/>
          </p:nvPr>
        </p:nvSpPr>
        <p:spPr>
          <a:xfrm>
            <a:off x="5867563" y="2713550"/>
            <a:ext cx="25725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9" name="Google Shape;309;p14"/>
          <p:cNvSpPr txBox="1">
            <a:spLocks noGrp="1"/>
          </p:cNvSpPr>
          <p:nvPr>
            <p:ph type="subTitle" idx="1"/>
          </p:nvPr>
        </p:nvSpPr>
        <p:spPr>
          <a:xfrm>
            <a:off x="702938" y="3210600"/>
            <a:ext cx="2572500" cy="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4"/>
          <p:cNvSpPr txBox="1">
            <a:spLocks noGrp="1"/>
          </p:cNvSpPr>
          <p:nvPr>
            <p:ph type="subTitle" idx="5"/>
          </p:nvPr>
        </p:nvSpPr>
        <p:spPr>
          <a:xfrm>
            <a:off x="3277488" y="3210600"/>
            <a:ext cx="2572500" cy="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4"/>
          <p:cNvSpPr txBox="1">
            <a:spLocks noGrp="1"/>
          </p:cNvSpPr>
          <p:nvPr>
            <p:ph type="subTitle" idx="6"/>
          </p:nvPr>
        </p:nvSpPr>
        <p:spPr>
          <a:xfrm>
            <a:off x="5868563" y="3210600"/>
            <a:ext cx="2572500" cy="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A3BB2EDC-8E22-9DEC-55AE-0F14ECBEF455}"/>
              </a:ext>
            </a:extLst>
          </p:cNvPr>
          <p:cNvSpPr/>
          <p:nvPr userDrawn="1"/>
        </p:nvSpPr>
        <p:spPr>
          <a:xfrm rot="10800000">
            <a:off x="8147049" y="198760"/>
            <a:ext cx="832254" cy="832254"/>
          </a:xfrm>
          <a:prstGeom prst="rtTriangl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8F696881-1E99-E956-9837-6F8C3B8C3939}"/>
              </a:ext>
            </a:extLst>
          </p:cNvPr>
          <p:cNvSpPr txBox="1">
            <a:spLocks/>
          </p:cNvSpPr>
          <p:nvPr userDrawn="1"/>
        </p:nvSpPr>
        <p:spPr>
          <a:xfrm>
            <a:off x="8503444" y="282087"/>
            <a:ext cx="4619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1E343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B870A47-03C7-443E-85D2-5DBB3F199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0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preserve="1">
  <p:cSld name="Title and three columns 1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5"/>
          <p:cNvSpPr txBox="1">
            <a:spLocks noGrp="1"/>
          </p:cNvSpPr>
          <p:nvPr>
            <p:ph type="title" idx="2"/>
          </p:nvPr>
        </p:nvSpPr>
        <p:spPr>
          <a:xfrm>
            <a:off x="713225" y="1875350"/>
            <a:ext cx="25725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5" name="Google Shape;315;p15"/>
          <p:cNvSpPr txBox="1">
            <a:spLocks noGrp="1"/>
          </p:cNvSpPr>
          <p:nvPr>
            <p:ph type="title" idx="3"/>
          </p:nvPr>
        </p:nvSpPr>
        <p:spPr>
          <a:xfrm>
            <a:off x="3304025" y="3475550"/>
            <a:ext cx="25545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6" name="Google Shape;316;p15"/>
          <p:cNvSpPr txBox="1">
            <a:spLocks noGrp="1"/>
          </p:cNvSpPr>
          <p:nvPr>
            <p:ph type="title" idx="4"/>
          </p:nvPr>
        </p:nvSpPr>
        <p:spPr>
          <a:xfrm>
            <a:off x="5876825" y="1875350"/>
            <a:ext cx="25725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None/>
              <a:defRPr sz="2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7" name="Google Shape;317;p15"/>
          <p:cNvSpPr txBox="1">
            <a:spLocks noGrp="1"/>
          </p:cNvSpPr>
          <p:nvPr>
            <p:ph type="subTitle" idx="1"/>
          </p:nvPr>
        </p:nvSpPr>
        <p:spPr>
          <a:xfrm>
            <a:off x="712200" y="2372400"/>
            <a:ext cx="2572500" cy="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5"/>
          <p:cNvSpPr txBox="1">
            <a:spLocks noGrp="1"/>
          </p:cNvSpPr>
          <p:nvPr>
            <p:ph type="subTitle" idx="5"/>
          </p:nvPr>
        </p:nvSpPr>
        <p:spPr>
          <a:xfrm>
            <a:off x="3286750" y="3972600"/>
            <a:ext cx="2572500" cy="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5"/>
          <p:cNvSpPr txBox="1">
            <a:spLocks noGrp="1"/>
          </p:cNvSpPr>
          <p:nvPr>
            <p:ph type="subTitle" idx="6"/>
          </p:nvPr>
        </p:nvSpPr>
        <p:spPr>
          <a:xfrm>
            <a:off x="5877825" y="2372400"/>
            <a:ext cx="2572500" cy="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20" name="Google Shape;320;p15"/>
          <p:cNvGrpSpPr/>
          <p:nvPr/>
        </p:nvGrpSpPr>
        <p:grpSpPr>
          <a:xfrm rot="-5400000">
            <a:off x="-168644" y="-365178"/>
            <a:ext cx="702288" cy="974617"/>
            <a:chOff x="744950" y="2537550"/>
            <a:chExt cx="1156600" cy="1629250"/>
          </a:xfrm>
        </p:grpSpPr>
        <p:sp>
          <p:nvSpPr>
            <p:cNvPr id="321" name="Google Shape;321;p15"/>
            <p:cNvSpPr/>
            <p:nvPr/>
          </p:nvSpPr>
          <p:spPr>
            <a:xfrm>
              <a:off x="744950" y="2738175"/>
              <a:ext cx="1068450" cy="1428625"/>
            </a:xfrm>
            <a:custGeom>
              <a:avLst/>
              <a:gdLst/>
              <a:ahLst/>
              <a:cxnLst/>
              <a:rect l="l" t="t" r="r" b="b"/>
              <a:pathLst>
                <a:path w="42738" h="57145" extrusionOk="0">
                  <a:moveTo>
                    <a:pt x="1" y="0"/>
                  </a:moveTo>
                  <a:lnTo>
                    <a:pt x="1" y="57144"/>
                  </a:lnTo>
                  <a:lnTo>
                    <a:pt x="42737" y="28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849825" y="2537550"/>
              <a:ext cx="46375" cy="18275"/>
            </a:xfrm>
            <a:custGeom>
              <a:avLst/>
              <a:gdLst/>
              <a:ahLst/>
              <a:cxnLst/>
              <a:rect l="l" t="t" r="r" b="b"/>
              <a:pathLst>
                <a:path w="1855" h="731" extrusionOk="0">
                  <a:moveTo>
                    <a:pt x="1" y="1"/>
                  </a:moveTo>
                  <a:lnTo>
                    <a:pt x="1" y="730"/>
                  </a:lnTo>
                  <a:lnTo>
                    <a:pt x="1855" y="730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849825" y="2602150"/>
              <a:ext cx="143650" cy="18275"/>
            </a:xfrm>
            <a:custGeom>
              <a:avLst/>
              <a:gdLst/>
              <a:ahLst/>
              <a:cxnLst/>
              <a:rect l="l" t="t" r="r" b="b"/>
              <a:pathLst>
                <a:path w="5746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745" y="730"/>
                  </a:lnTo>
                  <a:lnTo>
                    <a:pt x="46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849825" y="2666750"/>
              <a:ext cx="240150" cy="18250"/>
            </a:xfrm>
            <a:custGeom>
              <a:avLst/>
              <a:gdLst/>
              <a:ahLst/>
              <a:cxnLst/>
              <a:rect l="l" t="t" r="r" b="b"/>
              <a:pathLst>
                <a:path w="9606" h="730" extrusionOk="0">
                  <a:moveTo>
                    <a:pt x="1" y="0"/>
                  </a:moveTo>
                  <a:lnTo>
                    <a:pt x="1" y="730"/>
                  </a:lnTo>
                  <a:lnTo>
                    <a:pt x="9606" y="730"/>
                  </a:lnTo>
                  <a:lnTo>
                    <a:pt x="85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849825" y="2732100"/>
              <a:ext cx="337425" cy="17500"/>
            </a:xfrm>
            <a:custGeom>
              <a:avLst/>
              <a:gdLst/>
              <a:ahLst/>
              <a:cxnLst/>
              <a:rect l="l" t="t" r="r" b="b"/>
              <a:pathLst>
                <a:path w="13497" h="700" extrusionOk="0">
                  <a:moveTo>
                    <a:pt x="1" y="0"/>
                  </a:moveTo>
                  <a:lnTo>
                    <a:pt x="1" y="699"/>
                  </a:lnTo>
                  <a:lnTo>
                    <a:pt x="13496" y="699"/>
                  </a:lnTo>
                  <a:lnTo>
                    <a:pt x="124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849825" y="2796675"/>
              <a:ext cx="433925" cy="17500"/>
            </a:xfrm>
            <a:custGeom>
              <a:avLst/>
              <a:gdLst/>
              <a:ahLst/>
              <a:cxnLst/>
              <a:rect l="l" t="t" r="r" b="b"/>
              <a:pathLst>
                <a:path w="17357" h="700" extrusionOk="0">
                  <a:moveTo>
                    <a:pt x="1" y="1"/>
                  </a:moveTo>
                  <a:lnTo>
                    <a:pt x="1" y="700"/>
                  </a:lnTo>
                  <a:lnTo>
                    <a:pt x="17356" y="700"/>
                  </a:lnTo>
                  <a:lnTo>
                    <a:pt x="16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849825" y="2861275"/>
              <a:ext cx="531200" cy="18250"/>
            </a:xfrm>
            <a:custGeom>
              <a:avLst/>
              <a:gdLst/>
              <a:ahLst/>
              <a:cxnLst/>
              <a:rect l="l" t="t" r="r" b="b"/>
              <a:pathLst>
                <a:path w="2124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21247" y="730"/>
                  </a:lnTo>
                  <a:lnTo>
                    <a:pt x="201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849825" y="2925875"/>
              <a:ext cx="627700" cy="18250"/>
            </a:xfrm>
            <a:custGeom>
              <a:avLst/>
              <a:gdLst/>
              <a:ahLst/>
              <a:cxnLst/>
              <a:rect l="l" t="t" r="r" b="b"/>
              <a:pathLst>
                <a:path w="2510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25107" y="730"/>
                  </a:lnTo>
                  <a:lnTo>
                    <a:pt x="24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849825" y="2990450"/>
              <a:ext cx="724975" cy="18275"/>
            </a:xfrm>
            <a:custGeom>
              <a:avLst/>
              <a:gdLst/>
              <a:ahLst/>
              <a:cxnLst/>
              <a:rect l="l" t="t" r="r" b="b"/>
              <a:pathLst>
                <a:path w="28999" h="731" extrusionOk="0">
                  <a:moveTo>
                    <a:pt x="1" y="1"/>
                  </a:moveTo>
                  <a:lnTo>
                    <a:pt x="1" y="730"/>
                  </a:lnTo>
                  <a:lnTo>
                    <a:pt x="28998" y="730"/>
                  </a:lnTo>
                  <a:lnTo>
                    <a:pt x="279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849825" y="3055800"/>
              <a:ext cx="821475" cy="17500"/>
            </a:xfrm>
            <a:custGeom>
              <a:avLst/>
              <a:gdLst/>
              <a:ahLst/>
              <a:cxnLst/>
              <a:rect l="l" t="t" r="r" b="b"/>
              <a:pathLst>
                <a:path w="32859" h="700" extrusionOk="0">
                  <a:moveTo>
                    <a:pt x="1" y="1"/>
                  </a:moveTo>
                  <a:lnTo>
                    <a:pt x="1" y="700"/>
                  </a:lnTo>
                  <a:lnTo>
                    <a:pt x="32858" y="700"/>
                  </a:lnTo>
                  <a:lnTo>
                    <a:pt x="317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849825" y="3120400"/>
              <a:ext cx="918725" cy="17500"/>
            </a:xfrm>
            <a:custGeom>
              <a:avLst/>
              <a:gdLst/>
              <a:ahLst/>
              <a:cxnLst/>
              <a:rect l="l" t="t" r="r" b="b"/>
              <a:pathLst>
                <a:path w="36749" h="700" extrusionOk="0">
                  <a:moveTo>
                    <a:pt x="1" y="0"/>
                  </a:moveTo>
                  <a:lnTo>
                    <a:pt x="1" y="699"/>
                  </a:lnTo>
                  <a:lnTo>
                    <a:pt x="36749" y="699"/>
                  </a:lnTo>
                  <a:lnTo>
                    <a:pt x="356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849825" y="3184975"/>
              <a:ext cx="1015250" cy="17525"/>
            </a:xfrm>
            <a:custGeom>
              <a:avLst/>
              <a:gdLst/>
              <a:ahLst/>
              <a:cxnLst/>
              <a:rect l="l" t="t" r="r" b="b"/>
              <a:pathLst>
                <a:path w="40610" h="701" extrusionOk="0">
                  <a:moveTo>
                    <a:pt x="1" y="1"/>
                  </a:moveTo>
                  <a:lnTo>
                    <a:pt x="1" y="700"/>
                  </a:lnTo>
                  <a:lnTo>
                    <a:pt x="40609" y="700"/>
                  </a:lnTo>
                  <a:lnTo>
                    <a:pt x="395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849825" y="3249575"/>
              <a:ext cx="1051725" cy="18275"/>
            </a:xfrm>
            <a:custGeom>
              <a:avLst/>
              <a:gdLst/>
              <a:ahLst/>
              <a:cxnLst/>
              <a:rect l="l" t="t" r="r" b="b"/>
              <a:pathLst>
                <a:path w="42069" h="731" extrusionOk="0">
                  <a:moveTo>
                    <a:pt x="1" y="1"/>
                  </a:moveTo>
                  <a:lnTo>
                    <a:pt x="1" y="730"/>
                  </a:lnTo>
                  <a:lnTo>
                    <a:pt x="41004" y="730"/>
                  </a:lnTo>
                  <a:lnTo>
                    <a:pt x="420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849825" y="3314175"/>
              <a:ext cx="955200" cy="18250"/>
            </a:xfrm>
            <a:custGeom>
              <a:avLst/>
              <a:gdLst/>
              <a:ahLst/>
              <a:cxnLst/>
              <a:rect l="l" t="t" r="r" b="b"/>
              <a:pathLst>
                <a:path w="3820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37114" y="730"/>
                  </a:lnTo>
                  <a:lnTo>
                    <a:pt x="38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849825" y="3378750"/>
              <a:ext cx="857950" cy="18275"/>
            </a:xfrm>
            <a:custGeom>
              <a:avLst/>
              <a:gdLst/>
              <a:ahLst/>
              <a:cxnLst/>
              <a:rect l="l" t="t" r="r" b="b"/>
              <a:pathLst>
                <a:path w="3431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33253" y="730"/>
                  </a:lnTo>
                  <a:lnTo>
                    <a:pt x="343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849825" y="3444100"/>
              <a:ext cx="761450" cy="17500"/>
            </a:xfrm>
            <a:custGeom>
              <a:avLst/>
              <a:gdLst/>
              <a:ahLst/>
              <a:cxnLst/>
              <a:rect l="l" t="t" r="r" b="b"/>
              <a:pathLst>
                <a:path w="3045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29363" y="700"/>
                  </a:lnTo>
                  <a:lnTo>
                    <a:pt x="304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849825" y="3508700"/>
              <a:ext cx="664175" cy="17500"/>
            </a:xfrm>
            <a:custGeom>
              <a:avLst/>
              <a:gdLst/>
              <a:ahLst/>
              <a:cxnLst/>
              <a:rect l="l" t="t" r="r" b="b"/>
              <a:pathLst>
                <a:path w="26567" h="700" extrusionOk="0">
                  <a:moveTo>
                    <a:pt x="1" y="1"/>
                  </a:moveTo>
                  <a:lnTo>
                    <a:pt x="1" y="700"/>
                  </a:lnTo>
                  <a:lnTo>
                    <a:pt x="25503" y="700"/>
                  </a:lnTo>
                  <a:lnTo>
                    <a:pt x="265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849825" y="3573300"/>
              <a:ext cx="567675" cy="18250"/>
            </a:xfrm>
            <a:custGeom>
              <a:avLst/>
              <a:gdLst/>
              <a:ahLst/>
              <a:cxnLst/>
              <a:rect l="l" t="t" r="r" b="b"/>
              <a:pathLst>
                <a:path w="22707" h="730" extrusionOk="0">
                  <a:moveTo>
                    <a:pt x="1" y="0"/>
                  </a:moveTo>
                  <a:lnTo>
                    <a:pt x="1" y="730"/>
                  </a:lnTo>
                  <a:lnTo>
                    <a:pt x="21642" y="730"/>
                  </a:lnTo>
                  <a:lnTo>
                    <a:pt x="22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849825" y="3637875"/>
              <a:ext cx="470400" cy="18275"/>
            </a:xfrm>
            <a:custGeom>
              <a:avLst/>
              <a:gdLst/>
              <a:ahLst/>
              <a:cxnLst/>
              <a:rect l="l" t="t" r="r" b="b"/>
              <a:pathLst>
                <a:path w="18816" h="731" extrusionOk="0">
                  <a:moveTo>
                    <a:pt x="1" y="1"/>
                  </a:moveTo>
                  <a:lnTo>
                    <a:pt x="1" y="730"/>
                  </a:lnTo>
                  <a:lnTo>
                    <a:pt x="17752" y="730"/>
                  </a:lnTo>
                  <a:lnTo>
                    <a:pt x="188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849825" y="3702475"/>
              <a:ext cx="373900" cy="18250"/>
            </a:xfrm>
            <a:custGeom>
              <a:avLst/>
              <a:gdLst/>
              <a:ahLst/>
              <a:cxnLst/>
              <a:rect l="l" t="t" r="r" b="b"/>
              <a:pathLst>
                <a:path w="14956" h="730" extrusionOk="0">
                  <a:moveTo>
                    <a:pt x="1" y="0"/>
                  </a:moveTo>
                  <a:lnTo>
                    <a:pt x="1" y="730"/>
                  </a:lnTo>
                  <a:lnTo>
                    <a:pt x="13891" y="730"/>
                  </a:lnTo>
                  <a:lnTo>
                    <a:pt x="149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849825" y="3767825"/>
              <a:ext cx="276625" cy="17500"/>
            </a:xfrm>
            <a:custGeom>
              <a:avLst/>
              <a:gdLst/>
              <a:ahLst/>
              <a:cxnLst/>
              <a:rect l="l" t="t" r="r" b="b"/>
              <a:pathLst>
                <a:path w="11065" h="700" extrusionOk="0">
                  <a:moveTo>
                    <a:pt x="1" y="0"/>
                  </a:moveTo>
                  <a:lnTo>
                    <a:pt x="1" y="700"/>
                  </a:lnTo>
                  <a:lnTo>
                    <a:pt x="10001" y="700"/>
                  </a:lnTo>
                  <a:lnTo>
                    <a:pt x="110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849825" y="3832425"/>
              <a:ext cx="180125" cy="17500"/>
            </a:xfrm>
            <a:custGeom>
              <a:avLst/>
              <a:gdLst/>
              <a:ahLst/>
              <a:cxnLst/>
              <a:rect l="l" t="t" r="r" b="b"/>
              <a:pathLst>
                <a:path w="7205" h="700" extrusionOk="0">
                  <a:moveTo>
                    <a:pt x="1" y="0"/>
                  </a:moveTo>
                  <a:lnTo>
                    <a:pt x="1" y="699"/>
                  </a:lnTo>
                  <a:lnTo>
                    <a:pt x="6140" y="699"/>
                  </a:lnTo>
                  <a:lnTo>
                    <a:pt x="72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849825" y="3897000"/>
              <a:ext cx="82850" cy="17500"/>
            </a:xfrm>
            <a:custGeom>
              <a:avLst/>
              <a:gdLst/>
              <a:ahLst/>
              <a:cxnLst/>
              <a:rect l="l" t="t" r="r" b="b"/>
              <a:pathLst>
                <a:path w="3314" h="700" extrusionOk="0">
                  <a:moveTo>
                    <a:pt x="1" y="1"/>
                  </a:moveTo>
                  <a:lnTo>
                    <a:pt x="1" y="700"/>
                  </a:lnTo>
                  <a:lnTo>
                    <a:pt x="2250" y="700"/>
                  </a:lnTo>
                  <a:lnTo>
                    <a:pt x="3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344;p15"/>
          <p:cNvGrpSpPr/>
          <p:nvPr/>
        </p:nvGrpSpPr>
        <p:grpSpPr>
          <a:xfrm>
            <a:off x="8497656" y="4706283"/>
            <a:ext cx="942286" cy="828287"/>
            <a:chOff x="5813450" y="994900"/>
            <a:chExt cx="1066900" cy="937825"/>
          </a:xfrm>
        </p:grpSpPr>
        <p:sp>
          <p:nvSpPr>
            <p:cNvPr id="345" name="Google Shape;345;p15"/>
            <p:cNvSpPr/>
            <p:nvPr/>
          </p:nvSpPr>
          <p:spPr>
            <a:xfrm>
              <a:off x="5925150" y="994900"/>
              <a:ext cx="955200" cy="866475"/>
            </a:xfrm>
            <a:custGeom>
              <a:avLst/>
              <a:gdLst/>
              <a:ahLst/>
              <a:cxnLst/>
              <a:rect l="l" t="t" r="r" b="b"/>
              <a:pathLst>
                <a:path w="38208" h="34659" extrusionOk="0">
                  <a:moveTo>
                    <a:pt x="19074" y="1"/>
                  </a:moveTo>
                  <a:cubicBezTo>
                    <a:pt x="11259" y="1"/>
                    <a:pt x="4168" y="5324"/>
                    <a:pt x="2250" y="13256"/>
                  </a:cubicBezTo>
                  <a:cubicBezTo>
                    <a:pt x="0" y="22588"/>
                    <a:pt x="5745" y="31950"/>
                    <a:pt x="15046" y="34169"/>
                  </a:cubicBezTo>
                  <a:cubicBezTo>
                    <a:pt x="16415" y="34500"/>
                    <a:pt x="17785" y="34658"/>
                    <a:pt x="19134" y="34658"/>
                  </a:cubicBezTo>
                  <a:cubicBezTo>
                    <a:pt x="26949" y="34658"/>
                    <a:pt x="34040" y="29335"/>
                    <a:pt x="35959" y="21402"/>
                  </a:cubicBezTo>
                  <a:cubicBezTo>
                    <a:pt x="38208" y="12071"/>
                    <a:pt x="32463" y="2709"/>
                    <a:pt x="23162" y="490"/>
                  </a:cubicBezTo>
                  <a:cubicBezTo>
                    <a:pt x="21793" y="159"/>
                    <a:pt x="20423" y="1"/>
                    <a:pt x="19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5840050" y="1113525"/>
              <a:ext cx="249250" cy="249275"/>
            </a:xfrm>
            <a:custGeom>
              <a:avLst/>
              <a:gdLst/>
              <a:ahLst/>
              <a:cxnLst/>
              <a:rect l="l" t="t" r="r" b="b"/>
              <a:pathLst>
                <a:path w="9970" h="9971" extrusionOk="0">
                  <a:moveTo>
                    <a:pt x="9970" y="1"/>
                  </a:moveTo>
                  <a:lnTo>
                    <a:pt x="9970" y="1"/>
                  </a:lnTo>
                  <a:cubicBezTo>
                    <a:pt x="9180" y="305"/>
                    <a:pt x="8389" y="639"/>
                    <a:pt x="7629" y="1065"/>
                  </a:cubicBezTo>
                  <a:lnTo>
                    <a:pt x="1064" y="7630"/>
                  </a:lnTo>
                  <a:cubicBezTo>
                    <a:pt x="669" y="8359"/>
                    <a:pt x="304" y="9150"/>
                    <a:pt x="0" y="9970"/>
                  </a:cubicBezTo>
                  <a:lnTo>
                    <a:pt x="99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5813450" y="1086925"/>
              <a:ext cx="415675" cy="415700"/>
            </a:xfrm>
            <a:custGeom>
              <a:avLst/>
              <a:gdLst/>
              <a:ahLst/>
              <a:cxnLst/>
              <a:rect l="l" t="t" r="r" b="b"/>
              <a:pathLst>
                <a:path w="16627" h="16628" extrusionOk="0">
                  <a:moveTo>
                    <a:pt x="16627" y="1"/>
                  </a:moveTo>
                  <a:cubicBezTo>
                    <a:pt x="16171" y="1"/>
                    <a:pt x="15745" y="31"/>
                    <a:pt x="15289" y="62"/>
                  </a:cubicBezTo>
                  <a:lnTo>
                    <a:pt x="61" y="15290"/>
                  </a:lnTo>
                  <a:cubicBezTo>
                    <a:pt x="31" y="15746"/>
                    <a:pt x="0" y="16171"/>
                    <a:pt x="0" y="16627"/>
                  </a:cubicBezTo>
                  <a:lnTo>
                    <a:pt x="166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5818775" y="1092250"/>
              <a:ext cx="512950" cy="513700"/>
            </a:xfrm>
            <a:custGeom>
              <a:avLst/>
              <a:gdLst/>
              <a:ahLst/>
              <a:cxnLst/>
              <a:rect l="l" t="t" r="r" b="b"/>
              <a:pathLst>
                <a:path w="20518" h="20548" extrusionOk="0">
                  <a:moveTo>
                    <a:pt x="19484" y="1"/>
                  </a:moveTo>
                  <a:lnTo>
                    <a:pt x="0" y="19484"/>
                  </a:lnTo>
                  <a:cubicBezTo>
                    <a:pt x="61" y="19849"/>
                    <a:pt x="152" y="20183"/>
                    <a:pt x="213" y="20548"/>
                  </a:cubicBezTo>
                  <a:lnTo>
                    <a:pt x="20517" y="213"/>
                  </a:lnTo>
                  <a:cubicBezTo>
                    <a:pt x="20183" y="122"/>
                    <a:pt x="19848" y="61"/>
                    <a:pt x="194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5843850" y="1117325"/>
              <a:ext cx="572975" cy="572975"/>
            </a:xfrm>
            <a:custGeom>
              <a:avLst/>
              <a:gdLst/>
              <a:ahLst/>
              <a:cxnLst/>
              <a:rect l="l" t="t" r="r" b="b"/>
              <a:pathLst>
                <a:path w="22919" h="22919" extrusionOk="0">
                  <a:moveTo>
                    <a:pt x="22037" y="1"/>
                  </a:moveTo>
                  <a:lnTo>
                    <a:pt x="0" y="22037"/>
                  </a:lnTo>
                  <a:cubicBezTo>
                    <a:pt x="122" y="22341"/>
                    <a:pt x="243" y="22615"/>
                    <a:pt x="395" y="22919"/>
                  </a:cubicBezTo>
                  <a:lnTo>
                    <a:pt x="22918" y="396"/>
                  </a:lnTo>
                  <a:cubicBezTo>
                    <a:pt x="22615" y="244"/>
                    <a:pt x="22341" y="122"/>
                    <a:pt x="2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5882600" y="1156850"/>
              <a:ext cx="605650" cy="604900"/>
            </a:xfrm>
            <a:custGeom>
              <a:avLst/>
              <a:gdLst/>
              <a:ahLst/>
              <a:cxnLst/>
              <a:rect l="l" t="t" r="r" b="b"/>
              <a:pathLst>
                <a:path w="24226" h="24196" extrusionOk="0">
                  <a:moveTo>
                    <a:pt x="23466" y="0"/>
                  </a:moveTo>
                  <a:lnTo>
                    <a:pt x="0" y="23435"/>
                  </a:lnTo>
                  <a:cubicBezTo>
                    <a:pt x="183" y="23678"/>
                    <a:pt x="335" y="23952"/>
                    <a:pt x="517" y="24195"/>
                  </a:cubicBezTo>
                  <a:lnTo>
                    <a:pt x="24226" y="487"/>
                  </a:lnTo>
                  <a:cubicBezTo>
                    <a:pt x="23982" y="335"/>
                    <a:pt x="23709" y="152"/>
                    <a:pt x="23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5934275" y="1207000"/>
              <a:ext cx="614000" cy="614000"/>
            </a:xfrm>
            <a:custGeom>
              <a:avLst/>
              <a:gdLst/>
              <a:ahLst/>
              <a:cxnLst/>
              <a:rect l="l" t="t" r="r" b="b"/>
              <a:pathLst>
                <a:path w="24560" h="24560" extrusionOk="0">
                  <a:moveTo>
                    <a:pt x="23922" y="0"/>
                  </a:moveTo>
                  <a:lnTo>
                    <a:pt x="0" y="23952"/>
                  </a:lnTo>
                  <a:cubicBezTo>
                    <a:pt x="183" y="24165"/>
                    <a:pt x="395" y="24378"/>
                    <a:pt x="608" y="24560"/>
                  </a:cubicBezTo>
                  <a:lnTo>
                    <a:pt x="24560" y="639"/>
                  </a:lnTo>
                  <a:cubicBezTo>
                    <a:pt x="24347" y="426"/>
                    <a:pt x="24134" y="213"/>
                    <a:pt x="239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5995825" y="1268550"/>
              <a:ext cx="601100" cy="601100"/>
            </a:xfrm>
            <a:custGeom>
              <a:avLst/>
              <a:gdLst/>
              <a:ahLst/>
              <a:cxnLst/>
              <a:rect l="l" t="t" r="r" b="b"/>
              <a:pathLst>
                <a:path w="24044" h="24044" extrusionOk="0">
                  <a:moveTo>
                    <a:pt x="23557" y="0"/>
                  </a:moveTo>
                  <a:lnTo>
                    <a:pt x="0" y="23557"/>
                  </a:lnTo>
                  <a:cubicBezTo>
                    <a:pt x="243" y="23739"/>
                    <a:pt x="487" y="23891"/>
                    <a:pt x="760" y="24043"/>
                  </a:cubicBezTo>
                  <a:lnTo>
                    <a:pt x="24043" y="760"/>
                  </a:lnTo>
                  <a:cubicBezTo>
                    <a:pt x="23891" y="517"/>
                    <a:pt x="23739" y="244"/>
                    <a:pt x="23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6068000" y="1341500"/>
              <a:ext cx="566150" cy="566150"/>
            </a:xfrm>
            <a:custGeom>
              <a:avLst/>
              <a:gdLst/>
              <a:ahLst/>
              <a:cxnLst/>
              <a:rect l="l" t="t" r="r" b="b"/>
              <a:pathLst>
                <a:path w="22646" h="22646" extrusionOk="0">
                  <a:moveTo>
                    <a:pt x="22281" y="0"/>
                  </a:moveTo>
                  <a:lnTo>
                    <a:pt x="1" y="22280"/>
                  </a:lnTo>
                  <a:cubicBezTo>
                    <a:pt x="305" y="22432"/>
                    <a:pt x="609" y="22554"/>
                    <a:pt x="913" y="22645"/>
                  </a:cubicBezTo>
                  <a:lnTo>
                    <a:pt x="22646" y="912"/>
                  </a:lnTo>
                  <a:cubicBezTo>
                    <a:pt x="22554" y="608"/>
                    <a:pt x="22433" y="304"/>
                    <a:pt x="222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6155400" y="1428875"/>
              <a:ext cx="501550" cy="500800"/>
            </a:xfrm>
            <a:custGeom>
              <a:avLst/>
              <a:gdLst/>
              <a:ahLst/>
              <a:cxnLst/>
              <a:rect l="l" t="t" r="r" b="b"/>
              <a:pathLst>
                <a:path w="20062" h="20032" extrusionOk="0">
                  <a:moveTo>
                    <a:pt x="19879" y="1"/>
                  </a:moveTo>
                  <a:lnTo>
                    <a:pt x="0" y="19880"/>
                  </a:lnTo>
                  <a:cubicBezTo>
                    <a:pt x="365" y="19940"/>
                    <a:pt x="699" y="20001"/>
                    <a:pt x="1064" y="20032"/>
                  </a:cubicBezTo>
                  <a:lnTo>
                    <a:pt x="20062" y="1065"/>
                  </a:lnTo>
                  <a:cubicBezTo>
                    <a:pt x="20001" y="700"/>
                    <a:pt x="19940" y="335"/>
                    <a:pt x="19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6261775" y="1535275"/>
              <a:ext cx="397450" cy="397450"/>
            </a:xfrm>
            <a:custGeom>
              <a:avLst/>
              <a:gdLst/>
              <a:ahLst/>
              <a:cxnLst/>
              <a:rect l="l" t="t" r="r" b="b"/>
              <a:pathLst>
                <a:path w="15898" h="15898" extrusionOk="0">
                  <a:moveTo>
                    <a:pt x="15898" y="0"/>
                  </a:moveTo>
                  <a:lnTo>
                    <a:pt x="1" y="15897"/>
                  </a:lnTo>
                  <a:cubicBezTo>
                    <a:pt x="487" y="15867"/>
                    <a:pt x="943" y="15836"/>
                    <a:pt x="1399" y="15745"/>
                  </a:cubicBezTo>
                  <a:lnTo>
                    <a:pt x="15776" y="1398"/>
                  </a:lnTo>
                  <a:cubicBezTo>
                    <a:pt x="15837" y="942"/>
                    <a:pt x="15867" y="487"/>
                    <a:pt x="15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6413750" y="1687250"/>
              <a:ext cx="207475" cy="207475"/>
            </a:xfrm>
            <a:custGeom>
              <a:avLst/>
              <a:gdLst/>
              <a:ahLst/>
              <a:cxnLst/>
              <a:rect l="l" t="t" r="r" b="b"/>
              <a:pathLst>
                <a:path w="8299" h="8299" extrusionOk="0">
                  <a:moveTo>
                    <a:pt x="8299" y="0"/>
                  </a:moveTo>
                  <a:lnTo>
                    <a:pt x="1" y="8298"/>
                  </a:lnTo>
                  <a:cubicBezTo>
                    <a:pt x="1095" y="7782"/>
                    <a:pt x="2129" y="7174"/>
                    <a:pt x="3101" y="6444"/>
                  </a:cubicBezTo>
                  <a:lnTo>
                    <a:pt x="6445" y="3101"/>
                  </a:lnTo>
                  <a:cubicBezTo>
                    <a:pt x="7174" y="2128"/>
                    <a:pt x="7813" y="1095"/>
                    <a:pt x="8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" name="Google Shape;357;p15"/>
          <p:cNvGrpSpPr/>
          <p:nvPr/>
        </p:nvGrpSpPr>
        <p:grpSpPr>
          <a:xfrm rot="-5400000">
            <a:off x="8582400" y="2517013"/>
            <a:ext cx="519025" cy="109450"/>
            <a:chOff x="3792125" y="4705525"/>
            <a:chExt cx="519025" cy="109450"/>
          </a:xfrm>
          <a:solidFill>
            <a:schemeClr val="accent4"/>
          </a:solidFill>
        </p:grpSpPr>
        <p:sp>
          <p:nvSpPr>
            <p:cNvPr id="358" name="Google Shape;358;p15"/>
            <p:cNvSpPr/>
            <p:nvPr/>
          </p:nvSpPr>
          <p:spPr>
            <a:xfrm>
              <a:off x="379212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398817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4185000" y="4705525"/>
              <a:ext cx="126150" cy="109450"/>
            </a:xfrm>
            <a:custGeom>
              <a:avLst/>
              <a:gdLst/>
              <a:ahLst/>
              <a:cxnLst/>
              <a:rect l="l" t="t" r="r" b="b"/>
              <a:pathLst>
                <a:path w="5046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1" name="Google Shape;361;p15"/>
          <p:cNvSpPr/>
          <p:nvPr/>
        </p:nvSpPr>
        <p:spPr>
          <a:xfrm>
            <a:off x="247350" y="2913714"/>
            <a:ext cx="64875" cy="64913"/>
          </a:xfrm>
          <a:custGeom>
            <a:avLst/>
            <a:gdLst/>
            <a:ahLst/>
            <a:cxnLst/>
            <a:rect l="l" t="t" r="r" b="b"/>
            <a:pathLst>
              <a:path w="2675" h="2676" extrusionOk="0">
                <a:moveTo>
                  <a:pt x="0" y="1"/>
                </a:moveTo>
                <a:lnTo>
                  <a:pt x="0" y="2676"/>
                </a:lnTo>
                <a:lnTo>
                  <a:pt x="2675" y="2676"/>
                </a:lnTo>
                <a:lnTo>
                  <a:pt x="267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5"/>
          <p:cNvSpPr/>
          <p:nvPr/>
        </p:nvSpPr>
        <p:spPr>
          <a:xfrm>
            <a:off x="247350" y="2752257"/>
            <a:ext cx="64875" cy="64889"/>
          </a:xfrm>
          <a:custGeom>
            <a:avLst/>
            <a:gdLst/>
            <a:ahLst/>
            <a:cxnLst/>
            <a:rect l="l" t="t" r="r" b="b"/>
            <a:pathLst>
              <a:path w="2675" h="2675" extrusionOk="0">
                <a:moveTo>
                  <a:pt x="0" y="0"/>
                </a:moveTo>
                <a:lnTo>
                  <a:pt x="0" y="2675"/>
                </a:lnTo>
                <a:lnTo>
                  <a:pt x="2675" y="267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5"/>
          <p:cNvSpPr/>
          <p:nvPr/>
        </p:nvSpPr>
        <p:spPr>
          <a:xfrm>
            <a:off x="247350" y="2590777"/>
            <a:ext cx="64875" cy="64161"/>
          </a:xfrm>
          <a:custGeom>
            <a:avLst/>
            <a:gdLst/>
            <a:ahLst/>
            <a:cxnLst/>
            <a:rect l="l" t="t" r="r" b="b"/>
            <a:pathLst>
              <a:path w="2675" h="2645" extrusionOk="0">
                <a:moveTo>
                  <a:pt x="0" y="0"/>
                </a:moveTo>
                <a:lnTo>
                  <a:pt x="0" y="2645"/>
                </a:lnTo>
                <a:lnTo>
                  <a:pt x="2675" y="264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5"/>
          <p:cNvSpPr/>
          <p:nvPr/>
        </p:nvSpPr>
        <p:spPr>
          <a:xfrm>
            <a:off x="7285087" y="306378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1915"/>
                </a:lnTo>
                <a:lnTo>
                  <a:pt x="55230" y="1915"/>
                </a:lnTo>
                <a:lnTo>
                  <a:pt x="55230" y="61460"/>
                </a:lnTo>
                <a:lnTo>
                  <a:pt x="57510" y="61460"/>
                </a:lnTo>
                <a:lnTo>
                  <a:pt x="5751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5"/>
          <p:cNvSpPr/>
          <p:nvPr/>
        </p:nvSpPr>
        <p:spPr>
          <a:xfrm>
            <a:off x="247339" y="3114855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61460"/>
                </a:lnTo>
                <a:lnTo>
                  <a:pt x="57510" y="61460"/>
                </a:lnTo>
                <a:lnTo>
                  <a:pt x="57510" y="59545"/>
                </a:lnTo>
                <a:lnTo>
                  <a:pt x="2281" y="59545"/>
                </a:lnTo>
                <a:lnTo>
                  <a:pt x="228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0CD4AC78-A822-337F-C8F1-5A87D770DF30}"/>
              </a:ext>
            </a:extLst>
          </p:cNvPr>
          <p:cNvSpPr/>
          <p:nvPr userDrawn="1"/>
        </p:nvSpPr>
        <p:spPr>
          <a:xfrm rot="10800000">
            <a:off x="8147049" y="198760"/>
            <a:ext cx="832254" cy="832254"/>
          </a:xfrm>
          <a:prstGeom prst="rtTriangl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9769A089-E6E3-9CA4-8AB6-E4193581783C}"/>
              </a:ext>
            </a:extLst>
          </p:cNvPr>
          <p:cNvSpPr txBox="1">
            <a:spLocks/>
          </p:cNvSpPr>
          <p:nvPr userDrawn="1"/>
        </p:nvSpPr>
        <p:spPr>
          <a:xfrm>
            <a:off x="8503444" y="282087"/>
            <a:ext cx="4619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1E343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B870A47-03C7-443E-85D2-5DBB3F199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339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 preserve="1">
  <p:cSld name="Title and six columns 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6"/>
          <p:cNvSpPr/>
          <p:nvPr/>
        </p:nvSpPr>
        <p:spPr>
          <a:xfrm>
            <a:off x="-587657" y="-238131"/>
            <a:ext cx="890242" cy="828097"/>
          </a:xfrm>
          <a:custGeom>
            <a:avLst/>
            <a:gdLst/>
            <a:ahLst/>
            <a:cxnLst/>
            <a:rect l="l" t="t" r="r" b="b"/>
            <a:pathLst>
              <a:path w="25685" h="23892" extrusionOk="0">
                <a:moveTo>
                  <a:pt x="23892" y="0"/>
                </a:moveTo>
                <a:lnTo>
                  <a:pt x="1" y="23891"/>
                </a:lnTo>
                <a:lnTo>
                  <a:pt x="1764" y="23891"/>
                </a:lnTo>
                <a:lnTo>
                  <a:pt x="2568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6"/>
          <p:cNvSpPr/>
          <p:nvPr/>
        </p:nvSpPr>
        <p:spPr>
          <a:xfrm>
            <a:off x="-103065" y="-456213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6"/>
          <p:cNvSpPr/>
          <p:nvPr/>
        </p:nvSpPr>
        <p:spPr>
          <a:xfrm rot="5400000">
            <a:off x="8049761" y="154893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6"/>
          <p:cNvSpPr/>
          <p:nvPr/>
        </p:nvSpPr>
        <p:spPr>
          <a:xfrm rot="5400000">
            <a:off x="8086258" y="-502174"/>
            <a:ext cx="890242" cy="828097"/>
          </a:xfrm>
          <a:custGeom>
            <a:avLst/>
            <a:gdLst/>
            <a:ahLst/>
            <a:cxnLst/>
            <a:rect l="l" t="t" r="r" b="b"/>
            <a:pathLst>
              <a:path w="25685" h="23892" extrusionOk="0">
                <a:moveTo>
                  <a:pt x="23892" y="0"/>
                </a:moveTo>
                <a:lnTo>
                  <a:pt x="1" y="23891"/>
                </a:lnTo>
                <a:lnTo>
                  <a:pt x="1764" y="23891"/>
                </a:lnTo>
                <a:lnTo>
                  <a:pt x="2568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6"/>
          <p:cNvSpPr/>
          <p:nvPr/>
        </p:nvSpPr>
        <p:spPr>
          <a:xfrm rot="5400000">
            <a:off x="8380961" y="128580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6"/>
          <p:cNvSpPr/>
          <p:nvPr/>
        </p:nvSpPr>
        <p:spPr>
          <a:xfrm>
            <a:off x="-587640" y="430562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16"/>
          <p:cNvSpPr txBox="1">
            <a:spLocks noGrp="1"/>
          </p:cNvSpPr>
          <p:nvPr>
            <p:ph type="title" idx="2"/>
          </p:nvPr>
        </p:nvSpPr>
        <p:spPr>
          <a:xfrm>
            <a:off x="703944" y="2942150"/>
            <a:ext cx="24624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6" name="Google Shape;376;p16"/>
          <p:cNvSpPr txBox="1">
            <a:spLocks noGrp="1"/>
          </p:cNvSpPr>
          <p:nvPr>
            <p:ph type="title" idx="3"/>
          </p:nvPr>
        </p:nvSpPr>
        <p:spPr>
          <a:xfrm>
            <a:off x="3348900" y="2942150"/>
            <a:ext cx="24462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7" name="Google Shape;377;p16"/>
          <p:cNvSpPr txBox="1">
            <a:spLocks noGrp="1"/>
          </p:cNvSpPr>
          <p:nvPr>
            <p:ph type="title" idx="4"/>
          </p:nvPr>
        </p:nvSpPr>
        <p:spPr>
          <a:xfrm>
            <a:off x="5976788" y="2942150"/>
            <a:ext cx="24633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8" name="Google Shape;378;p16"/>
          <p:cNvSpPr txBox="1">
            <a:spLocks noGrp="1"/>
          </p:cNvSpPr>
          <p:nvPr>
            <p:ph type="subTitle" idx="1"/>
          </p:nvPr>
        </p:nvSpPr>
        <p:spPr>
          <a:xfrm>
            <a:off x="702963" y="3439200"/>
            <a:ext cx="2462400" cy="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16"/>
          <p:cNvSpPr txBox="1">
            <a:spLocks noGrp="1"/>
          </p:cNvSpPr>
          <p:nvPr>
            <p:ph type="subTitle" idx="5"/>
          </p:nvPr>
        </p:nvSpPr>
        <p:spPr>
          <a:xfrm>
            <a:off x="3340350" y="3439200"/>
            <a:ext cx="2463300" cy="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6"/>
          </p:nvPr>
        </p:nvSpPr>
        <p:spPr>
          <a:xfrm>
            <a:off x="5977745" y="3439200"/>
            <a:ext cx="2463300" cy="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7"/>
          </p:nvPr>
        </p:nvSpPr>
        <p:spPr>
          <a:xfrm>
            <a:off x="703944" y="1570550"/>
            <a:ext cx="24624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2" name="Google Shape;382;p16"/>
          <p:cNvSpPr txBox="1">
            <a:spLocks noGrp="1"/>
          </p:cNvSpPr>
          <p:nvPr>
            <p:ph type="title" idx="8"/>
          </p:nvPr>
        </p:nvSpPr>
        <p:spPr>
          <a:xfrm>
            <a:off x="3340350" y="1570550"/>
            <a:ext cx="24633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3" name="Google Shape;383;p16"/>
          <p:cNvSpPr txBox="1">
            <a:spLocks noGrp="1"/>
          </p:cNvSpPr>
          <p:nvPr>
            <p:ph type="title" idx="9"/>
          </p:nvPr>
        </p:nvSpPr>
        <p:spPr>
          <a:xfrm>
            <a:off x="5976788" y="1570550"/>
            <a:ext cx="24633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4" name="Google Shape;384;p16"/>
          <p:cNvSpPr txBox="1">
            <a:spLocks noGrp="1"/>
          </p:cNvSpPr>
          <p:nvPr>
            <p:ph type="subTitle" idx="13"/>
          </p:nvPr>
        </p:nvSpPr>
        <p:spPr>
          <a:xfrm>
            <a:off x="702963" y="2067600"/>
            <a:ext cx="2462400" cy="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6"/>
          <p:cNvSpPr txBox="1">
            <a:spLocks noGrp="1"/>
          </p:cNvSpPr>
          <p:nvPr>
            <p:ph type="subTitle" idx="14"/>
          </p:nvPr>
        </p:nvSpPr>
        <p:spPr>
          <a:xfrm>
            <a:off x="3340350" y="2067600"/>
            <a:ext cx="2463300" cy="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16"/>
          <p:cNvSpPr txBox="1">
            <a:spLocks noGrp="1"/>
          </p:cNvSpPr>
          <p:nvPr>
            <p:ph type="subTitle" idx="15"/>
          </p:nvPr>
        </p:nvSpPr>
        <p:spPr>
          <a:xfrm>
            <a:off x="5977745" y="2067600"/>
            <a:ext cx="2463300" cy="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3632E68E-A086-F17C-C412-7FDC1B0627AC}"/>
              </a:ext>
            </a:extLst>
          </p:cNvPr>
          <p:cNvSpPr/>
          <p:nvPr userDrawn="1"/>
        </p:nvSpPr>
        <p:spPr>
          <a:xfrm rot="10800000">
            <a:off x="8147049" y="198760"/>
            <a:ext cx="832254" cy="832254"/>
          </a:xfrm>
          <a:prstGeom prst="rtTriangl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985B352E-A4AB-523A-A14B-DC371A41AB03}"/>
              </a:ext>
            </a:extLst>
          </p:cNvPr>
          <p:cNvSpPr txBox="1">
            <a:spLocks/>
          </p:cNvSpPr>
          <p:nvPr userDrawn="1"/>
        </p:nvSpPr>
        <p:spPr>
          <a:xfrm>
            <a:off x="8503444" y="282087"/>
            <a:ext cx="4619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1E343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B870A47-03C7-443E-85D2-5DBB3F199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786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 preserve="1">
  <p:cSld name="Title and four columns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7"/>
          <p:cNvSpPr/>
          <p:nvPr/>
        </p:nvSpPr>
        <p:spPr>
          <a:xfrm>
            <a:off x="-585895" y="3449707"/>
            <a:ext cx="890242" cy="828097"/>
          </a:xfrm>
          <a:custGeom>
            <a:avLst/>
            <a:gdLst/>
            <a:ahLst/>
            <a:cxnLst/>
            <a:rect l="l" t="t" r="r" b="b"/>
            <a:pathLst>
              <a:path w="25685" h="23892" extrusionOk="0">
                <a:moveTo>
                  <a:pt x="23892" y="0"/>
                </a:moveTo>
                <a:lnTo>
                  <a:pt x="1" y="23891"/>
                </a:lnTo>
                <a:lnTo>
                  <a:pt x="1764" y="23891"/>
                </a:lnTo>
                <a:lnTo>
                  <a:pt x="2568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7"/>
          <p:cNvSpPr/>
          <p:nvPr/>
        </p:nvSpPr>
        <p:spPr>
          <a:xfrm>
            <a:off x="-746015" y="3106337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7"/>
          <p:cNvSpPr/>
          <p:nvPr/>
        </p:nvSpPr>
        <p:spPr>
          <a:xfrm>
            <a:off x="-50221" y="3525892"/>
            <a:ext cx="611056" cy="610016"/>
          </a:xfrm>
          <a:custGeom>
            <a:avLst/>
            <a:gdLst/>
            <a:ahLst/>
            <a:cxnLst/>
            <a:rect l="l" t="t" r="r" b="b"/>
            <a:pathLst>
              <a:path w="17630" h="17600" extrusionOk="0">
                <a:moveTo>
                  <a:pt x="15836" y="1"/>
                </a:moveTo>
                <a:lnTo>
                  <a:pt x="0" y="15837"/>
                </a:lnTo>
                <a:lnTo>
                  <a:pt x="0" y="17600"/>
                </a:lnTo>
                <a:lnTo>
                  <a:pt x="176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13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17"/>
          <p:cNvSpPr txBox="1">
            <a:spLocks noGrp="1"/>
          </p:cNvSpPr>
          <p:nvPr>
            <p:ph type="body" idx="1"/>
          </p:nvPr>
        </p:nvSpPr>
        <p:spPr>
          <a:xfrm>
            <a:off x="1538925" y="2137100"/>
            <a:ext cx="27267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93" name="Google Shape;393;p17"/>
          <p:cNvSpPr txBox="1">
            <a:spLocks noGrp="1"/>
          </p:cNvSpPr>
          <p:nvPr>
            <p:ph type="title" idx="2"/>
          </p:nvPr>
        </p:nvSpPr>
        <p:spPr>
          <a:xfrm>
            <a:off x="1538925" y="1644125"/>
            <a:ext cx="27267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4" name="Google Shape;394;p17"/>
          <p:cNvSpPr/>
          <p:nvPr/>
        </p:nvSpPr>
        <p:spPr>
          <a:xfrm>
            <a:off x="8481322" y="656187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17"/>
          <p:cNvSpPr/>
          <p:nvPr/>
        </p:nvSpPr>
        <p:spPr>
          <a:xfrm>
            <a:off x="8853379" y="979704"/>
            <a:ext cx="611056" cy="610016"/>
          </a:xfrm>
          <a:custGeom>
            <a:avLst/>
            <a:gdLst/>
            <a:ahLst/>
            <a:cxnLst/>
            <a:rect l="l" t="t" r="r" b="b"/>
            <a:pathLst>
              <a:path w="17630" h="17600" extrusionOk="0">
                <a:moveTo>
                  <a:pt x="15836" y="1"/>
                </a:moveTo>
                <a:lnTo>
                  <a:pt x="0" y="15837"/>
                </a:lnTo>
                <a:lnTo>
                  <a:pt x="0" y="17600"/>
                </a:lnTo>
                <a:lnTo>
                  <a:pt x="1763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17"/>
          <p:cNvSpPr txBox="1">
            <a:spLocks noGrp="1"/>
          </p:cNvSpPr>
          <p:nvPr>
            <p:ph type="body" idx="3"/>
          </p:nvPr>
        </p:nvSpPr>
        <p:spPr>
          <a:xfrm>
            <a:off x="1538925" y="3584900"/>
            <a:ext cx="2726700" cy="6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97" name="Google Shape;397;p17"/>
          <p:cNvSpPr txBox="1">
            <a:spLocks noGrp="1"/>
          </p:cNvSpPr>
          <p:nvPr>
            <p:ph type="title" idx="4"/>
          </p:nvPr>
        </p:nvSpPr>
        <p:spPr>
          <a:xfrm>
            <a:off x="1538925" y="3091925"/>
            <a:ext cx="27267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8" name="Google Shape;398;p17"/>
          <p:cNvSpPr txBox="1">
            <a:spLocks noGrp="1"/>
          </p:cNvSpPr>
          <p:nvPr>
            <p:ph type="body" idx="5"/>
          </p:nvPr>
        </p:nvSpPr>
        <p:spPr>
          <a:xfrm>
            <a:off x="5577525" y="2137100"/>
            <a:ext cx="27267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99" name="Google Shape;399;p17"/>
          <p:cNvSpPr txBox="1">
            <a:spLocks noGrp="1"/>
          </p:cNvSpPr>
          <p:nvPr>
            <p:ph type="title" idx="6"/>
          </p:nvPr>
        </p:nvSpPr>
        <p:spPr>
          <a:xfrm>
            <a:off x="5577525" y="1644125"/>
            <a:ext cx="27267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00" name="Google Shape;400;p17"/>
          <p:cNvSpPr txBox="1">
            <a:spLocks noGrp="1"/>
          </p:cNvSpPr>
          <p:nvPr>
            <p:ph type="body" idx="7"/>
          </p:nvPr>
        </p:nvSpPr>
        <p:spPr>
          <a:xfrm>
            <a:off x="5577525" y="3584900"/>
            <a:ext cx="2726700" cy="6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01" name="Google Shape;401;p17"/>
          <p:cNvSpPr txBox="1">
            <a:spLocks noGrp="1"/>
          </p:cNvSpPr>
          <p:nvPr>
            <p:ph type="title" idx="8"/>
          </p:nvPr>
        </p:nvSpPr>
        <p:spPr>
          <a:xfrm>
            <a:off x="5577525" y="3091925"/>
            <a:ext cx="27267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5A535FAF-DC8E-4083-6520-852F70E95FF6}"/>
              </a:ext>
            </a:extLst>
          </p:cNvPr>
          <p:cNvSpPr/>
          <p:nvPr userDrawn="1"/>
        </p:nvSpPr>
        <p:spPr>
          <a:xfrm rot="10800000">
            <a:off x="8147049" y="198760"/>
            <a:ext cx="832254" cy="832254"/>
          </a:xfrm>
          <a:prstGeom prst="rtTriangl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1CF90CA1-4B5F-1FB5-7AE7-19EF1E684FD8}"/>
              </a:ext>
            </a:extLst>
          </p:cNvPr>
          <p:cNvSpPr txBox="1">
            <a:spLocks/>
          </p:cNvSpPr>
          <p:nvPr userDrawn="1"/>
        </p:nvSpPr>
        <p:spPr>
          <a:xfrm>
            <a:off x="8503444" y="282087"/>
            <a:ext cx="4619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1E343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B870A47-03C7-443E-85D2-5DBB3F199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32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8"/>
          <p:cNvSpPr txBox="1">
            <a:spLocks noGrp="1"/>
          </p:cNvSpPr>
          <p:nvPr>
            <p:ph type="title"/>
          </p:nvPr>
        </p:nvSpPr>
        <p:spPr>
          <a:xfrm>
            <a:off x="1474488" y="1764600"/>
            <a:ext cx="6195000" cy="13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04" name="Google Shape;404;p18"/>
          <p:cNvSpPr txBox="1">
            <a:spLocks noGrp="1"/>
          </p:cNvSpPr>
          <p:nvPr>
            <p:ph type="title" idx="2"/>
          </p:nvPr>
        </p:nvSpPr>
        <p:spPr>
          <a:xfrm>
            <a:off x="1474488" y="3357725"/>
            <a:ext cx="61950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405" name="Google Shape;405;p18"/>
          <p:cNvGrpSpPr/>
          <p:nvPr/>
        </p:nvGrpSpPr>
        <p:grpSpPr>
          <a:xfrm rot="-5400000">
            <a:off x="8079756" y="4120997"/>
            <a:ext cx="702288" cy="974617"/>
            <a:chOff x="744950" y="2537550"/>
            <a:chExt cx="1156600" cy="1629250"/>
          </a:xfrm>
        </p:grpSpPr>
        <p:sp>
          <p:nvSpPr>
            <p:cNvPr id="406" name="Google Shape;406;p18"/>
            <p:cNvSpPr/>
            <p:nvPr/>
          </p:nvSpPr>
          <p:spPr>
            <a:xfrm>
              <a:off x="744950" y="2738175"/>
              <a:ext cx="1068450" cy="1428625"/>
            </a:xfrm>
            <a:custGeom>
              <a:avLst/>
              <a:gdLst/>
              <a:ahLst/>
              <a:cxnLst/>
              <a:rect l="l" t="t" r="r" b="b"/>
              <a:pathLst>
                <a:path w="42738" h="57145" extrusionOk="0">
                  <a:moveTo>
                    <a:pt x="1" y="0"/>
                  </a:moveTo>
                  <a:lnTo>
                    <a:pt x="1" y="57144"/>
                  </a:lnTo>
                  <a:lnTo>
                    <a:pt x="42737" y="28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8"/>
            <p:cNvSpPr/>
            <p:nvPr/>
          </p:nvSpPr>
          <p:spPr>
            <a:xfrm>
              <a:off x="849825" y="2537550"/>
              <a:ext cx="46375" cy="18275"/>
            </a:xfrm>
            <a:custGeom>
              <a:avLst/>
              <a:gdLst/>
              <a:ahLst/>
              <a:cxnLst/>
              <a:rect l="l" t="t" r="r" b="b"/>
              <a:pathLst>
                <a:path w="1855" h="731" extrusionOk="0">
                  <a:moveTo>
                    <a:pt x="1" y="1"/>
                  </a:moveTo>
                  <a:lnTo>
                    <a:pt x="1" y="730"/>
                  </a:lnTo>
                  <a:lnTo>
                    <a:pt x="1855" y="730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8"/>
            <p:cNvSpPr/>
            <p:nvPr/>
          </p:nvSpPr>
          <p:spPr>
            <a:xfrm>
              <a:off x="849825" y="2602150"/>
              <a:ext cx="143650" cy="18275"/>
            </a:xfrm>
            <a:custGeom>
              <a:avLst/>
              <a:gdLst/>
              <a:ahLst/>
              <a:cxnLst/>
              <a:rect l="l" t="t" r="r" b="b"/>
              <a:pathLst>
                <a:path w="5746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745" y="730"/>
                  </a:lnTo>
                  <a:lnTo>
                    <a:pt x="46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8"/>
            <p:cNvSpPr/>
            <p:nvPr/>
          </p:nvSpPr>
          <p:spPr>
            <a:xfrm>
              <a:off x="849825" y="2666750"/>
              <a:ext cx="240150" cy="18250"/>
            </a:xfrm>
            <a:custGeom>
              <a:avLst/>
              <a:gdLst/>
              <a:ahLst/>
              <a:cxnLst/>
              <a:rect l="l" t="t" r="r" b="b"/>
              <a:pathLst>
                <a:path w="9606" h="730" extrusionOk="0">
                  <a:moveTo>
                    <a:pt x="1" y="0"/>
                  </a:moveTo>
                  <a:lnTo>
                    <a:pt x="1" y="730"/>
                  </a:lnTo>
                  <a:lnTo>
                    <a:pt x="9606" y="730"/>
                  </a:lnTo>
                  <a:lnTo>
                    <a:pt x="85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8"/>
            <p:cNvSpPr/>
            <p:nvPr/>
          </p:nvSpPr>
          <p:spPr>
            <a:xfrm>
              <a:off x="849825" y="2732100"/>
              <a:ext cx="337425" cy="17500"/>
            </a:xfrm>
            <a:custGeom>
              <a:avLst/>
              <a:gdLst/>
              <a:ahLst/>
              <a:cxnLst/>
              <a:rect l="l" t="t" r="r" b="b"/>
              <a:pathLst>
                <a:path w="13497" h="700" extrusionOk="0">
                  <a:moveTo>
                    <a:pt x="1" y="0"/>
                  </a:moveTo>
                  <a:lnTo>
                    <a:pt x="1" y="699"/>
                  </a:lnTo>
                  <a:lnTo>
                    <a:pt x="13496" y="699"/>
                  </a:lnTo>
                  <a:lnTo>
                    <a:pt x="124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849825" y="2796675"/>
              <a:ext cx="433925" cy="17500"/>
            </a:xfrm>
            <a:custGeom>
              <a:avLst/>
              <a:gdLst/>
              <a:ahLst/>
              <a:cxnLst/>
              <a:rect l="l" t="t" r="r" b="b"/>
              <a:pathLst>
                <a:path w="17357" h="700" extrusionOk="0">
                  <a:moveTo>
                    <a:pt x="1" y="1"/>
                  </a:moveTo>
                  <a:lnTo>
                    <a:pt x="1" y="700"/>
                  </a:lnTo>
                  <a:lnTo>
                    <a:pt x="17356" y="700"/>
                  </a:lnTo>
                  <a:lnTo>
                    <a:pt x="16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8"/>
            <p:cNvSpPr/>
            <p:nvPr/>
          </p:nvSpPr>
          <p:spPr>
            <a:xfrm>
              <a:off x="849825" y="2861275"/>
              <a:ext cx="531200" cy="18250"/>
            </a:xfrm>
            <a:custGeom>
              <a:avLst/>
              <a:gdLst/>
              <a:ahLst/>
              <a:cxnLst/>
              <a:rect l="l" t="t" r="r" b="b"/>
              <a:pathLst>
                <a:path w="2124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21247" y="730"/>
                  </a:lnTo>
                  <a:lnTo>
                    <a:pt x="201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8"/>
            <p:cNvSpPr/>
            <p:nvPr/>
          </p:nvSpPr>
          <p:spPr>
            <a:xfrm>
              <a:off x="849825" y="2925875"/>
              <a:ext cx="627700" cy="18250"/>
            </a:xfrm>
            <a:custGeom>
              <a:avLst/>
              <a:gdLst/>
              <a:ahLst/>
              <a:cxnLst/>
              <a:rect l="l" t="t" r="r" b="b"/>
              <a:pathLst>
                <a:path w="2510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25107" y="730"/>
                  </a:lnTo>
                  <a:lnTo>
                    <a:pt x="24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849825" y="2990450"/>
              <a:ext cx="724975" cy="18275"/>
            </a:xfrm>
            <a:custGeom>
              <a:avLst/>
              <a:gdLst/>
              <a:ahLst/>
              <a:cxnLst/>
              <a:rect l="l" t="t" r="r" b="b"/>
              <a:pathLst>
                <a:path w="28999" h="731" extrusionOk="0">
                  <a:moveTo>
                    <a:pt x="1" y="1"/>
                  </a:moveTo>
                  <a:lnTo>
                    <a:pt x="1" y="730"/>
                  </a:lnTo>
                  <a:lnTo>
                    <a:pt x="28998" y="730"/>
                  </a:lnTo>
                  <a:lnTo>
                    <a:pt x="279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8"/>
            <p:cNvSpPr/>
            <p:nvPr/>
          </p:nvSpPr>
          <p:spPr>
            <a:xfrm>
              <a:off x="849825" y="3055800"/>
              <a:ext cx="821475" cy="17500"/>
            </a:xfrm>
            <a:custGeom>
              <a:avLst/>
              <a:gdLst/>
              <a:ahLst/>
              <a:cxnLst/>
              <a:rect l="l" t="t" r="r" b="b"/>
              <a:pathLst>
                <a:path w="32859" h="700" extrusionOk="0">
                  <a:moveTo>
                    <a:pt x="1" y="1"/>
                  </a:moveTo>
                  <a:lnTo>
                    <a:pt x="1" y="700"/>
                  </a:lnTo>
                  <a:lnTo>
                    <a:pt x="32858" y="700"/>
                  </a:lnTo>
                  <a:lnTo>
                    <a:pt x="317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849825" y="3120400"/>
              <a:ext cx="918725" cy="17500"/>
            </a:xfrm>
            <a:custGeom>
              <a:avLst/>
              <a:gdLst/>
              <a:ahLst/>
              <a:cxnLst/>
              <a:rect l="l" t="t" r="r" b="b"/>
              <a:pathLst>
                <a:path w="36749" h="700" extrusionOk="0">
                  <a:moveTo>
                    <a:pt x="1" y="0"/>
                  </a:moveTo>
                  <a:lnTo>
                    <a:pt x="1" y="699"/>
                  </a:lnTo>
                  <a:lnTo>
                    <a:pt x="36749" y="699"/>
                  </a:lnTo>
                  <a:lnTo>
                    <a:pt x="356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849825" y="3184975"/>
              <a:ext cx="1015250" cy="17525"/>
            </a:xfrm>
            <a:custGeom>
              <a:avLst/>
              <a:gdLst/>
              <a:ahLst/>
              <a:cxnLst/>
              <a:rect l="l" t="t" r="r" b="b"/>
              <a:pathLst>
                <a:path w="40610" h="701" extrusionOk="0">
                  <a:moveTo>
                    <a:pt x="1" y="1"/>
                  </a:moveTo>
                  <a:lnTo>
                    <a:pt x="1" y="700"/>
                  </a:lnTo>
                  <a:lnTo>
                    <a:pt x="40609" y="700"/>
                  </a:lnTo>
                  <a:lnTo>
                    <a:pt x="395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849825" y="3249575"/>
              <a:ext cx="1051725" cy="18275"/>
            </a:xfrm>
            <a:custGeom>
              <a:avLst/>
              <a:gdLst/>
              <a:ahLst/>
              <a:cxnLst/>
              <a:rect l="l" t="t" r="r" b="b"/>
              <a:pathLst>
                <a:path w="42069" h="731" extrusionOk="0">
                  <a:moveTo>
                    <a:pt x="1" y="1"/>
                  </a:moveTo>
                  <a:lnTo>
                    <a:pt x="1" y="730"/>
                  </a:lnTo>
                  <a:lnTo>
                    <a:pt x="41004" y="730"/>
                  </a:lnTo>
                  <a:lnTo>
                    <a:pt x="420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8"/>
            <p:cNvSpPr/>
            <p:nvPr/>
          </p:nvSpPr>
          <p:spPr>
            <a:xfrm>
              <a:off x="849825" y="3314175"/>
              <a:ext cx="955200" cy="18250"/>
            </a:xfrm>
            <a:custGeom>
              <a:avLst/>
              <a:gdLst/>
              <a:ahLst/>
              <a:cxnLst/>
              <a:rect l="l" t="t" r="r" b="b"/>
              <a:pathLst>
                <a:path w="3820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37114" y="730"/>
                  </a:lnTo>
                  <a:lnTo>
                    <a:pt x="38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849825" y="3378750"/>
              <a:ext cx="857950" cy="18275"/>
            </a:xfrm>
            <a:custGeom>
              <a:avLst/>
              <a:gdLst/>
              <a:ahLst/>
              <a:cxnLst/>
              <a:rect l="l" t="t" r="r" b="b"/>
              <a:pathLst>
                <a:path w="3431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33253" y="730"/>
                  </a:lnTo>
                  <a:lnTo>
                    <a:pt x="343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849825" y="3444100"/>
              <a:ext cx="761450" cy="17500"/>
            </a:xfrm>
            <a:custGeom>
              <a:avLst/>
              <a:gdLst/>
              <a:ahLst/>
              <a:cxnLst/>
              <a:rect l="l" t="t" r="r" b="b"/>
              <a:pathLst>
                <a:path w="3045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29363" y="700"/>
                  </a:lnTo>
                  <a:lnTo>
                    <a:pt x="304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8"/>
            <p:cNvSpPr/>
            <p:nvPr/>
          </p:nvSpPr>
          <p:spPr>
            <a:xfrm>
              <a:off x="849825" y="3508700"/>
              <a:ext cx="664175" cy="17500"/>
            </a:xfrm>
            <a:custGeom>
              <a:avLst/>
              <a:gdLst/>
              <a:ahLst/>
              <a:cxnLst/>
              <a:rect l="l" t="t" r="r" b="b"/>
              <a:pathLst>
                <a:path w="26567" h="700" extrusionOk="0">
                  <a:moveTo>
                    <a:pt x="1" y="1"/>
                  </a:moveTo>
                  <a:lnTo>
                    <a:pt x="1" y="700"/>
                  </a:lnTo>
                  <a:lnTo>
                    <a:pt x="25503" y="700"/>
                  </a:lnTo>
                  <a:lnTo>
                    <a:pt x="265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849825" y="3573300"/>
              <a:ext cx="567675" cy="18250"/>
            </a:xfrm>
            <a:custGeom>
              <a:avLst/>
              <a:gdLst/>
              <a:ahLst/>
              <a:cxnLst/>
              <a:rect l="l" t="t" r="r" b="b"/>
              <a:pathLst>
                <a:path w="22707" h="730" extrusionOk="0">
                  <a:moveTo>
                    <a:pt x="1" y="0"/>
                  </a:moveTo>
                  <a:lnTo>
                    <a:pt x="1" y="730"/>
                  </a:lnTo>
                  <a:lnTo>
                    <a:pt x="21642" y="730"/>
                  </a:lnTo>
                  <a:lnTo>
                    <a:pt x="22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8"/>
            <p:cNvSpPr/>
            <p:nvPr/>
          </p:nvSpPr>
          <p:spPr>
            <a:xfrm>
              <a:off x="849825" y="3637875"/>
              <a:ext cx="470400" cy="18275"/>
            </a:xfrm>
            <a:custGeom>
              <a:avLst/>
              <a:gdLst/>
              <a:ahLst/>
              <a:cxnLst/>
              <a:rect l="l" t="t" r="r" b="b"/>
              <a:pathLst>
                <a:path w="18816" h="731" extrusionOk="0">
                  <a:moveTo>
                    <a:pt x="1" y="1"/>
                  </a:moveTo>
                  <a:lnTo>
                    <a:pt x="1" y="730"/>
                  </a:lnTo>
                  <a:lnTo>
                    <a:pt x="17752" y="730"/>
                  </a:lnTo>
                  <a:lnTo>
                    <a:pt x="188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8"/>
            <p:cNvSpPr/>
            <p:nvPr/>
          </p:nvSpPr>
          <p:spPr>
            <a:xfrm>
              <a:off x="849825" y="3702475"/>
              <a:ext cx="373900" cy="18250"/>
            </a:xfrm>
            <a:custGeom>
              <a:avLst/>
              <a:gdLst/>
              <a:ahLst/>
              <a:cxnLst/>
              <a:rect l="l" t="t" r="r" b="b"/>
              <a:pathLst>
                <a:path w="14956" h="730" extrusionOk="0">
                  <a:moveTo>
                    <a:pt x="1" y="0"/>
                  </a:moveTo>
                  <a:lnTo>
                    <a:pt x="1" y="730"/>
                  </a:lnTo>
                  <a:lnTo>
                    <a:pt x="13891" y="730"/>
                  </a:lnTo>
                  <a:lnTo>
                    <a:pt x="149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8"/>
            <p:cNvSpPr/>
            <p:nvPr/>
          </p:nvSpPr>
          <p:spPr>
            <a:xfrm>
              <a:off x="849825" y="3767825"/>
              <a:ext cx="276625" cy="17500"/>
            </a:xfrm>
            <a:custGeom>
              <a:avLst/>
              <a:gdLst/>
              <a:ahLst/>
              <a:cxnLst/>
              <a:rect l="l" t="t" r="r" b="b"/>
              <a:pathLst>
                <a:path w="11065" h="700" extrusionOk="0">
                  <a:moveTo>
                    <a:pt x="1" y="0"/>
                  </a:moveTo>
                  <a:lnTo>
                    <a:pt x="1" y="700"/>
                  </a:lnTo>
                  <a:lnTo>
                    <a:pt x="10001" y="700"/>
                  </a:lnTo>
                  <a:lnTo>
                    <a:pt x="110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8"/>
            <p:cNvSpPr/>
            <p:nvPr/>
          </p:nvSpPr>
          <p:spPr>
            <a:xfrm>
              <a:off x="849825" y="3832425"/>
              <a:ext cx="180125" cy="17500"/>
            </a:xfrm>
            <a:custGeom>
              <a:avLst/>
              <a:gdLst/>
              <a:ahLst/>
              <a:cxnLst/>
              <a:rect l="l" t="t" r="r" b="b"/>
              <a:pathLst>
                <a:path w="7205" h="700" extrusionOk="0">
                  <a:moveTo>
                    <a:pt x="1" y="0"/>
                  </a:moveTo>
                  <a:lnTo>
                    <a:pt x="1" y="699"/>
                  </a:lnTo>
                  <a:lnTo>
                    <a:pt x="6140" y="699"/>
                  </a:lnTo>
                  <a:lnTo>
                    <a:pt x="72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8"/>
            <p:cNvSpPr/>
            <p:nvPr/>
          </p:nvSpPr>
          <p:spPr>
            <a:xfrm>
              <a:off x="849825" y="3897000"/>
              <a:ext cx="82850" cy="17500"/>
            </a:xfrm>
            <a:custGeom>
              <a:avLst/>
              <a:gdLst/>
              <a:ahLst/>
              <a:cxnLst/>
              <a:rect l="l" t="t" r="r" b="b"/>
              <a:pathLst>
                <a:path w="3314" h="700" extrusionOk="0">
                  <a:moveTo>
                    <a:pt x="1" y="1"/>
                  </a:moveTo>
                  <a:lnTo>
                    <a:pt x="1" y="700"/>
                  </a:lnTo>
                  <a:lnTo>
                    <a:pt x="2250" y="700"/>
                  </a:lnTo>
                  <a:lnTo>
                    <a:pt x="3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18"/>
          <p:cNvGrpSpPr/>
          <p:nvPr/>
        </p:nvGrpSpPr>
        <p:grpSpPr>
          <a:xfrm>
            <a:off x="179775" y="146788"/>
            <a:ext cx="1066900" cy="937825"/>
            <a:chOff x="5813450" y="994900"/>
            <a:chExt cx="1066900" cy="937825"/>
          </a:xfrm>
        </p:grpSpPr>
        <p:sp>
          <p:nvSpPr>
            <p:cNvPr id="430" name="Google Shape;430;p18"/>
            <p:cNvSpPr/>
            <p:nvPr/>
          </p:nvSpPr>
          <p:spPr>
            <a:xfrm>
              <a:off x="5925150" y="994900"/>
              <a:ext cx="955200" cy="866475"/>
            </a:xfrm>
            <a:custGeom>
              <a:avLst/>
              <a:gdLst/>
              <a:ahLst/>
              <a:cxnLst/>
              <a:rect l="l" t="t" r="r" b="b"/>
              <a:pathLst>
                <a:path w="38208" h="34659" extrusionOk="0">
                  <a:moveTo>
                    <a:pt x="19074" y="1"/>
                  </a:moveTo>
                  <a:cubicBezTo>
                    <a:pt x="11259" y="1"/>
                    <a:pt x="4168" y="5324"/>
                    <a:pt x="2250" y="13256"/>
                  </a:cubicBezTo>
                  <a:cubicBezTo>
                    <a:pt x="0" y="22588"/>
                    <a:pt x="5745" y="31950"/>
                    <a:pt x="15046" y="34169"/>
                  </a:cubicBezTo>
                  <a:cubicBezTo>
                    <a:pt x="16415" y="34500"/>
                    <a:pt x="17785" y="34658"/>
                    <a:pt x="19134" y="34658"/>
                  </a:cubicBezTo>
                  <a:cubicBezTo>
                    <a:pt x="26949" y="34658"/>
                    <a:pt x="34040" y="29335"/>
                    <a:pt x="35959" y="21402"/>
                  </a:cubicBezTo>
                  <a:cubicBezTo>
                    <a:pt x="38208" y="12071"/>
                    <a:pt x="32463" y="2709"/>
                    <a:pt x="23162" y="490"/>
                  </a:cubicBezTo>
                  <a:cubicBezTo>
                    <a:pt x="21793" y="159"/>
                    <a:pt x="20423" y="1"/>
                    <a:pt x="19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8"/>
            <p:cNvSpPr/>
            <p:nvPr/>
          </p:nvSpPr>
          <p:spPr>
            <a:xfrm>
              <a:off x="5840050" y="1113525"/>
              <a:ext cx="249250" cy="249275"/>
            </a:xfrm>
            <a:custGeom>
              <a:avLst/>
              <a:gdLst/>
              <a:ahLst/>
              <a:cxnLst/>
              <a:rect l="l" t="t" r="r" b="b"/>
              <a:pathLst>
                <a:path w="9970" h="9971" extrusionOk="0">
                  <a:moveTo>
                    <a:pt x="9970" y="1"/>
                  </a:moveTo>
                  <a:lnTo>
                    <a:pt x="9970" y="1"/>
                  </a:lnTo>
                  <a:cubicBezTo>
                    <a:pt x="9180" y="305"/>
                    <a:pt x="8389" y="639"/>
                    <a:pt x="7629" y="1065"/>
                  </a:cubicBezTo>
                  <a:lnTo>
                    <a:pt x="1064" y="7630"/>
                  </a:lnTo>
                  <a:cubicBezTo>
                    <a:pt x="669" y="8359"/>
                    <a:pt x="304" y="9150"/>
                    <a:pt x="0" y="9970"/>
                  </a:cubicBezTo>
                  <a:lnTo>
                    <a:pt x="99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8"/>
            <p:cNvSpPr/>
            <p:nvPr/>
          </p:nvSpPr>
          <p:spPr>
            <a:xfrm>
              <a:off x="5813450" y="1086925"/>
              <a:ext cx="415675" cy="415700"/>
            </a:xfrm>
            <a:custGeom>
              <a:avLst/>
              <a:gdLst/>
              <a:ahLst/>
              <a:cxnLst/>
              <a:rect l="l" t="t" r="r" b="b"/>
              <a:pathLst>
                <a:path w="16627" h="16628" extrusionOk="0">
                  <a:moveTo>
                    <a:pt x="16627" y="1"/>
                  </a:moveTo>
                  <a:cubicBezTo>
                    <a:pt x="16171" y="1"/>
                    <a:pt x="15745" y="31"/>
                    <a:pt x="15289" y="62"/>
                  </a:cubicBezTo>
                  <a:lnTo>
                    <a:pt x="61" y="15290"/>
                  </a:lnTo>
                  <a:cubicBezTo>
                    <a:pt x="31" y="15746"/>
                    <a:pt x="0" y="16171"/>
                    <a:pt x="0" y="16627"/>
                  </a:cubicBezTo>
                  <a:lnTo>
                    <a:pt x="166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8"/>
            <p:cNvSpPr/>
            <p:nvPr/>
          </p:nvSpPr>
          <p:spPr>
            <a:xfrm>
              <a:off x="5818775" y="1092250"/>
              <a:ext cx="512950" cy="513700"/>
            </a:xfrm>
            <a:custGeom>
              <a:avLst/>
              <a:gdLst/>
              <a:ahLst/>
              <a:cxnLst/>
              <a:rect l="l" t="t" r="r" b="b"/>
              <a:pathLst>
                <a:path w="20518" h="20548" extrusionOk="0">
                  <a:moveTo>
                    <a:pt x="19484" y="1"/>
                  </a:moveTo>
                  <a:lnTo>
                    <a:pt x="0" y="19484"/>
                  </a:lnTo>
                  <a:cubicBezTo>
                    <a:pt x="61" y="19849"/>
                    <a:pt x="152" y="20183"/>
                    <a:pt x="213" y="20548"/>
                  </a:cubicBezTo>
                  <a:lnTo>
                    <a:pt x="20517" y="213"/>
                  </a:lnTo>
                  <a:cubicBezTo>
                    <a:pt x="20183" y="122"/>
                    <a:pt x="19848" y="61"/>
                    <a:pt x="194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8"/>
            <p:cNvSpPr/>
            <p:nvPr/>
          </p:nvSpPr>
          <p:spPr>
            <a:xfrm>
              <a:off x="5843850" y="1117325"/>
              <a:ext cx="572975" cy="572975"/>
            </a:xfrm>
            <a:custGeom>
              <a:avLst/>
              <a:gdLst/>
              <a:ahLst/>
              <a:cxnLst/>
              <a:rect l="l" t="t" r="r" b="b"/>
              <a:pathLst>
                <a:path w="22919" h="22919" extrusionOk="0">
                  <a:moveTo>
                    <a:pt x="22037" y="1"/>
                  </a:moveTo>
                  <a:lnTo>
                    <a:pt x="0" y="22037"/>
                  </a:lnTo>
                  <a:cubicBezTo>
                    <a:pt x="122" y="22341"/>
                    <a:pt x="243" y="22615"/>
                    <a:pt x="395" y="22919"/>
                  </a:cubicBezTo>
                  <a:lnTo>
                    <a:pt x="22918" y="396"/>
                  </a:lnTo>
                  <a:cubicBezTo>
                    <a:pt x="22615" y="244"/>
                    <a:pt x="22341" y="122"/>
                    <a:pt x="2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8"/>
            <p:cNvSpPr/>
            <p:nvPr/>
          </p:nvSpPr>
          <p:spPr>
            <a:xfrm>
              <a:off x="5882600" y="1156850"/>
              <a:ext cx="605650" cy="604900"/>
            </a:xfrm>
            <a:custGeom>
              <a:avLst/>
              <a:gdLst/>
              <a:ahLst/>
              <a:cxnLst/>
              <a:rect l="l" t="t" r="r" b="b"/>
              <a:pathLst>
                <a:path w="24226" h="24196" extrusionOk="0">
                  <a:moveTo>
                    <a:pt x="23466" y="0"/>
                  </a:moveTo>
                  <a:lnTo>
                    <a:pt x="0" y="23435"/>
                  </a:lnTo>
                  <a:cubicBezTo>
                    <a:pt x="183" y="23678"/>
                    <a:pt x="335" y="23952"/>
                    <a:pt x="517" y="24195"/>
                  </a:cubicBezTo>
                  <a:lnTo>
                    <a:pt x="24226" y="487"/>
                  </a:lnTo>
                  <a:cubicBezTo>
                    <a:pt x="23982" y="335"/>
                    <a:pt x="23709" y="152"/>
                    <a:pt x="23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8"/>
            <p:cNvSpPr/>
            <p:nvPr/>
          </p:nvSpPr>
          <p:spPr>
            <a:xfrm>
              <a:off x="5934275" y="1207000"/>
              <a:ext cx="614000" cy="614000"/>
            </a:xfrm>
            <a:custGeom>
              <a:avLst/>
              <a:gdLst/>
              <a:ahLst/>
              <a:cxnLst/>
              <a:rect l="l" t="t" r="r" b="b"/>
              <a:pathLst>
                <a:path w="24560" h="24560" extrusionOk="0">
                  <a:moveTo>
                    <a:pt x="23922" y="0"/>
                  </a:moveTo>
                  <a:lnTo>
                    <a:pt x="0" y="23952"/>
                  </a:lnTo>
                  <a:cubicBezTo>
                    <a:pt x="183" y="24165"/>
                    <a:pt x="395" y="24378"/>
                    <a:pt x="608" y="24560"/>
                  </a:cubicBezTo>
                  <a:lnTo>
                    <a:pt x="24560" y="639"/>
                  </a:lnTo>
                  <a:cubicBezTo>
                    <a:pt x="24347" y="426"/>
                    <a:pt x="24134" y="213"/>
                    <a:pt x="239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8"/>
            <p:cNvSpPr/>
            <p:nvPr/>
          </p:nvSpPr>
          <p:spPr>
            <a:xfrm>
              <a:off x="5995825" y="1268550"/>
              <a:ext cx="601100" cy="601100"/>
            </a:xfrm>
            <a:custGeom>
              <a:avLst/>
              <a:gdLst/>
              <a:ahLst/>
              <a:cxnLst/>
              <a:rect l="l" t="t" r="r" b="b"/>
              <a:pathLst>
                <a:path w="24044" h="24044" extrusionOk="0">
                  <a:moveTo>
                    <a:pt x="23557" y="0"/>
                  </a:moveTo>
                  <a:lnTo>
                    <a:pt x="0" y="23557"/>
                  </a:lnTo>
                  <a:cubicBezTo>
                    <a:pt x="243" y="23739"/>
                    <a:pt x="487" y="23891"/>
                    <a:pt x="760" y="24043"/>
                  </a:cubicBezTo>
                  <a:lnTo>
                    <a:pt x="24043" y="760"/>
                  </a:lnTo>
                  <a:cubicBezTo>
                    <a:pt x="23891" y="517"/>
                    <a:pt x="23739" y="244"/>
                    <a:pt x="23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8"/>
            <p:cNvSpPr/>
            <p:nvPr/>
          </p:nvSpPr>
          <p:spPr>
            <a:xfrm>
              <a:off x="6068000" y="1341500"/>
              <a:ext cx="566150" cy="566150"/>
            </a:xfrm>
            <a:custGeom>
              <a:avLst/>
              <a:gdLst/>
              <a:ahLst/>
              <a:cxnLst/>
              <a:rect l="l" t="t" r="r" b="b"/>
              <a:pathLst>
                <a:path w="22646" h="22646" extrusionOk="0">
                  <a:moveTo>
                    <a:pt x="22281" y="0"/>
                  </a:moveTo>
                  <a:lnTo>
                    <a:pt x="1" y="22280"/>
                  </a:lnTo>
                  <a:cubicBezTo>
                    <a:pt x="305" y="22432"/>
                    <a:pt x="609" y="22554"/>
                    <a:pt x="913" y="22645"/>
                  </a:cubicBezTo>
                  <a:lnTo>
                    <a:pt x="22646" y="912"/>
                  </a:lnTo>
                  <a:cubicBezTo>
                    <a:pt x="22554" y="608"/>
                    <a:pt x="22433" y="304"/>
                    <a:pt x="222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8"/>
            <p:cNvSpPr/>
            <p:nvPr/>
          </p:nvSpPr>
          <p:spPr>
            <a:xfrm>
              <a:off x="6155400" y="1428875"/>
              <a:ext cx="501550" cy="500800"/>
            </a:xfrm>
            <a:custGeom>
              <a:avLst/>
              <a:gdLst/>
              <a:ahLst/>
              <a:cxnLst/>
              <a:rect l="l" t="t" r="r" b="b"/>
              <a:pathLst>
                <a:path w="20062" h="20032" extrusionOk="0">
                  <a:moveTo>
                    <a:pt x="19879" y="1"/>
                  </a:moveTo>
                  <a:lnTo>
                    <a:pt x="0" y="19880"/>
                  </a:lnTo>
                  <a:cubicBezTo>
                    <a:pt x="365" y="19940"/>
                    <a:pt x="699" y="20001"/>
                    <a:pt x="1064" y="20032"/>
                  </a:cubicBezTo>
                  <a:lnTo>
                    <a:pt x="20062" y="1065"/>
                  </a:lnTo>
                  <a:cubicBezTo>
                    <a:pt x="20001" y="700"/>
                    <a:pt x="19940" y="335"/>
                    <a:pt x="19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8"/>
            <p:cNvSpPr/>
            <p:nvPr/>
          </p:nvSpPr>
          <p:spPr>
            <a:xfrm>
              <a:off x="6261775" y="1535275"/>
              <a:ext cx="397450" cy="397450"/>
            </a:xfrm>
            <a:custGeom>
              <a:avLst/>
              <a:gdLst/>
              <a:ahLst/>
              <a:cxnLst/>
              <a:rect l="l" t="t" r="r" b="b"/>
              <a:pathLst>
                <a:path w="15898" h="15898" extrusionOk="0">
                  <a:moveTo>
                    <a:pt x="15898" y="0"/>
                  </a:moveTo>
                  <a:lnTo>
                    <a:pt x="1" y="15897"/>
                  </a:lnTo>
                  <a:cubicBezTo>
                    <a:pt x="487" y="15867"/>
                    <a:pt x="943" y="15836"/>
                    <a:pt x="1399" y="15745"/>
                  </a:cubicBezTo>
                  <a:lnTo>
                    <a:pt x="15776" y="1398"/>
                  </a:lnTo>
                  <a:cubicBezTo>
                    <a:pt x="15837" y="942"/>
                    <a:pt x="15867" y="487"/>
                    <a:pt x="15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8"/>
            <p:cNvSpPr/>
            <p:nvPr/>
          </p:nvSpPr>
          <p:spPr>
            <a:xfrm>
              <a:off x="6413750" y="1687250"/>
              <a:ext cx="207475" cy="207475"/>
            </a:xfrm>
            <a:custGeom>
              <a:avLst/>
              <a:gdLst/>
              <a:ahLst/>
              <a:cxnLst/>
              <a:rect l="l" t="t" r="r" b="b"/>
              <a:pathLst>
                <a:path w="8299" h="8299" extrusionOk="0">
                  <a:moveTo>
                    <a:pt x="8299" y="0"/>
                  </a:moveTo>
                  <a:lnTo>
                    <a:pt x="1" y="8298"/>
                  </a:lnTo>
                  <a:cubicBezTo>
                    <a:pt x="1095" y="7782"/>
                    <a:pt x="2129" y="7174"/>
                    <a:pt x="3101" y="6444"/>
                  </a:cubicBezTo>
                  <a:lnTo>
                    <a:pt x="6445" y="3101"/>
                  </a:lnTo>
                  <a:cubicBezTo>
                    <a:pt x="7174" y="2128"/>
                    <a:pt x="7813" y="1095"/>
                    <a:pt x="8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18"/>
          <p:cNvGrpSpPr/>
          <p:nvPr/>
        </p:nvGrpSpPr>
        <p:grpSpPr>
          <a:xfrm rot="-5400000">
            <a:off x="8582400" y="2517013"/>
            <a:ext cx="519025" cy="109450"/>
            <a:chOff x="3792125" y="4705525"/>
            <a:chExt cx="519025" cy="109450"/>
          </a:xfrm>
          <a:solidFill>
            <a:schemeClr val="accent4"/>
          </a:solidFill>
        </p:grpSpPr>
        <p:sp>
          <p:nvSpPr>
            <p:cNvPr id="443" name="Google Shape;443;p18"/>
            <p:cNvSpPr/>
            <p:nvPr/>
          </p:nvSpPr>
          <p:spPr>
            <a:xfrm>
              <a:off x="379212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8"/>
            <p:cNvSpPr/>
            <p:nvPr/>
          </p:nvSpPr>
          <p:spPr>
            <a:xfrm>
              <a:off x="398817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8"/>
            <p:cNvSpPr/>
            <p:nvPr/>
          </p:nvSpPr>
          <p:spPr>
            <a:xfrm>
              <a:off x="4185000" y="4705525"/>
              <a:ext cx="126150" cy="109450"/>
            </a:xfrm>
            <a:custGeom>
              <a:avLst/>
              <a:gdLst/>
              <a:ahLst/>
              <a:cxnLst/>
              <a:rect l="l" t="t" r="r" b="b"/>
              <a:pathLst>
                <a:path w="5046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6" name="Google Shape;446;p18"/>
          <p:cNvSpPr/>
          <p:nvPr/>
        </p:nvSpPr>
        <p:spPr>
          <a:xfrm>
            <a:off x="247350" y="2913714"/>
            <a:ext cx="64875" cy="64913"/>
          </a:xfrm>
          <a:custGeom>
            <a:avLst/>
            <a:gdLst/>
            <a:ahLst/>
            <a:cxnLst/>
            <a:rect l="l" t="t" r="r" b="b"/>
            <a:pathLst>
              <a:path w="2675" h="2676" extrusionOk="0">
                <a:moveTo>
                  <a:pt x="0" y="1"/>
                </a:moveTo>
                <a:lnTo>
                  <a:pt x="0" y="2676"/>
                </a:lnTo>
                <a:lnTo>
                  <a:pt x="2675" y="2676"/>
                </a:lnTo>
                <a:lnTo>
                  <a:pt x="267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8"/>
          <p:cNvSpPr/>
          <p:nvPr/>
        </p:nvSpPr>
        <p:spPr>
          <a:xfrm>
            <a:off x="247350" y="2752257"/>
            <a:ext cx="64875" cy="64889"/>
          </a:xfrm>
          <a:custGeom>
            <a:avLst/>
            <a:gdLst/>
            <a:ahLst/>
            <a:cxnLst/>
            <a:rect l="l" t="t" r="r" b="b"/>
            <a:pathLst>
              <a:path w="2675" h="2675" extrusionOk="0">
                <a:moveTo>
                  <a:pt x="0" y="0"/>
                </a:moveTo>
                <a:lnTo>
                  <a:pt x="0" y="2675"/>
                </a:lnTo>
                <a:lnTo>
                  <a:pt x="2675" y="267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18"/>
          <p:cNvSpPr/>
          <p:nvPr/>
        </p:nvSpPr>
        <p:spPr>
          <a:xfrm>
            <a:off x="247350" y="2590777"/>
            <a:ext cx="64875" cy="64161"/>
          </a:xfrm>
          <a:custGeom>
            <a:avLst/>
            <a:gdLst/>
            <a:ahLst/>
            <a:cxnLst/>
            <a:rect l="l" t="t" r="r" b="b"/>
            <a:pathLst>
              <a:path w="2675" h="2645" extrusionOk="0">
                <a:moveTo>
                  <a:pt x="0" y="0"/>
                </a:moveTo>
                <a:lnTo>
                  <a:pt x="0" y="2645"/>
                </a:lnTo>
                <a:lnTo>
                  <a:pt x="2675" y="264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18"/>
          <p:cNvSpPr/>
          <p:nvPr/>
        </p:nvSpPr>
        <p:spPr>
          <a:xfrm>
            <a:off x="7285087" y="306378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1915"/>
                </a:lnTo>
                <a:lnTo>
                  <a:pt x="55230" y="1915"/>
                </a:lnTo>
                <a:lnTo>
                  <a:pt x="55230" y="61460"/>
                </a:lnTo>
                <a:lnTo>
                  <a:pt x="57510" y="61460"/>
                </a:lnTo>
                <a:lnTo>
                  <a:pt x="5751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8"/>
          <p:cNvSpPr/>
          <p:nvPr/>
        </p:nvSpPr>
        <p:spPr>
          <a:xfrm>
            <a:off x="247339" y="3114855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61460"/>
                </a:lnTo>
                <a:lnTo>
                  <a:pt x="57510" y="61460"/>
                </a:lnTo>
                <a:lnTo>
                  <a:pt x="57510" y="59545"/>
                </a:lnTo>
                <a:lnTo>
                  <a:pt x="2281" y="59545"/>
                </a:lnTo>
                <a:lnTo>
                  <a:pt x="228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56187118-4AAE-B50D-AD28-202852FE0709}"/>
              </a:ext>
            </a:extLst>
          </p:cNvPr>
          <p:cNvSpPr/>
          <p:nvPr userDrawn="1"/>
        </p:nvSpPr>
        <p:spPr>
          <a:xfrm rot="10800000">
            <a:off x="8147049" y="198760"/>
            <a:ext cx="832254" cy="832254"/>
          </a:xfrm>
          <a:prstGeom prst="rtTriangl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0E500E7B-68F4-2B72-036B-A3C14C37014D}"/>
              </a:ext>
            </a:extLst>
          </p:cNvPr>
          <p:cNvSpPr txBox="1">
            <a:spLocks/>
          </p:cNvSpPr>
          <p:nvPr userDrawn="1"/>
        </p:nvSpPr>
        <p:spPr>
          <a:xfrm>
            <a:off x="8503444" y="282087"/>
            <a:ext cx="4619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1E343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B870A47-03C7-443E-85D2-5DBB3F199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670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 preserve="1">
  <p:cSld name="Numbers and text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9"/>
          <p:cNvSpPr txBox="1">
            <a:spLocks noGrp="1"/>
          </p:cNvSpPr>
          <p:nvPr>
            <p:ph type="title" hasCustomPrompt="1"/>
          </p:nvPr>
        </p:nvSpPr>
        <p:spPr>
          <a:xfrm>
            <a:off x="713225" y="1135775"/>
            <a:ext cx="39135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53" name="Google Shape;453;p19"/>
          <p:cNvSpPr txBox="1">
            <a:spLocks noGrp="1"/>
          </p:cNvSpPr>
          <p:nvPr>
            <p:ph type="subTitle" idx="1"/>
          </p:nvPr>
        </p:nvSpPr>
        <p:spPr>
          <a:xfrm>
            <a:off x="713225" y="1841800"/>
            <a:ext cx="3913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19"/>
          <p:cNvSpPr txBox="1">
            <a:spLocks noGrp="1"/>
          </p:cNvSpPr>
          <p:nvPr>
            <p:ph type="title" idx="2" hasCustomPrompt="1"/>
          </p:nvPr>
        </p:nvSpPr>
        <p:spPr>
          <a:xfrm>
            <a:off x="4517400" y="3333050"/>
            <a:ext cx="39135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55" name="Google Shape;455;p19"/>
          <p:cNvSpPr txBox="1">
            <a:spLocks noGrp="1"/>
          </p:cNvSpPr>
          <p:nvPr>
            <p:ph type="subTitle" idx="3"/>
          </p:nvPr>
        </p:nvSpPr>
        <p:spPr>
          <a:xfrm>
            <a:off x="4517400" y="4039075"/>
            <a:ext cx="3913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456" name="Google Shape;456;p19"/>
          <p:cNvGrpSpPr/>
          <p:nvPr/>
        </p:nvGrpSpPr>
        <p:grpSpPr>
          <a:xfrm rot="-5400000">
            <a:off x="-168644" y="-365178"/>
            <a:ext cx="702288" cy="974617"/>
            <a:chOff x="744950" y="2537550"/>
            <a:chExt cx="1156600" cy="1629250"/>
          </a:xfrm>
        </p:grpSpPr>
        <p:sp>
          <p:nvSpPr>
            <p:cNvPr id="457" name="Google Shape;457;p19"/>
            <p:cNvSpPr/>
            <p:nvPr/>
          </p:nvSpPr>
          <p:spPr>
            <a:xfrm>
              <a:off x="744950" y="2738175"/>
              <a:ext cx="1068450" cy="1428625"/>
            </a:xfrm>
            <a:custGeom>
              <a:avLst/>
              <a:gdLst/>
              <a:ahLst/>
              <a:cxnLst/>
              <a:rect l="l" t="t" r="r" b="b"/>
              <a:pathLst>
                <a:path w="42738" h="57145" extrusionOk="0">
                  <a:moveTo>
                    <a:pt x="1" y="0"/>
                  </a:moveTo>
                  <a:lnTo>
                    <a:pt x="1" y="57144"/>
                  </a:lnTo>
                  <a:lnTo>
                    <a:pt x="42737" y="28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849825" y="2537550"/>
              <a:ext cx="46375" cy="18275"/>
            </a:xfrm>
            <a:custGeom>
              <a:avLst/>
              <a:gdLst/>
              <a:ahLst/>
              <a:cxnLst/>
              <a:rect l="l" t="t" r="r" b="b"/>
              <a:pathLst>
                <a:path w="1855" h="731" extrusionOk="0">
                  <a:moveTo>
                    <a:pt x="1" y="1"/>
                  </a:moveTo>
                  <a:lnTo>
                    <a:pt x="1" y="730"/>
                  </a:lnTo>
                  <a:lnTo>
                    <a:pt x="1855" y="730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849825" y="2602150"/>
              <a:ext cx="143650" cy="18275"/>
            </a:xfrm>
            <a:custGeom>
              <a:avLst/>
              <a:gdLst/>
              <a:ahLst/>
              <a:cxnLst/>
              <a:rect l="l" t="t" r="r" b="b"/>
              <a:pathLst>
                <a:path w="5746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745" y="730"/>
                  </a:lnTo>
                  <a:lnTo>
                    <a:pt x="46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849825" y="2666750"/>
              <a:ext cx="240150" cy="18250"/>
            </a:xfrm>
            <a:custGeom>
              <a:avLst/>
              <a:gdLst/>
              <a:ahLst/>
              <a:cxnLst/>
              <a:rect l="l" t="t" r="r" b="b"/>
              <a:pathLst>
                <a:path w="9606" h="730" extrusionOk="0">
                  <a:moveTo>
                    <a:pt x="1" y="0"/>
                  </a:moveTo>
                  <a:lnTo>
                    <a:pt x="1" y="730"/>
                  </a:lnTo>
                  <a:lnTo>
                    <a:pt x="9606" y="730"/>
                  </a:lnTo>
                  <a:lnTo>
                    <a:pt x="85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9"/>
            <p:cNvSpPr/>
            <p:nvPr/>
          </p:nvSpPr>
          <p:spPr>
            <a:xfrm>
              <a:off x="849825" y="2732100"/>
              <a:ext cx="337425" cy="17500"/>
            </a:xfrm>
            <a:custGeom>
              <a:avLst/>
              <a:gdLst/>
              <a:ahLst/>
              <a:cxnLst/>
              <a:rect l="l" t="t" r="r" b="b"/>
              <a:pathLst>
                <a:path w="13497" h="700" extrusionOk="0">
                  <a:moveTo>
                    <a:pt x="1" y="0"/>
                  </a:moveTo>
                  <a:lnTo>
                    <a:pt x="1" y="699"/>
                  </a:lnTo>
                  <a:lnTo>
                    <a:pt x="13496" y="699"/>
                  </a:lnTo>
                  <a:lnTo>
                    <a:pt x="124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9"/>
            <p:cNvSpPr/>
            <p:nvPr/>
          </p:nvSpPr>
          <p:spPr>
            <a:xfrm>
              <a:off x="849825" y="2796675"/>
              <a:ext cx="433925" cy="17500"/>
            </a:xfrm>
            <a:custGeom>
              <a:avLst/>
              <a:gdLst/>
              <a:ahLst/>
              <a:cxnLst/>
              <a:rect l="l" t="t" r="r" b="b"/>
              <a:pathLst>
                <a:path w="17357" h="700" extrusionOk="0">
                  <a:moveTo>
                    <a:pt x="1" y="1"/>
                  </a:moveTo>
                  <a:lnTo>
                    <a:pt x="1" y="700"/>
                  </a:lnTo>
                  <a:lnTo>
                    <a:pt x="17356" y="700"/>
                  </a:lnTo>
                  <a:lnTo>
                    <a:pt x="16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9"/>
            <p:cNvSpPr/>
            <p:nvPr/>
          </p:nvSpPr>
          <p:spPr>
            <a:xfrm>
              <a:off x="849825" y="2861275"/>
              <a:ext cx="531200" cy="18250"/>
            </a:xfrm>
            <a:custGeom>
              <a:avLst/>
              <a:gdLst/>
              <a:ahLst/>
              <a:cxnLst/>
              <a:rect l="l" t="t" r="r" b="b"/>
              <a:pathLst>
                <a:path w="2124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21247" y="730"/>
                  </a:lnTo>
                  <a:lnTo>
                    <a:pt x="201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9"/>
            <p:cNvSpPr/>
            <p:nvPr/>
          </p:nvSpPr>
          <p:spPr>
            <a:xfrm>
              <a:off x="849825" y="2925875"/>
              <a:ext cx="627700" cy="18250"/>
            </a:xfrm>
            <a:custGeom>
              <a:avLst/>
              <a:gdLst/>
              <a:ahLst/>
              <a:cxnLst/>
              <a:rect l="l" t="t" r="r" b="b"/>
              <a:pathLst>
                <a:path w="2510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25107" y="730"/>
                  </a:lnTo>
                  <a:lnTo>
                    <a:pt x="24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9"/>
            <p:cNvSpPr/>
            <p:nvPr/>
          </p:nvSpPr>
          <p:spPr>
            <a:xfrm>
              <a:off x="849825" y="2990450"/>
              <a:ext cx="724975" cy="18275"/>
            </a:xfrm>
            <a:custGeom>
              <a:avLst/>
              <a:gdLst/>
              <a:ahLst/>
              <a:cxnLst/>
              <a:rect l="l" t="t" r="r" b="b"/>
              <a:pathLst>
                <a:path w="28999" h="731" extrusionOk="0">
                  <a:moveTo>
                    <a:pt x="1" y="1"/>
                  </a:moveTo>
                  <a:lnTo>
                    <a:pt x="1" y="730"/>
                  </a:lnTo>
                  <a:lnTo>
                    <a:pt x="28998" y="730"/>
                  </a:lnTo>
                  <a:lnTo>
                    <a:pt x="279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9"/>
            <p:cNvSpPr/>
            <p:nvPr/>
          </p:nvSpPr>
          <p:spPr>
            <a:xfrm>
              <a:off x="849825" y="3055800"/>
              <a:ext cx="821475" cy="17500"/>
            </a:xfrm>
            <a:custGeom>
              <a:avLst/>
              <a:gdLst/>
              <a:ahLst/>
              <a:cxnLst/>
              <a:rect l="l" t="t" r="r" b="b"/>
              <a:pathLst>
                <a:path w="32859" h="700" extrusionOk="0">
                  <a:moveTo>
                    <a:pt x="1" y="1"/>
                  </a:moveTo>
                  <a:lnTo>
                    <a:pt x="1" y="700"/>
                  </a:lnTo>
                  <a:lnTo>
                    <a:pt x="32858" y="700"/>
                  </a:lnTo>
                  <a:lnTo>
                    <a:pt x="317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9"/>
            <p:cNvSpPr/>
            <p:nvPr/>
          </p:nvSpPr>
          <p:spPr>
            <a:xfrm>
              <a:off x="849825" y="3120400"/>
              <a:ext cx="918725" cy="17500"/>
            </a:xfrm>
            <a:custGeom>
              <a:avLst/>
              <a:gdLst/>
              <a:ahLst/>
              <a:cxnLst/>
              <a:rect l="l" t="t" r="r" b="b"/>
              <a:pathLst>
                <a:path w="36749" h="700" extrusionOk="0">
                  <a:moveTo>
                    <a:pt x="1" y="0"/>
                  </a:moveTo>
                  <a:lnTo>
                    <a:pt x="1" y="699"/>
                  </a:lnTo>
                  <a:lnTo>
                    <a:pt x="36749" y="699"/>
                  </a:lnTo>
                  <a:lnTo>
                    <a:pt x="356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9"/>
            <p:cNvSpPr/>
            <p:nvPr/>
          </p:nvSpPr>
          <p:spPr>
            <a:xfrm>
              <a:off x="849825" y="3184975"/>
              <a:ext cx="1015250" cy="17525"/>
            </a:xfrm>
            <a:custGeom>
              <a:avLst/>
              <a:gdLst/>
              <a:ahLst/>
              <a:cxnLst/>
              <a:rect l="l" t="t" r="r" b="b"/>
              <a:pathLst>
                <a:path w="40610" h="701" extrusionOk="0">
                  <a:moveTo>
                    <a:pt x="1" y="1"/>
                  </a:moveTo>
                  <a:lnTo>
                    <a:pt x="1" y="700"/>
                  </a:lnTo>
                  <a:lnTo>
                    <a:pt x="40609" y="700"/>
                  </a:lnTo>
                  <a:lnTo>
                    <a:pt x="395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9"/>
            <p:cNvSpPr/>
            <p:nvPr/>
          </p:nvSpPr>
          <p:spPr>
            <a:xfrm>
              <a:off x="849825" y="3249575"/>
              <a:ext cx="1051725" cy="18275"/>
            </a:xfrm>
            <a:custGeom>
              <a:avLst/>
              <a:gdLst/>
              <a:ahLst/>
              <a:cxnLst/>
              <a:rect l="l" t="t" r="r" b="b"/>
              <a:pathLst>
                <a:path w="42069" h="731" extrusionOk="0">
                  <a:moveTo>
                    <a:pt x="1" y="1"/>
                  </a:moveTo>
                  <a:lnTo>
                    <a:pt x="1" y="730"/>
                  </a:lnTo>
                  <a:lnTo>
                    <a:pt x="41004" y="730"/>
                  </a:lnTo>
                  <a:lnTo>
                    <a:pt x="420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9"/>
            <p:cNvSpPr/>
            <p:nvPr/>
          </p:nvSpPr>
          <p:spPr>
            <a:xfrm>
              <a:off x="849825" y="3314175"/>
              <a:ext cx="955200" cy="18250"/>
            </a:xfrm>
            <a:custGeom>
              <a:avLst/>
              <a:gdLst/>
              <a:ahLst/>
              <a:cxnLst/>
              <a:rect l="l" t="t" r="r" b="b"/>
              <a:pathLst>
                <a:path w="3820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37114" y="730"/>
                  </a:lnTo>
                  <a:lnTo>
                    <a:pt x="38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9"/>
            <p:cNvSpPr/>
            <p:nvPr/>
          </p:nvSpPr>
          <p:spPr>
            <a:xfrm>
              <a:off x="849825" y="3378750"/>
              <a:ext cx="857950" cy="18275"/>
            </a:xfrm>
            <a:custGeom>
              <a:avLst/>
              <a:gdLst/>
              <a:ahLst/>
              <a:cxnLst/>
              <a:rect l="l" t="t" r="r" b="b"/>
              <a:pathLst>
                <a:path w="3431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33253" y="730"/>
                  </a:lnTo>
                  <a:lnTo>
                    <a:pt x="343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9"/>
            <p:cNvSpPr/>
            <p:nvPr/>
          </p:nvSpPr>
          <p:spPr>
            <a:xfrm>
              <a:off x="849825" y="3444100"/>
              <a:ext cx="761450" cy="17500"/>
            </a:xfrm>
            <a:custGeom>
              <a:avLst/>
              <a:gdLst/>
              <a:ahLst/>
              <a:cxnLst/>
              <a:rect l="l" t="t" r="r" b="b"/>
              <a:pathLst>
                <a:path w="3045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29363" y="700"/>
                  </a:lnTo>
                  <a:lnTo>
                    <a:pt x="304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9"/>
            <p:cNvSpPr/>
            <p:nvPr/>
          </p:nvSpPr>
          <p:spPr>
            <a:xfrm>
              <a:off x="849825" y="3508700"/>
              <a:ext cx="664175" cy="17500"/>
            </a:xfrm>
            <a:custGeom>
              <a:avLst/>
              <a:gdLst/>
              <a:ahLst/>
              <a:cxnLst/>
              <a:rect l="l" t="t" r="r" b="b"/>
              <a:pathLst>
                <a:path w="26567" h="700" extrusionOk="0">
                  <a:moveTo>
                    <a:pt x="1" y="1"/>
                  </a:moveTo>
                  <a:lnTo>
                    <a:pt x="1" y="700"/>
                  </a:lnTo>
                  <a:lnTo>
                    <a:pt x="25503" y="700"/>
                  </a:lnTo>
                  <a:lnTo>
                    <a:pt x="265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9"/>
            <p:cNvSpPr/>
            <p:nvPr/>
          </p:nvSpPr>
          <p:spPr>
            <a:xfrm>
              <a:off x="849825" y="3573300"/>
              <a:ext cx="567675" cy="18250"/>
            </a:xfrm>
            <a:custGeom>
              <a:avLst/>
              <a:gdLst/>
              <a:ahLst/>
              <a:cxnLst/>
              <a:rect l="l" t="t" r="r" b="b"/>
              <a:pathLst>
                <a:path w="22707" h="730" extrusionOk="0">
                  <a:moveTo>
                    <a:pt x="1" y="0"/>
                  </a:moveTo>
                  <a:lnTo>
                    <a:pt x="1" y="730"/>
                  </a:lnTo>
                  <a:lnTo>
                    <a:pt x="21642" y="730"/>
                  </a:lnTo>
                  <a:lnTo>
                    <a:pt x="22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9"/>
            <p:cNvSpPr/>
            <p:nvPr/>
          </p:nvSpPr>
          <p:spPr>
            <a:xfrm>
              <a:off x="849825" y="3637875"/>
              <a:ext cx="470400" cy="18275"/>
            </a:xfrm>
            <a:custGeom>
              <a:avLst/>
              <a:gdLst/>
              <a:ahLst/>
              <a:cxnLst/>
              <a:rect l="l" t="t" r="r" b="b"/>
              <a:pathLst>
                <a:path w="18816" h="731" extrusionOk="0">
                  <a:moveTo>
                    <a:pt x="1" y="1"/>
                  </a:moveTo>
                  <a:lnTo>
                    <a:pt x="1" y="730"/>
                  </a:lnTo>
                  <a:lnTo>
                    <a:pt x="17752" y="730"/>
                  </a:lnTo>
                  <a:lnTo>
                    <a:pt x="188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9"/>
            <p:cNvSpPr/>
            <p:nvPr/>
          </p:nvSpPr>
          <p:spPr>
            <a:xfrm>
              <a:off x="849825" y="3702475"/>
              <a:ext cx="373900" cy="18250"/>
            </a:xfrm>
            <a:custGeom>
              <a:avLst/>
              <a:gdLst/>
              <a:ahLst/>
              <a:cxnLst/>
              <a:rect l="l" t="t" r="r" b="b"/>
              <a:pathLst>
                <a:path w="14956" h="730" extrusionOk="0">
                  <a:moveTo>
                    <a:pt x="1" y="0"/>
                  </a:moveTo>
                  <a:lnTo>
                    <a:pt x="1" y="730"/>
                  </a:lnTo>
                  <a:lnTo>
                    <a:pt x="13891" y="730"/>
                  </a:lnTo>
                  <a:lnTo>
                    <a:pt x="149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9"/>
            <p:cNvSpPr/>
            <p:nvPr/>
          </p:nvSpPr>
          <p:spPr>
            <a:xfrm>
              <a:off x="849825" y="3767825"/>
              <a:ext cx="276625" cy="17500"/>
            </a:xfrm>
            <a:custGeom>
              <a:avLst/>
              <a:gdLst/>
              <a:ahLst/>
              <a:cxnLst/>
              <a:rect l="l" t="t" r="r" b="b"/>
              <a:pathLst>
                <a:path w="11065" h="700" extrusionOk="0">
                  <a:moveTo>
                    <a:pt x="1" y="0"/>
                  </a:moveTo>
                  <a:lnTo>
                    <a:pt x="1" y="700"/>
                  </a:lnTo>
                  <a:lnTo>
                    <a:pt x="10001" y="700"/>
                  </a:lnTo>
                  <a:lnTo>
                    <a:pt x="110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9"/>
            <p:cNvSpPr/>
            <p:nvPr/>
          </p:nvSpPr>
          <p:spPr>
            <a:xfrm>
              <a:off x="849825" y="3832425"/>
              <a:ext cx="180125" cy="17500"/>
            </a:xfrm>
            <a:custGeom>
              <a:avLst/>
              <a:gdLst/>
              <a:ahLst/>
              <a:cxnLst/>
              <a:rect l="l" t="t" r="r" b="b"/>
              <a:pathLst>
                <a:path w="7205" h="700" extrusionOk="0">
                  <a:moveTo>
                    <a:pt x="1" y="0"/>
                  </a:moveTo>
                  <a:lnTo>
                    <a:pt x="1" y="699"/>
                  </a:lnTo>
                  <a:lnTo>
                    <a:pt x="6140" y="699"/>
                  </a:lnTo>
                  <a:lnTo>
                    <a:pt x="72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9"/>
            <p:cNvSpPr/>
            <p:nvPr/>
          </p:nvSpPr>
          <p:spPr>
            <a:xfrm>
              <a:off x="849825" y="3897000"/>
              <a:ext cx="82850" cy="17500"/>
            </a:xfrm>
            <a:custGeom>
              <a:avLst/>
              <a:gdLst/>
              <a:ahLst/>
              <a:cxnLst/>
              <a:rect l="l" t="t" r="r" b="b"/>
              <a:pathLst>
                <a:path w="3314" h="700" extrusionOk="0">
                  <a:moveTo>
                    <a:pt x="1" y="1"/>
                  </a:moveTo>
                  <a:lnTo>
                    <a:pt x="1" y="700"/>
                  </a:lnTo>
                  <a:lnTo>
                    <a:pt x="2250" y="700"/>
                  </a:lnTo>
                  <a:lnTo>
                    <a:pt x="3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19"/>
          <p:cNvGrpSpPr/>
          <p:nvPr/>
        </p:nvGrpSpPr>
        <p:grpSpPr>
          <a:xfrm>
            <a:off x="8497656" y="4706283"/>
            <a:ext cx="942286" cy="828287"/>
            <a:chOff x="5813450" y="994900"/>
            <a:chExt cx="1066900" cy="937825"/>
          </a:xfrm>
        </p:grpSpPr>
        <p:sp>
          <p:nvSpPr>
            <p:cNvPr id="481" name="Google Shape;481;p19"/>
            <p:cNvSpPr/>
            <p:nvPr/>
          </p:nvSpPr>
          <p:spPr>
            <a:xfrm>
              <a:off x="5925150" y="994900"/>
              <a:ext cx="955200" cy="866475"/>
            </a:xfrm>
            <a:custGeom>
              <a:avLst/>
              <a:gdLst/>
              <a:ahLst/>
              <a:cxnLst/>
              <a:rect l="l" t="t" r="r" b="b"/>
              <a:pathLst>
                <a:path w="38208" h="34659" extrusionOk="0">
                  <a:moveTo>
                    <a:pt x="19074" y="1"/>
                  </a:moveTo>
                  <a:cubicBezTo>
                    <a:pt x="11259" y="1"/>
                    <a:pt x="4168" y="5324"/>
                    <a:pt x="2250" y="13256"/>
                  </a:cubicBezTo>
                  <a:cubicBezTo>
                    <a:pt x="0" y="22588"/>
                    <a:pt x="5745" y="31950"/>
                    <a:pt x="15046" y="34169"/>
                  </a:cubicBezTo>
                  <a:cubicBezTo>
                    <a:pt x="16415" y="34500"/>
                    <a:pt x="17785" y="34658"/>
                    <a:pt x="19134" y="34658"/>
                  </a:cubicBezTo>
                  <a:cubicBezTo>
                    <a:pt x="26949" y="34658"/>
                    <a:pt x="34040" y="29335"/>
                    <a:pt x="35959" y="21402"/>
                  </a:cubicBezTo>
                  <a:cubicBezTo>
                    <a:pt x="38208" y="12071"/>
                    <a:pt x="32463" y="2709"/>
                    <a:pt x="23162" y="490"/>
                  </a:cubicBezTo>
                  <a:cubicBezTo>
                    <a:pt x="21793" y="159"/>
                    <a:pt x="20423" y="1"/>
                    <a:pt x="19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9"/>
            <p:cNvSpPr/>
            <p:nvPr/>
          </p:nvSpPr>
          <p:spPr>
            <a:xfrm>
              <a:off x="5840050" y="1113525"/>
              <a:ext cx="249250" cy="249275"/>
            </a:xfrm>
            <a:custGeom>
              <a:avLst/>
              <a:gdLst/>
              <a:ahLst/>
              <a:cxnLst/>
              <a:rect l="l" t="t" r="r" b="b"/>
              <a:pathLst>
                <a:path w="9970" h="9971" extrusionOk="0">
                  <a:moveTo>
                    <a:pt x="9970" y="1"/>
                  </a:moveTo>
                  <a:lnTo>
                    <a:pt x="9970" y="1"/>
                  </a:lnTo>
                  <a:cubicBezTo>
                    <a:pt x="9180" y="305"/>
                    <a:pt x="8389" y="639"/>
                    <a:pt x="7629" y="1065"/>
                  </a:cubicBezTo>
                  <a:lnTo>
                    <a:pt x="1064" y="7630"/>
                  </a:lnTo>
                  <a:cubicBezTo>
                    <a:pt x="669" y="8359"/>
                    <a:pt x="304" y="9150"/>
                    <a:pt x="0" y="9970"/>
                  </a:cubicBezTo>
                  <a:lnTo>
                    <a:pt x="99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9"/>
            <p:cNvSpPr/>
            <p:nvPr/>
          </p:nvSpPr>
          <p:spPr>
            <a:xfrm>
              <a:off x="5813450" y="1086925"/>
              <a:ext cx="415675" cy="415700"/>
            </a:xfrm>
            <a:custGeom>
              <a:avLst/>
              <a:gdLst/>
              <a:ahLst/>
              <a:cxnLst/>
              <a:rect l="l" t="t" r="r" b="b"/>
              <a:pathLst>
                <a:path w="16627" h="16628" extrusionOk="0">
                  <a:moveTo>
                    <a:pt x="16627" y="1"/>
                  </a:moveTo>
                  <a:cubicBezTo>
                    <a:pt x="16171" y="1"/>
                    <a:pt x="15745" y="31"/>
                    <a:pt x="15289" y="62"/>
                  </a:cubicBezTo>
                  <a:lnTo>
                    <a:pt x="61" y="15290"/>
                  </a:lnTo>
                  <a:cubicBezTo>
                    <a:pt x="31" y="15746"/>
                    <a:pt x="0" y="16171"/>
                    <a:pt x="0" y="16627"/>
                  </a:cubicBezTo>
                  <a:lnTo>
                    <a:pt x="166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9"/>
            <p:cNvSpPr/>
            <p:nvPr/>
          </p:nvSpPr>
          <p:spPr>
            <a:xfrm>
              <a:off x="5818775" y="1092250"/>
              <a:ext cx="512950" cy="513700"/>
            </a:xfrm>
            <a:custGeom>
              <a:avLst/>
              <a:gdLst/>
              <a:ahLst/>
              <a:cxnLst/>
              <a:rect l="l" t="t" r="r" b="b"/>
              <a:pathLst>
                <a:path w="20518" h="20548" extrusionOk="0">
                  <a:moveTo>
                    <a:pt x="19484" y="1"/>
                  </a:moveTo>
                  <a:lnTo>
                    <a:pt x="0" y="19484"/>
                  </a:lnTo>
                  <a:cubicBezTo>
                    <a:pt x="61" y="19849"/>
                    <a:pt x="152" y="20183"/>
                    <a:pt x="213" y="20548"/>
                  </a:cubicBezTo>
                  <a:lnTo>
                    <a:pt x="20517" y="213"/>
                  </a:lnTo>
                  <a:cubicBezTo>
                    <a:pt x="20183" y="122"/>
                    <a:pt x="19848" y="61"/>
                    <a:pt x="194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9"/>
            <p:cNvSpPr/>
            <p:nvPr/>
          </p:nvSpPr>
          <p:spPr>
            <a:xfrm>
              <a:off x="5843850" y="1117325"/>
              <a:ext cx="572975" cy="572975"/>
            </a:xfrm>
            <a:custGeom>
              <a:avLst/>
              <a:gdLst/>
              <a:ahLst/>
              <a:cxnLst/>
              <a:rect l="l" t="t" r="r" b="b"/>
              <a:pathLst>
                <a:path w="22919" h="22919" extrusionOk="0">
                  <a:moveTo>
                    <a:pt x="22037" y="1"/>
                  </a:moveTo>
                  <a:lnTo>
                    <a:pt x="0" y="22037"/>
                  </a:lnTo>
                  <a:cubicBezTo>
                    <a:pt x="122" y="22341"/>
                    <a:pt x="243" y="22615"/>
                    <a:pt x="395" y="22919"/>
                  </a:cubicBezTo>
                  <a:lnTo>
                    <a:pt x="22918" y="396"/>
                  </a:lnTo>
                  <a:cubicBezTo>
                    <a:pt x="22615" y="244"/>
                    <a:pt x="22341" y="122"/>
                    <a:pt x="2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9"/>
            <p:cNvSpPr/>
            <p:nvPr/>
          </p:nvSpPr>
          <p:spPr>
            <a:xfrm>
              <a:off x="5882600" y="1156850"/>
              <a:ext cx="605650" cy="604900"/>
            </a:xfrm>
            <a:custGeom>
              <a:avLst/>
              <a:gdLst/>
              <a:ahLst/>
              <a:cxnLst/>
              <a:rect l="l" t="t" r="r" b="b"/>
              <a:pathLst>
                <a:path w="24226" h="24196" extrusionOk="0">
                  <a:moveTo>
                    <a:pt x="23466" y="0"/>
                  </a:moveTo>
                  <a:lnTo>
                    <a:pt x="0" y="23435"/>
                  </a:lnTo>
                  <a:cubicBezTo>
                    <a:pt x="183" y="23678"/>
                    <a:pt x="335" y="23952"/>
                    <a:pt x="517" y="24195"/>
                  </a:cubicBezTo>
                  <a:lnTo>
                    <a:pt x="24226" y="487"/>
                  </a:lnTo>
                  <a:cubicBezTo>
                    <a:pt x="23982" y="335"/>
                    <a:pt x="23709" y="152"/>
                    <a:pt x="23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9"/>
            <p:cNvSpPr/>
            <p:nvPr/>
          </p:nvSpPr>
          <p:spPr>
            <a:xfrm>
              <a:off x="5934275" y="1207000"/>
              <a:ext cx="614000" cy="614000"/>
            </a:xfrm>
            <a:custGeom>
              <a:avLst/>
              <a:gdLst/>
              <a:ahLst/>
              <a:cxnLst/>
              <a:rect l="l" t="t" r="r" b="b"/>
              <a:pathLst>
                <a:path w="24560" h="24560" extrusionOk="0">
                  <a:moveTo>
                    <a:pt x="23922" y="0"/>
                  </a:moveTo>
                  <a:lnTo>
                    <a:pt x="0" y="23952"/>
                  </a:lnTo>
                  <a:cubicBezTo>
                    <a:pt x="183" y="24165"/>
                    <a:pt x="395" y="24378"/>
                    <a:pt x="608" y="24560"/>
                  </a:cubicBezTo>
                  <a:lnTo>
                    <a:pt x="24560" y="639"/>
                  </a:lnTo>
                  <a:cubicBezTo>
                    <a:pt x="24347" y="426"/>
                    <a:pt x="24134" y="213"/>
                    <a:pt x="239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9"/>
            <p:cNvSpPr/>
            <p:nvPr/>
          </p:nvSpPr>
          <p:spPr>
            <a:xfrm>
              <a:off x="5995825" y="1268550"/>
              <a:ext cx="601100" cy="601100"/>
            </a:xfrm>
            <a:custGeom>
              <a:avLst/>
              <a:gdLst/>
              <a:ahLst/>
              <a:cxnLst/>
              <a:rect l="l" t="t" r="r" b="b"/>
              <a:pathLst>
                <a:path w="24044" h="24044" extrusionOk="0">
                  <a:moveTo>
                    <a:pt x="23557" y="0"/>
                  </a:moveTo>
                  <a:lnTo>
                    <a:pt x="0" y="23557"/>
                  </a:lnTo>
                  <a:cubicBezTo>
                    <a:pt x="243" y="23739"/>
                    <a:pt x="487" y="23891"/>
                    <a:pt x="760" y="24043"/>
                  </a:cubicBezTo>
                  <a:lnTo>
                    <a:pt x="24043" y="760"/>
                  </a:lnTo>
                  <a:cubicBezTo>
                    <a:pt x="23891" y="517"/>
                    <a:pt x="23739" y="244"/>
                    <a:pt x="23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9"/>
            <p:cNvSpPr/>
            <p:nvPr/>
          </p:nvSpPr>
          <p:spPr>
            <a:xfrm>
              <a:off x="6068000" y="1341500"/>
              <a:ext cx="566150" cy="566150"/>
            </a:xfrm>
            <a:custGeom>
              <a:avLst/>
              <a:gdLst/>
              <a:ahLst/>
              <a:cxnLst/>
              <a:rect l="l" t="t" r="r" b="b"/>
              <a:pathLst>
                <a:path w="22646" h="22646" extrusionOk="0">
                  <a:moveTo>
                    <a:pt x="22281" y="0"/>
                  </a:moveTo>
                  <a:lnTo>
                    <a:pt x="1" y="22280"/>
                  </a:lnTo>
                  <a:cubicBezTo>
                    <a:pt x="305" y="22432"/>
                    <a:pt x="609" y="22554"/>
                    <a:pt x="913" y="22645"/>
                  </a:cubicBezTo>
                  <a:lnTo>
                    <a:pt x="22646" y="912"/>
                  </a:lnTo>
                  <a:cubicBezTo>
                    <a:pt x="22554" y="608"/>
                    <a:pt x="22433" y="304"/>
                    <a:pt x="222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9"/>
            <p:cNvSpPr/>
            <p:nvPr/>
          </p:nvSpPr>
          <p:spPr>
            <a:xfrm>
              <a:off x="6155400" y="1428875"/>
              <a:ext cx="501550" cy="500800"/>
            </a:xfrm>
            <a:custGeom>
              <a:avLst/>
              <a:gdLst/>
              <a:ahLst/>
              <a:cxnLst/>
              <a:rect l="l" t="t" r="r" b="b"/>
              <a:pathLst>
                <a:path w="20062" h="20032" extrusionOk="0">
                  <a:moveTo>
                    <a:pt x="19879" y="1"/>
                  </a:moveTo>
                  <a:lnTo>
                    <a:pt x="0" y="19880"/>
                  </a:lnTo>
                  <a:cubicBezTo>
                    <a:pt x="365" y="19940"/>
                    <a:pt x="699" y="20001"/>
                    <a:pt x="1064" y="20032"/>
                  </a:cubicBezTo>
                  <a:lnTo>
                    <a:pt x="20062" y="1065"/>
                  </a:lnTo>
                  <a:cubicBezTo>
                    <a:pt x="20001" y="700"/>
                    <a:pt x="19940" y="335"/>
                    <a:pt x="19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9"/>
            <p:cNvSpPr/>
            <p:nvPr/>
          </p:nvSpPr>
          <p:spPr>
            <a:xfrm>
              <a:off x="6261775" y="1535275"/>
              <a:ext cx="397450" cy="397450"/>
            </a:xfrm>
            <a:custGeom>
              <a:avLst/>
              <a:gdLst/>
              <a:ahLst/>
              <a:cxnLst/>
              <a:rect l="l" t="t" r="r" b="b"/>
              <a:pathLst>
                <a:path w="15898" h="15898" extrusionOk="0">
                  <a:moveTo>
                    <a:pt x="15898" y="0"/>
                  </a:moveTo>
                  <a:lnTo>
                    <a:pt x="1" y="15897"/>
                  </a:lnTo>
                  <a:cubicBezTo>
                    <a:pt x="487" y="15867"/>
                    <a:pt x="943" y="15836"/>
                    <a:pt x="1399" y="15745"/>
                  </a:cubicBezTo>
                  <a:lnTo>
                    <a:pt x="15776" y="1398"/>
                  </a:lnTo>
                  <a:cubicBezTo>
                    <a:pt x="15837" y="942"/>
                    <a:pt x="15867" y="487"/>
                    <a:pt x="15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9"/>
            <p:cNvSpPr/>
            <p:nvPr/>
          </p:nvSpPr>
          <p:spPr>
            <a:xfrm>
              <a:off x="6413750" y="1687250"/>
              <a:ext cx="207475" cy="207475"/>
            </a:xfrm>
            <a:custGeom>
              <a:avLst/>
              <a:gdLst/>
              <a:ahLst/>
              <a:cxnLst/>
              <a:rect l="l" t="t" r="r" b="b"/>
              <a:pathLst>
                <a:path w="8299" h="8299" extrusionOk="0">
                  <a:moveTo>
                    <a:pt x="8299" y="0"/>
                  </a:moveTo>
                  <a:lnTo>
                    <a:pt x="1" y="8298"/>
                  </a:lnTo>
                  <a:cubicBezTo>
                    <a:pt x="1095" y="7782"/>
                    <a:pt x="2129" y="7174"/>
                    <a:pt x="3101" y="6444"/>
                  </a:cubicBezTo>
                  <a:lnTo>
                    <a:pt x="6445" y="3101"/>
                  </a:lnTo>
                  <a:cubicBezTo>
                    <a:pt x="7174" y="2128"/>
                    <a:pt x="7813" y="1095"/>
                    <a:pt x="8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19"/>
          <p:cNvGrpSpPr/>
          <p:nvPr/>
        </p:nvGrpSpPr>
        <p:grpSpPr>
          <a:xfrm rot="-5400000">
            <a:off x="8582400" y="2517013"/>
            <a:ext cx="519025" cy="109450"/>
            <a:chOff x="3792125" y="4705525"/>
            <a:chExt cx="519025" cy="109450"/>
          </a:xfrm>
          <a:solidFill>
            <a:schemeClr val="accent4"/>
          </a:solidFill>
        </p:grpSpPr>
        <p:sp>
          <p:nvSpPr>
            <p:cNvPr id="494" name="Google Shape;494;p19"/>
            <p:cNvSpPr/>
            <p:nvPr/>
          </p:nvSpPr>
          <p:spPr>
            <a:xfrm>
              <a:off x="379212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9"/>
            <p:cNvSpPr/>
            <p:nvPr/>
          </p:nvSpPr>
          <p:spPr>
            <a:xfrm>
              <a:off x="398817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9"/>
            <p:cNvSpPr/>
            <p:nvPr/>
          </p:nvSpPr>
          <p:spPr>
            <a:xfrm>
              <a:off x="4185000" y="4705525"/>
              <a:ext cx="126150" cy="109450"/>
            </a:xfrm>
            <a:custGeom>
              <a:avLst/>
              <a:gdLst/>
              <a:ahLst/>
              <a:cxnLst/>
              <a:rect l="l" t="t" r="r" b="b"/>
              <a:pathLst>
                <a:path w="5046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7" name="Google Shape;497;p19"/>
          <p:cNvSpPr/>
          <p:nvPr/>
        </p:nvSpPr>
        <p:spPr>
          <a:xfrm>
            <a:off x="247350" y="2913714"/>
            <a:ext cx="64875" cy="64913"/>
          </a:xfrm>
          <a:custGeom>
            <a:avLst/>
            <a:gdLst/>
            <a:ahLst/>
            <a:cxnLst/>
            <a:rect l="l" t="t" r="r" b="b"/>
            <a:pathLst>
              <a:path w="2675" h="2676" extrusionOk="0">
                <a:moveTo>
                  <a:pt x="0" y="1"/>
                </a:moveTo>
                <a:lnTo>
                  <a:pt x="0" y="2676"/>
                </a:lnTo>
                <a:lnTo>
                  <a:pt x="2675" y="2676"/>
                </a:lnTo>
                <a:lnTo>
                  <a:pt x="267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19"/>
          <p:cNvSpPr/>
          <p:nvPr/>
        </p:nvSpPr>
        <p:spPr>
          <a:xfrm>
            <a:off x="247350" y="2752257"/>
            <a:ext cx="64875" cy="64889"/>
          </a:xfrm>
          <a:custGeom>
            <a:avLst/>
            <a:gdLst/>
            <a:ahLst/>
            <a:cxnLst/>
            <a:rect l="l" t="t" r="r" b="b"/>
            <a:pathLst>
              <a:path w="2675" h="2675" extrusionOk="0">
                <a:moveTo>
                  <a:pt x="0" y="0"/>
                </a:moveTo>
                <a:lnTo>
                  <a:pt x="0" y="2675"/>
                </a:lnTo>
                <a:lnTo>
                  <a:pt x="2675" y="267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19"/>
          <p:cNvSpPr/>
          <p:nvPr/>
        </p:nvSpPr>
        <p:spPr>
          <a:xfrm>
            <a:off x="247350" y="2590777"/>
            <a:ext cx="64875" cy="64161"/>
          </a:xfrm>
          <a:custGeom>
            <a:avLst/>
            <a:gdLst/>
            <a:ahLst/>
            <a:cxnLst/>
            <a:rect l="l" t="t" r="r" b="b"/>
            <a:pathLst>
              <a:path w="2675" h="2645" extrusionOk="0">
                <a:moveTo>
                  <a:pt x="0" y="0"/>
                </a:moveTo>
                <a:lnTo>
                  <a:pt x="0" y="2645"/>
                </a:lnTo>
                <a:lnTo>
                  <a:pt x="2675" y="264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19"/>
          <p:cNvSpPr/>
          <p:nvPr/>
        </p:nvSpPr>
        <p:spPr>
          <a:xfrm>
            <a:off x="7285087" y="306378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1915"/>
                </a:lnTo>
                <a:lnTo>
                  <a:pt x="55230" y="1915"/>
                </a:lnTo>
                <a:lnTo>
                  <a:pt x="55230" y="61460"/>
                </a:lnTo>
                <a:lnTo>
                  <a:pt x="57510" y="61460"/>
                </a:lnTo>
                <a:lnTo>
                  <a:pt x="5751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19"/>
          <p:cNvSpPr/>
          <p:nvPr/>
        </p:nvSpPr>
        <p:spPr>
          <a:xfrm>
            <a:off x="247339" y="3114855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61460"/>
                </a:lnTo>
                <a:lnTo>
                  <a:pt x="57510" y="61460"/>
                </a:lnTo>
                <a:lnTo>
                  <a:pt x="57510" y="59545"/>
                </a:lnTo>
                <a:lnTo>
                  <a:pt x="2281" y="59545"/>
                </a:lnTo>
                <a:lnTo>
                  <a:pt x="228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0DBD2173-2CAC-F9A7-7EE1-AFDD4A956E63}"/>
              </a:ext>
            </a:extLst>
          </p:cNvPr>
          <p:cNvSpPr/>
          <p:nvPr userDrawn="1"/>
        </p:nvSpPr>
        <p:spPr>
          <a:xfrm rot="10800000">
            <a:off x="8147049" y="198760"/>
            <a:ext cx="832254" cy="832254"/>
          </a:xfrm>
          <a:prstGeom prst="rtTriangl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811BAE40-F315-E0F9-270B-ACD6397A96B8}"/>
              </a:ext>
            </a:extLst>
          </p:cNvPr>
          <p:cNvSpPr txBox="1">
            <a:spLocks/>
          </p:cNvSpPr>
          <p:nvPr userDrawn="1"/>
        </p:nvSpPr>
        <p:spPr>
          <a:xfrm>
            <a:off x="8503444" y="282087"/>
            <a:ext cx="4619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1E343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B870A47-03C7-443E-85D2-5DBB3F199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4738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0"/>
          <p:cNvSpPr/>
          <p:nvPr/>
        </p:nvSpPr>
        <p:spPr>
          <a:xfrm>
            <a:off x="8523095" y="92668"/>
            <a:ext cx="572864" cy="988715"/>
          </a:xfrm>
          <a:custGeom>
            <a:avLst/>
            <a:gdLst/>
            <a:ahLst/>
            <a:cxnLst/>
            <a:rect l="l" t="t" r="r" b="b"/>
            <a:pathLst>
              <a:path w="28907" h="49891" extrusionOk="0">
                <a:moveTo>
                  <a:pt x="4006" y="0"/>
                </a:moveTo>
                <a:cubicBezTo>
                  <a:pt x="2688" y="0"/>
                  <a:pt x="1350" y="105"/>
                  <a:pt x="0" y="321"/>
                </a:cubicBezTo>
                <a:lnTo>
                  <a:pt x="0" y="49562"/>
                </a:lnTo>
                <a:cubicBezTo>
                  <a:pt x="1364" y="49783"/>
                  <a:pt x="2716" y="49890"/>
                  <a:pt x="4048" y="49890"/>
                </a:cubicBezTo>
                <a:cubicBezTo>
                  <a:pt x="17527" y="49890"/>
                  <a:pt x="28907" y="38939"/>
                  <a:pt x="28907" y="24942"/>
                </a:cubicBezTo>
                <a:cubicBezTo>
                  <a:pt x="28907" y="10957"/>
                  <a:pt x="17503" y="0"/>
                  <a:pt x="400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0"/>
          <p:cNvSpPr/>
          <p:nvPr/>
        </p:nvSpPr>
        <p:spPr>
          <a:xfrm>
            <a:off x="8355637" y="359246"/>
            <a:ext cx="866223" cy="30142"/>
          </a:xfrm>
          <a:custGeom>
            <a:avLst/>
            <a:gdLst/>
            <a:ahLst/>
            <a:cxnLst/>
            <a:rect l="l" t="t" r="r" b="b"/>
            <a:pathLst>
              <a:path w="43710" h="1521" extrusionOk="0">
                <a:moveTo>
                  <a:pt x="0" y="0"/>
                </a:moveTo>
                <a:lnTo>
                  <a:pt x="0" y="1520"/>
                </a:lnTo>
                <a:lnTo>
                  <a:pt x="43709" y="1520"/>
                </a:lnTo>
                <a:lnTo>
                  <a:pt x="437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0"/>
          <p:cNvSpPr/>
          <p:nvPr/>
        </p:nvSpPr>
        <p:spPr>
          <a:xfrm>
            <a:off x="8718258" y="492360"/>
            <a:ext cx="602392" cy="30142"/>
          </a:xfrm>
          <a:custGeom>
            <a:avLst/>
            <a:gdLst/>
            <a:ahLst/>
            <a:cxnLst/>
            <a:rect l="l" t="t" r="r" b="b"/>
            <a:pathLst>
              <a:path w="30397" h="1521" extrusionOk="0">
                <a:moveTo>
                  <a:pt x="1" y="1"/>
                </a:moveTo>
                <a:lnTo>
                  <a:pt x="1" y="1521"/>
                </a:lnTo>
                <a:lnTo>
                  <a:pt x="30396" y="1521"/>
                </a:lnTo>
                <a:lnTo>
                  <a:pt x="30396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0"/>
          <p:cNvSpPr/>
          <p:nvPr/>
        </p:nvSpPr>
        <p:spPr>
          <a:xfrm rot="10800000">
            <a:off x="-153465" y="4203652"/>
            <a:ext cx="675268" cy="1165454"/>
          </a:xfrm>
          <a:custGeom>
            <a:avLst/>
            <a:gdLst/>
            <a:ahLst/>
            <a:cxnLst/>
            <a:rect l="l" t="t" r="r" b="b"/>
            <a:pathLst>
              <a:path w="28907" h="49891" extrusionOk="0">
                <a:moveTo>
                  <a:pt x="4006" y="0"/>
                </a:moveTo>
                <a:cubicBezTo>
                  <a:pt x="2688" y="0"/>
                  <a:pt x="1350" y="105"/>
                  <a:pt x="0" y="321"/>
                </a:cubicBezTo>
                <a:lnTo>
                  <a:pt x="0" y="49562"/>
                </a:lnTo>
                <a:cubicBezTo>
                  <a:pt x="1364" y="49783"/>
                  <a:pt x="2716" y="49890"/>
                  <a:pt x="4048" y="49890"/>
                </a:cubicBezTo>
                <a:cubicBezTo>
                  <a:pt x="17527" y="49890"/>
                  <a:pt x="28907" y="38939"/>
                  <a:pt x="28907" y="24942"/>
                </a:cubicBezTo>
                <a:cubicBezTo>
                  <a:pt x="28907" y="10957"/>
                  <a:pt x="17503" y="0"/>
                  <a:pt x="400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0"/>
          <p:cNvSpPr/>
          <p:nvPr/>
        </p:nvSpPr>
        <p:spPr>
          <a:xfrm>
            <a:off x="-185550" y="4843350"/>
            <a:ext cx="815400" cy="107150"/>
          </a:xfrm>
          <a:custGeom>
            <a:avLst/>
            <a:gdLst/>
            <a:ahLst/>
            <a:cxnLst/>
            <a:rect l="l" t="t" r="r" b="b"/>
            <a:pathLst>
              <a:path w="32616" h="4286" extrusionOk="0">
                <a:moveTo>
                  <a:pt x="8299" y="0"/>
                </a:moveTo>
                <a:lnTo>
                  <a:pt x="4317" y="3100"/>
                </a:lnTo>
                <a:lnTo>
                  <a:pt x="578" y="213"/>
                </a:lnTo>
                <a:lnTo>
                  <a:pt x="1" y="973"/>
                </a:lnTo>
                <a:lnTo>
                  <a:pt x="4317" y="4286"/>
                </a:lnTo>
                <a:lnTo>
                  <a:pt x="8299" y="1185"/>
                </a:lnTo>
                <a:lnTo>
                  <a:pt x="12311" y="4286"/>
                </a:lnTo>
                <a:lnTo>
                  <a:pt x="16323" y="1185"/>
                </a:lnTo>
                <a:lnTo>
                  <a:pt x="20335" y="4286"/>
                </a:lnTo>
                <a:lnTo>
                  <a:pt x="24317" y="1185"/>
                </a:lnTo>
                <a:lnTo>
                  <a:pt x="28329" y="4286"/>
                </a:lnTo>
                <a:lnTo>
                  <a:pt x="32615" y="973"/>
                </a:lnTo>
                <a:lnTo>
                  <a:pt x="32038" y="213"/>
                </a:lnTo>
                <a:lnTo>
                  <a:pt x="28329" y="3100"/>
                </a:lnTo>
                <a:lnTo>
                  <a:pt x="24317" y="0"/>
                </a:lnTo>
                <a:lnTo>
                  <a:pt x="20335" y="3100"/>
                </a:lnTo>
                <a:lnTo>
                  <a:pt x="16323" y="0"/>
                </a:lnTo>
                <a:lnTo>
                  <a:pt x="12311" y="3100"/>
                </a:lnTo>
                <a:lnTo>
                  <a:pt x="829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0"/>
          <p:cNvSpPr txBox="1">
            <a:spLocks noGrp="1"/>
          </p:cNvSpPr>
          <p:nvPr>
            <p:ph type="title"/>
          </p:nvPr>
        </p:nvSpPr>
        <p:spPr>
          <a:xfrm>
            <a:off x="713225" y="564675"/>
            <a:ext cx="7717800" cy="19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Font typeface="Bebas Neue"/>
              <a:buNone/>
              <a:defRPr sz="4400"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Font typeface="Bebas Neue"/>
              <a:buNone/>
              <a:defRPr sz="4400"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Font typeface="Bebas Neue"/>
              <a:buNone/>
              <a:defRPr sz="4400"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Font typeface="Bebas Neue"/>
              <a:buNone/>
              <a:defRPr sz="4400"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Font typeface="Bebas Neue"/>
              <a:buNone/>
              <a:defRPr sz="4400"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Font typeface="Bebas Neue"/>
              <a:buNone/>
              <a:defRPr sz="4400"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Font typeface="Bebas Neue"/>
              <a:buNone/>
              <a:defRPr sz="4400"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Font typeface="Bebas Neue"/>
              <a:buNone/>
              <a:defRPr sz="4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10" name="Google Shape;510;p20"/>
          <p:cNvSpPr txBox="1">
            <a:spLocks noGrp="1"/>
          </p:cNvSpPr>
          <p:nvPr>
            <p:ph type="subTitle" idx="1"/>
          </p:nvPr>
        </p:nvSpPr>
        <p:spPr>
          <a:xfrm>
            <a:off x="2410650" y="2496812"/>
            <a:ext cx="4322700" cy="11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grpSp>
        <p:nvGrpSpPr>
          <p:cNvPr id="512" name="Google Shape;512;p20"/>
          <p:cNvGrpSpPr/>
          <p:nvPr/>
        </p:nvGrpSpPr>
        <p:grpSpPr>
          <a:xfrm rot="5400000" flipH="1">
            <a:off x="42575" y="2517013"/>
            <a:ext cx="519025" cy="109450"/>
            <a:chOff x="3792125" y="4705525"/>
            <a:chExt cx="519025" cy="109450"/>
          </a:xfrm>
          <a:solidFill>
            <a:schemeClr val="accent4"/>
          </a:solidFill>
        </p:grpSpPr>
        <p:sp>
          <p:nvSpPr>
            <p:cNvPr id="513" name="Google Shape;513;p20"/>
            <p:cNvSpPr/>
            <p:nvPr/>
          </p:nvSpPr>
          <p:spPr>
            <a:xfrm>
              <a:off x="379212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0"/>
            <p:cNvSpPr/>
            <p:nvPr/>
          </p:nvSpPr>
          <p:spPr>
            <a:xfrm>
              <a:off x="398817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0"/>
            <p:cNvSpPr/>
            <p:nvPr/>
          </p:nvSpPr>
          <p:spPr>
            <a:xfrm>
              <a:off x="4185000" y="4705525"/>
              <a:ext cx="126150" cy="109450"/>
            </a:xfrm>
            <a:custGeom>
              <a:avLst/>
              <a:gdLst/>
              <a:ahLst/>
              <a:cxnLst/>
              <a:rect l="l" t="t" r="r" b="b"/>
              <a:pathLst>
                <a:path w="5046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6" name="Google Shape;516;p20"/>
          <p:cNvSpPr/>
          <p:nvPr/>
        </p:nvSpPr>
        <p:spPr>
          <a:xfrm flipH="1">
            <a:off x="8831775" y="2913714"/>
            <a:ext cx="64875" cy="64913"/>
          </a:xfrm>
          <a:custGeom>
            <a:avLst/>
            <a:gdLst/>
            <a:ahLst/>
            <a:cxnLst/>
            <a:rect l="l" t="t" r="r" b="b"/>
            <a:pathLst>
              <a:path w="2675" h="2676" extrusionOk="0">
                <a:moveTo>
                  <a:pt x="0" y="1"/>
                </a:moveTo>
                <a:lnTo>
                  <a:pt x="0" y="2676"/>
                </a:lnTo>
                <a:lnTo>
                  <a:pt x="2675" y="2676"/>
                </a:lnTo>
                <a:lnTo>
                  <a:pt x="267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0"/>
          <p:cNvSpPr/>
          <p:nvPr/>
        </p:nvSpPr>
        <p:spPr>
          <a:xfrm flipH="1">
            <a:off x="8831775" y="2752257"/>
            <a:ext cx="64875" cy="64889"/>
          </a:xfrm>
          <a:custGeom>
            <a:avLst/>
            <a:gdLst/>
            <a:ahLst/>
            <a:cxnLst/>
            <a:rect l="l" t="t" r="r" b="b"/>
            <a:pathLst>
              <a:path w="2675" h="2675" extrusionOk="0">
                <a:moveTo>
                  <a:pt x="0" y="0"/>
                </a:moveTo>
                <a:lnTo>
                  <a:pt x="0" y="2675"/>
                </a:lnTo>
                <a:lnTo>
                  <a:pt x="2675" y="267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0"/>
          <p:cNvSpPr/>
          <p:nvPr/>
        </p:nvSpPr>
        <p:spPr>
          <a:xfrm flipH="1">
            <a:off x="8831775" y="2590777"/>
            <a:ext cx="64875" cy="64161"/>
          </a:xfrm>
          <a:custGeom>
            <a:avLst/>
            <a:gdLst/>
            <a:ahLst/>
            <a:cxnLst/>
            <a:rect l="l" t="t" r="r" b="b"/>
            <a:pathLst>
              <a:path w="2675" h="2645" extrusionOk="0">
                <a:moveTo>
                  <a:pt x="0" y="0"/>
                </a:moveTo>
                <a:lnTo>
                  <a:pt x="0" y="2645"/>
                </a:lnTo>
                <a:lnTo>
                  <a:pt x="2675" y="264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0"/>
          <p:cNvSpPr/>
          <p:nvPr/>
        </p:nvSpPr>
        <p:spPr>
          <a:xfrm flipH="1">
            <a:off x="247339" y="306378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1915"/>
                </a:lnTo>
                <a:lnTo>
                  <a:pt x="55230" y="1915"/>
                </a:lnTo>
                <a:lnTo>
                  <a:pt x="55230" y="61460"/>
                </a:lnTo>
                <a:lnTo>
                  <a:pt x="57510" y="61460"/>
                </a:lnTo>
                <a:lnTo>
                  <a:pt x="5751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0"/>
          <p:cNvSpPr/>
          <p:nvPr/>
        </p:nvSpPr>
        <p:spPr>
          <a:xfrm flipH="1">
            <a:off x="7285087" y="3114855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61460"/>
                </a:lnTo>
                <a:lnTo>
                  <a:pt x="57510" y="61460"/>
                </a:lnTo>
                <a:lnTo>
                  <a:pt x="57510" y="59545"/>
                </a:lnTo>
                <a:lnTo>
                  <a:pt x="2281" y="59545"/>
                </a:lnTo>
                <a:lnTo>
                  <a:pt x="228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B6896E29-B367-3257-2468-51AAD0702D5F}"/>
              </a:ext>
            </a:extLst>
          </p:cNvPr>
          <p:cNvSpPr/>
          <p:nvPr userDrawn="1"/>
        </p:nvSpPr>
        <p:spPr>
          <a:xfrm rot="10800000">
            <a:off x="8147049" y="198760"/>
            <a:ext cx="832254" cy="832254"/>
          </a:xfrm>
          <a:prstGeom prst="rtTriangl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76899D6E-5E02-B759-66CC-87FDCDE91682}"/>
              </a:ext>
            </a:extLst>
          </p:cNvPr>
          <p:cNvSpPr txBox="1">
            <a:spLocks/>
          </p:cNvSpPr>
          <p:nvPr userDrawn="1"/>
        </p:nvSpPr>
        <p:spPr>
          <a:xfrm>
            <a:off x="8503444" y="282087"/>
            <a:ext cx="4619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1E343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B870A47-03C7-443E-85D2-5DBB3F199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334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preserve="1">
  <p:cSld name="Title only 1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1"/>
          <p:cNvSpPr/>
          <p:nvPr/>
        </p:nvSpPr>
        <p:spPr>
          <a:xfrm>
            <a:off x="-147190" y="222262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1"/>
          <p:cNvSpPr/>
          <p:nvPr/>
        </p:nvSpPr>
        <p:spPr>
          <a:xfrm>
            <a:off x="-353382" y="-188306"/>
            <a:ext cx="890242" cy="828097"/>
          </a:xfrm>
          <a:custGeom>
            <a:avLst/>
            <a:gdLst/>
            <a:ahLst/>
            <a:cxnLst/>
            <a:rect l="l" t="t" r="r" b="b"/>
            <a:pathLst>
              <a:path w="25685" h="23892" extrusionOk="0">
                <a:moveTo>
                  <a:pt x="23892" y="0"/>
                </a:moveTo>
                <a:lnTo>
                  <a:pt x="1" y="23891"/>
                </a:lnTo>
                <a:lnTo>
                  <a:pt x="1764" y="23891"/>
                </a:lnTo>
                <a:lnTo>
                  <a:pt x="2568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1"/>
          <p:cNvSpPr/>
          <p:nvPr/>
        </p:nvSpPr>
        <p:spPr>
          <a:xfrm>
            <a:off x="104085" y="-406388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1"/>
          <p:cNvSpPr/>
          <p:nvPr/>
        </p:nvSpPr>
        <p:spPr>
          <a:xfrm rot="10800000">
            <a:off x="8511664" y="4592984"/>
            <a:ext cx="890242" cy="828097"/>
          </a:xfrm>
          <a:custGeom>
            <a:avLst/>
            <a:gdLst/>
            <a:ahLst/>
            <a:cxnLst/>
            <a:rect l="l" t="t" r="r" b="b"/>
            <a:pathLst>
              <a:path w="25685" h="23892" extrusionOk="0">
                <a:moveTo>
                  <a:pt x="23892" y="0"/>
                </a:moveTo>
                <a:lnTo>
                  <a:pt x="1" y="23891"/>
                </a:lnTo>
                <a:lnTo>
                  <a:pt x="1764" y="23891"/>
                </a:lnTo>
                <a:lnTo>
                  <a:pt x="2568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1"/>
          <p:cNvSpPr/>
          <p:nvPr/>
        </p:nvSpPr>
        <p:spPr>
          <a:xfrm rot="10800000">
            <a:off x="7894068" y="4650937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1"/>
          <p:cNvSpPr/>
          <p:nvPr/>
        </p:nvSpPr>
        <p:spPr>
          <a:xfrm rot="10800000">
            <a:off x="8145343" y="4022287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F19A12A6-8672-4502-5210-5F8449164B53}"/>
              </a:ext>
            </a:extLst>
          </p:cNvPr>
          <p:cNvSpPr/>
          <p:nvPr userDrawn="1"/>
        </p:nvSpPr>
        <p:spPr>
          <a:xfrm rot="10800000">
            <a:off x="8147049" y="198760"/>
            <a:ext cx="832254" cy="832254"/>
          </a:xfrm>
          <a:prstGeom prst="rtTriangl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3190A9B8-4EB2-FFE0-6D5E-26F3A9A43A54}"/>
              </a:ext>
            </a:extLst>
          </p:cNvPr>
          <p:cNvSpPr txBox="1">
            <a:spLocks/>
          </p:cNvSpPr>
          <p:nvPr userDrawn="1"/>
        </p:nvSpPr>
        <p:spPr>
          <a:xfrm>
            <a:off x="8503444" y="282087"/>
            <a:ext cx="4619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1E343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B870A47-03C7-443E-85D2-5DBB3F199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440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preserve="1">
  <p:cSld name="Title and text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2"/>
          <p:cNvSpPr/>
          <p:nvPr/>
        </p:nvSpPr>
        <p:spPr>
          <a:xfrm>
            <a:off x="713225" y="1377800"/>
            <a:ext cx="7702800" cy="311850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2"/>
          <p:cNvSpPr/>
          <p:nvPr/>
        </p:nvSpPr>
        <p:spPr>
          <a:xfrm>
            <a:off x="1017834" y="1650300"/>
            <a:ext cx="7093500" cy="257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2"/>
          <p:cNvSpPr/>
          <p:nvPr/>
        </p:nvSpPr>
        <p:spPr>
          <a:xfrm>
            <a:off x="-147190" y="222262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5" name="Google Shape;535;p22"/>
          <p:cNvGrpSpPr/>
          <p:nvPr/>
        </p:nvGrpSpPr>
        <p:grpSpPr>
          <a:xfrm>
            <a:off x="-353382" y="-406388"/>
            <a:ext cx="1507838" cy="1046179"/>
            <a:chOff x="3916750" y="1194074"/>
            <a:chExt cx="1087593" cy="754601"/>
          </a:xfrm>
        </p:grpSpPr>
        <p:sp>
          <p:nvSpPr>
            <p:cNvPr id="536" name="Google Shape;536;p22"/>
            <p:cNvSpPr/>
            <p:nvPr/>
          </p:nvSpPr>
          <p:spPr>
            <a:xfrm>
              <a:off x="3916750" y="1351375"/>
              <a:ext cx="642125" cy="597300"/>
            </a:xfrm>
            <a:custGeom>
              <a:avLst/>
              <a:gdLst/>
              <a:ahLst/>
              <a:cxnLst/>
              <a:rect l="l" t="t" r="r" b="b"/>
              <a:pathLst>
                <a:path w="25685" h="23892" extrusionOk="0">
                  <a:moveTo>
                    <a:pt x="23892" y="0"/>
                  </a:moveTo>
                  <a:lnTo>
                    <a:pt x="1" y="23891"/>
                  </a:lnTo>
                  <a:lnTo>
                    <a:pt x="1764" y="23891"/>
                  </a:lnTo>
                  <a:lnTo>
                    <a:pt x="25685" y="0"/>
                  </a:lnTo>
                  <a:close/>
                </a:path>
              </a:pathLst>
            </a:custGeom>
            <a:solidFill>
              <a:srgbClr val="AB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4246718" y="1194074"/>
              <a:ext cx="757625" cy="712800"/>
            </a:xfrm>
            <a:custGeom>
              <a:avLst/>
              <a:gdLst/>
              <a:ahLst/>
              <a:cxnLst/>
              <a:rect l="l" t="t" r="r" b="b"/>
              <a:pathLst>
                <a:path w="30305" h="28512" extrusionOk="0">
                  <a:moveTo>
                    <a:pt x="28511" y="1"/>
                  </a:moveTo>
                  <a:lnTo>
                    <a:pt x="0" y="28512"/>
                  </a:lnTo>
                  <a:lnTo>
                    <a:pt x="1793" y="28512"/>
                  </a:lnTo>
                  <a:lnTo>
                    <a:pt x="303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8" name="Google Shape;538;p22"/>
          <p:cNvGrpSpPr/>
          <p:nvPr/>
        </p:nvGrpSpPr>
        <p:grpSpPr>
          <a:xfrm rot="10800000">
            <a:off x="7894068" y="4592984"/>
            <a:ext cx="1507838" cy="1046179"/>
            <a:chOff x="3916750" y="1194074"/>
            <a:chExt cx="1087593" cy="754601"/>
          </a:xfrm>
        </p:grpSpPr>
        <p:sp>
          <p:nvSpPr>
            <p:cNvPr id="539" name="Google Shape;539;p22"/>
            <p:cNvSpPr/>
            <p:nvPr/>
          </p:nvSpPr>
          <p:spPr>
            <a:xfrm>
              <a:off x="3916750" y="1351375"/>
              <a:ext cx="642125" cy="597300"/>
            </a:xfrm>
            <a:custGeom>
              <a:avLst/>
              <a:gdLst/>
              <a:ahLst/>
              <a:cxnLst/>
              <a:rect l="l" t="t" r="r" b="b"/>
              <a:pathLst>
                <a:path w="25685" h="23892" extrusionOk="0">
                  <a:moveTo>
                    <a:pt x="23892" y="0"/>
                  </a:moveTo>
                  <a:lnTo>
                    <a:pt x="1" y="23891"/>
                  </a:lnTo>
                  <a:lnTo>
                    <a:pt x="1764" y="23891"/>
                  </a:lnTo>
                  <a:lnTo>
                    <a:pt x="25685" y="0"/>
                  </a:lnTo>
                  <a:close/>
                </a:path>
              </a:pathLst>
            </a:custGeom>
            <a:solidFill>
              <a:srgbClr val="AB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4246718" y="1194074"/>
              <a:ext cx="757625" cy="712800"/>
            </a:xfrm>
            <a:custGeom>
              <a:avLst/>
              <a:gdLst/>
              <a:ahLst/>
              <a:cxnLst/>
              <a:rect l="l" t="t" r="r" b="b"/>
              <a:pathLst>
                <a:path w="30305" h="28512" extrusionOk="0">
                  <a:moveTo>
                    <a:pt x="28511" y="1"/>
                  </a:moveTo>
                  <a:lnTo>
                    <a:pt x="0" y="28512"/>
                  </a:lnTo>
                  <a:lnTo>
                    <a:pt x="1793" y="28512"/>
                  </a:lnTo>
                  <a:lnTo>
                    <a:pt x="303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1" name="Google Shape;541;p22"/>
          <p:cNvSpPr/>
          <p:nvPr/>
        </p:nvSpPr>
        <p:spPr>
          <a:xfrm rot="10800000">
            <a:off x="8145343" y="4022287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2"/>
          <p:cNvSpPr txBox="1">
            <a:spLocks noGrp="1"/>
          </p:cNvSpPr>
          <p:nvPr>
            <p:ph type="subTitle" idx="1"/>
          </p:nvPr>
        </p:nvSpPr>
        <p:spPr>
          <a:xfrm>
            <a:off x="2008625" y="2002825"/>
            <a:ext cx="5149800" cy="20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30344BAC-A410-65AD-1359-8E531786AFDA}"/>
              </a:ext>
            </a:extLst>
          </p:cNvPr>
          <p:cNvSpPr txBox="1">
            <a:spLocks/>
          </p:cNvSpPr>
          <p:nvPr userDrawn="1"/>
        </p:nvSpPr>
        <p:spPr>
          <a:xfrm>
            <a:off x="8503444" y="282087"/>
            <a:ext cx="4619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1E343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B870A47-03C7-443E-85D2-5DBB3F199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977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46" name="Google Shape;546;p23"/>
          <p:cNvGrpSpPr/>
          <p:nvPr/>
        </p:nvGrpSpPr>
        <p:grpSpPr>
          <a:xfrm rot="-5400000">
            <a:off x="8582400" y="2517013"/>
            <a:ext cx="519025" cy="109450"/>
            <a:chOff x="3792125" y="4705525"/>
            <a:chExt cx="519025" cy="109450"/>
          </a:xfrm>
          <a:solidFill>
            <a:schemeClr val="accent4"/>
          </a:solidFill>
        </p:grpSpPr>
        <p:sp>
          <p:nvSpPr>
            <p:cNvPr id="547" name="Google Shape;547;p23"/>
            <p:cNvSpPr/>
            <p:nvPr/>
          </p:nvSpPr>
          <p:spPr>
            <a:xfrm>
              <a:off x="379212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398817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4185000" y="4705525"/>
              <a:ext cx="126150" cy="109450"/>
            </a:xfrm>
            <a:custGeom>
              <a:avLst/>
              <a:gdLst/>
              <a:ahLst/>
              <a:cxnLst/>
              <a:rect l="l" t="t" r="r" b="b"/>
              <a:pathLst>
                <a:path w="5046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0" name="Google Shape;550;p23"/>
          <p:cNvSpPr/>
          <p:nvPr/>
        </p:nvSpPr>
        <p:spPr>
          <a:xfrm>
            <a:off x="247350" y="2913714"/>
            <a:ext cx="64875" cy="64913"/>
          </a:xfrm>
          <a:custGeom>
            <a:avLst/>
            <a:gdLst/>
            <a:ahLst/>
            <a:cxnLst/>
            <a:rect l="l" t="t" r="r" b="b"/>
            <a:pathLst>
              <a:path w="2675" h="2676" extrusionOk="0">
                <a:moveTo>
                  <a:pt x="0" y="1"/>
                </a:moveTo>
                <a:lnTo>
                  <a:pt x="0" y="2676"/>
                </a:lnTo>
                <a:lnTo>
                  <a:pt x="2675" y="2676"/>
                </a:lnTo>
                <a:lnTo>
                  <a:pt x="267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3"/>
          <p:cNvSpPr/>
          <p:nvPr/>
        </p:nvSpPr>
        <p:spPr>
          <a:xfrm>
            <a:off x="247350" y="2752257"/>
            <a:ext cx="64875" cy="64889"/>
          </a:xfrm>
          <a:custGeom>
            <a:avLst/>
            <a:gdLst/>
            <a:ahLst/>
            <a:cxnLst/>
            <a:rect l="l" t="t" r="r" b="b"/>
            <a:pathLst>
              <a:path w="2675" h="2675" extrusionOk="0">
                <a:moveTo>
                  <a:pt x="0" y="0"/>
                </a:moveTo>
                <a:lnTo>
                  <a:pt x="0" y="2675"/>
                </a:lnTo>
                <a:lnTo>
                  <a:pt x="2675" y="267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3"/>
          <p:cNvSpPr/>
          <p:nvPr/>
        </p:nvSpPr>
        <p:spPr>
          <a:xfrm>
            <a:off x="247350" y="2590777"/>
            <a:ext cx="64875" cy="64161"/>
          </a:xfrm>
          <a:custGeom>
            <a:avLst/>
            <a:gdLst/>
            <a:ahLst/>
            <a:cxnLst/>
            <a:rect l="l" t="t" r="r" b="b"/>
            <a:pathLst>
              <a:path w="2675" h="2645" extrusionOk="0">
                <a:moveTo>
                  <a:pt x="0" y="0"/>
                </a:moveTo>
                <a:lnTo>
                  <a:pt x="0" y="2645"/>
                </a:lnTo>
                <a:lnTo>
                  <a:pt x="2675" y="264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3"/>
          <p:cNvSpPr/>
          <p:nvPr/>
        </p:nvSpPr>
        <p:spPr>
          <a:xfrm>
            <a:off x="7285087" y="306378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1915"/>
                </a:lnTo>
                <a:lnTo>
                  <a:pt x="55230" y="1915"/>
                </a:lnTo>
                <a:lnTo>
                  <a:pt x="55230" y="61460"/>
                </a:lnTo>
                <a:lnTo>
                  <a:pt x="57510" y="61460"/>
                </a:lnTo>
                <a:lnTo>
                  <a:pt x="5751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3"/>
          <p:cNvSpPr/>
          <p:nvPr/>
        </p:nvSpPr>
        <p:spPr>
          <a:xfrm>
            <a:off x="247339" y="3114855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61460"/>
                </a:lnTo>
                <a:lnTo>
                  <a:pt x="57510" y="61460"/>
                </a:lnTo>
                <a:lnTo>
                  <a:pt x="57510" y="59545"/>
                </a:lnTo>
                <a:lnTo>
                  <a:pt x="2281" y="59545"/>
                </a:lnTo>
                <a:lnTo>
                  <a:pt x="228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11574154-8B24-951C-01D6-2ADE5B77C731}"/>
              </a:ext>
            </a:extLst>
          </p:cNvPr>
          <p:cNvSpPr/>
          <p:nvPr userDrawn="1"/>
        </p:nvSpPr>
        <p:spPr>
          <a:xfrm rot="10800000">
            <a:off x="8147049" y="198760"/>
            <a:ext cx="832254" cy="832254"/>
          </a:xfrm>
          <a:prstGeom prst="rtTriangl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8E042027-E145-88BD-7A19-9D4A8202DA51}"/>
              </a:ext>
            </a:extLst>
          </p:cNvPr>
          <p:cNvSpPr txBox="1">
            <a:spLocks/>
          </p:cNvSpPr>
          <p:nvPr userDrawn="1"/>
        </p:nvSpPr>
        <p:spPr>
          <a:xfrm>
            <a:off x="8503444" y="282087"/>
            <a:ext cx="4619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1E343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B870A47-03C7-443E-85D2-5DBB3F199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059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 preserve="1">
  <p:cSld name="Title and body 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38877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24"/>
          <p:cNvSpPr txBox="1">
            <a:spLocks noGrp="1"/>
          </p:cNvSpPr>
          <p:nvPr>
            <p:ph type="body" idx="1"/>
          </p:nvPr>
        </p:nvSpPr>
        <p:spPr>
          <a:xfrm>
            <a:off x="713225" y="1703250"/>
            <a:ext cx="3887700" cy="29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595959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grpSp>
        <p:nvGrpSpPr>
          <p:cNvPr id="558" name="Google Shape;558;p24"/>
          <p:cNvGrpSpPr/>
          <p:nvPr/>
        </p:nvGrpSpPr>
        <p:grpSpPr>
          <a:xfrm rot="-5400000">
            <a:off x="8582400" y="2517013"/>
            <a:ext cx="519025" cy="109450"/>
            <a:chOff x="3792125" y="4705525"/>
            <a:chExt cx="519025" cy="109450"/>
          </a:xfrm>
        </p:grpSpPr>
        <p:sp>
          <p:nvSpPr>
            <p:cNvPr id="559" name="Google Shape;559;p24"/>
            <p:cNvSpPr/>
            <p:nvPr/>
          </p:nvSpPr>
          <p:spPr>
            <a:xfrm>
              <a:off x="379212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4"/>
            <p:cNvSpPr/>
            <p:nvPr/>
          </p:nvSpPr>
          <p:spPr>
            <a:xfrm>
              <a:off x="398817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4"/>
            <p:cNvSpPr/>
            <p:nvPr/>
          </p:nvSpPr>
          <p:spPr>
            <a:xfrm>
              <a:off x="4185000" y="4705525"/>
              <a:ext cx="126150" cy="109450"/>
            </a:xfrm>
            <a:custGeom>
              <a:avLst/>
              <a:gdLst/>
              <a:ahLst/>
              <a:cxnLst/>
              <a:rect l="l" t="t" r="r" b="b"/>
              <a:pathLst>
                <a:path w="5046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2" name="Google Shape;562;p24"/>
          <p:cNvSpPr/>
          <p:nvPr/>
        </p:nvSpPr>
        <p:spPr>
          <a:xfrm>
            <a:off x="247350" y="2913714"/>
            <a:ext cx="64875" cy="64913"/>
          </a:xfrm>
          <a:custGeom>
            <a:avLst/>
            <a:gdLst/>
            <a:ahLst/>
            <a:cxnLst/>
            <a:rect l="l" t="t" r="r" b="b"/>
            <a:pathLst>
              <a:path w="2675" h="2676" extrusionOk="0">
                <a:moveTo>
                  <a:pt x="0" y="1"/>
                </a:moveTo>
                <a:lnTo>
                  <a:pt x="0" y="2676"/>
                </a:lnTo>
                <a:lnTo>
                  <a:pt x="2675" y="2676"/>
                </a:lnTo>
                <a:lnTo>
                  <a:pt x="267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4"/>
          <p:cNvSpPr/>
          <p:nvPr/>
        </p:nvSpPr>
        <p:spPr>
          <a:xfrm>
            <a:off x="247350" y="2752257"/>
            <a:ext cx="64875" cy="64889"/>
          </a:xfrm>
          <a:custGeom>
            <a:avLst/>
            <a:gdLst/>
            <a:ahLst/>
            <a:cxnLst/>
            <a:rect l="l" t="t" r="r" b="b"/>
            <a:pathLst>
              <a:path w="2675" h="2675" extrusionOk="0">
                <a:moveTo>
                  <a:pt x="0" y="0"/>
                </a:moveTo>
                <a:lnTo>
                  <a:pt x="0" y="2675"/>
                </a:lnTo>
                <a:lnTo>
                  <a:pt x="2675" y="267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4"/>
          <p:cNvSpPr/>
          <p:nvPr/>
        </p:nvSpPr>
        <p:spPr>
          <a:xfrm>
            <a:off x="247350" y="2590777"/>
            <a:ext cx="64875" cy="64161"/>
          </a:xfrm>
          <a:custGeom>
            <a:avLst/>
            <a:gdLst/>
            <a:ahLst/>
            <a:cxnLst/>
            <a:rect l="l" t="t" r="r" b="b"/>
            <a:pathLst>
              <a:path w="2675" h="2645" extrusionOk="0">
                <a:moveTo>
                  <a:pt x="0" y="0"/>
                </a:moveTo>
                <a:lnTo>
                  <a:pt x="0" y="2645"/>
                </a:lnTo>
                <a:lnTo>
                  <a:pt x="2675" y="264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4"/>
          <p:cNvSpPr/>
          <p:nvPr/>
        </p:nvSpPr>
        <p:spPr>
          <a:xfrm>
            <a:off x="7285087" y="306378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1915"/>
                </a:lnTo>
                <a:lnTo>
                  <a:pt x="55230" y="1915"/>
                </a:lnTo>
                <a:lnTo>
                  <a:pt x="55230" y="61460"/>
                </a:lnTo>
                <a:lnTo>
                  <a:pt x="57510" y="61460"/>
                </a:lnTo>
                <a:lnTo>
                  <a:pt x="5751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4"/>
          <p:cNvSpPr/>
          <p:nvPr/>
        </p:nvSpPr>
        <p:spPr>
          <a:xfrm>
            <a:off x="247339" y="3114855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61460"/>
                </a:lnTo>
                <a:lnTo>
                  <a:pt x="57510" y="61460"/>
                </a:lnTo>
                <a:lnTo>
                  <a:pt x="57510" y="59545"/>
                </a:lnTo>
                <a:lnTo>
                  <a:pt x="2281" y="59545"/>
                </a:lnTo>
                <a:lnTo>
                  <a:pt x="2281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accent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0DFA913A-93C1-BEB9-3271-B184A063AFF2}"/>
              </a:ext>
            </a:extLst>
          </p:cNvPr>
          <p:cNvSpPr/>
          <p:nvPr userDrawn="1"/>
        </p:nvSpPr>
        <p:spPr>
          <a:xfrm rot="10800000">
            <a:off x="8147049" y="198760"/>
            <a:ext cx="832254" cy="832254"/>
          </a:xfrm>
          <a:prstGeom prst="rtTriangl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CCA2053B-43B6-DB70-9423-107BFDB115FE}"/>
              </a:ext>
            </a:extLst>
          </p:cNvPr>
          <p:cNvSpPr txBox="1">
            <a:spLocks/>
          </p:cNvSpPr>
          <p:nvPr userDrawn="1"/>
        </p:nvSpPr>
        <p:spPr>
          <a:xfrm>
            <a:off x="8503444" y="282087"/>
            <a:ext cx="4619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1E343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B870A47-03C7-443E-85D2-5DBB3F199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21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" userDrawn="1">
  <p:cSld name="CUSTOM_2_2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6"/>
          <p:cNvSpPr/>
          <p:nvPr/>
        </p:nvSpPr>
        <p:spPr>
          <a:xfrm>
            <a:off x="-147190" y="222262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1" name="Google Shape;581;p26"/>
          <p:cNvGrpSpPr/>
          <p:nvPr/>
        </p:nvGrpSpPr>
        <p:grpSpPr>
          <a:xfrm>
            <a:off x="-353382" y="-406388"/>
            <a:ext cx="1507838" cy="1046179"/>
            <a:chOff x="3916750" y="1194074"/>
            <a:chExt cx="1087593" cy="754601"/>
          </a:xfrm>
        </p:grpSpPr>
        <p:sp>
          <p:nvSpPr>
            <p:cNvPr id="582" name="Google Shape;582;p26"/>
            <p:cNvSpPr/>
            <p:nvPr/>
          </p:nvSpPr>
          <p:spPr>
            <a:xfrm>
              <a:off x="3916750" y="1351375"/>
              <a:ext cx="642125" cy="597300"/>
            </a:xfrm>
            <a:custGeom>
              <a:avLst/>
              <a:gdLst/>
              <a:ahLst/>
              <a:cxnLst/>
              <a:rect l="l" t="t" r="r" b="b"/>
              <a:pathLst>
                <a:path w="25685" h="23892" extrusionOk="0">
                  <a:moveTo>
                    <a:pt x="23892" y="0"/>
                  </a:moveTo>
                  <a:lnTo>
                    <a:pt x="1" y="23891"/>
                  </a:lnTo>
                  <a:lnTo>
                    <a:pt x="1764" y="23891"/>
                  </a:lnTo>
                  <a:lnTo>
                    <a:pt x="25685" y="0"/>
                  </a:lnTo>
                  <a:close/>
                </a:path>
              </a:pathLst>
            </a:custGeom>
            <a:solidFill>
              <a:srgbClr val="AB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6"/>
            <p:cNvSpPr/>
            <p:nvPr/>
          </p:nvSpPr>
          <p:spPr>
            <a:xfrm>
              <a:off x="4246718" y="1194074"/>
              <a:ext cx="757625" cy="712800"/>
            </a:xfrm>
            <a:custGeom>
              <a:avLst/>
              <a:gdLst/>
              <a:ahLst/>
              <a:cxnLst/>
              <a:rect l="l" t="t" r="r" b="b"/>
              <a:pathLst>
                <a:path w="30305" h="28512" extrusionOk="0">
                  <a:moveTo>
                    <a:pt x="28511" y="1"/>
                  </a:moveTo>
                  <a:lnTo>
                    <a:pt x="0" y="28512"/>
                  </a:lnTo>
                  <a:lnTo>
                    <a:pt x="1793" y="28512"/>
                  </a:lnTo>
                  <a:lnTo>
                    <a:pt x="303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" name="Google Shape;584;p26"/>
          <p:cNvGrpSpPr/>
          <p:nvPr/>
        </p:nvGrpSpPr>
        <p:grpSpPr>
          <a:xfrm rot="10800000">
            <a:off x="7894068" y="4592984"/>
            <a:ext cx="1507838" cy="1046179"/>
            <a:chOff x="3916750" y="1194074"/>
            <a:chExt cx="1087593" cy="754601"/>
          </a:xfrm>
        </p:grpSpPr>
        <p:sp>
          <p:nvSpPr>
            <p:cNvPr id="585" name="Google Shape;585;p26"/>
            <p:cNvSpPr/>
            <p:nvPr/>
          </p:nvSpPr>
          <p:spPr>
            <a:xfrm>
              <a:off x="3916750" y="1351375"/>
              <a:ext cx="642125" cy="597300"/>
            </a:xfrm>
            <a:custGeom>
              <a:avLst/>
              <a:gdLst/>
              <a:ahLst/>
              <a:cxnLst/>
              <a:rect l="l" t="t" r="r" b="b"/>
              <a:pathLst>
                <a:path w="25685" h="23892" extrusionOk="0">
                  <a:moveTo>
                    <a:pt x="23892" y="0"/>
                  </a:moveTo>
                  <a:lnTo>
                    <a:pt x="1" y="23891"/>
                  </a:lnTo>
                  <a:lnTo>
                    <a:pt x="1764" y="23891"/>
                  </a:lnTo>
                  <a:lnTo>
                    <a:pt x="25685" y="0"/>
                  </a:lnTo>
                  <a:close/>
                </a:path>
              </a:pathLst>
            </a:custGeom>
            <a:solidFill>
              <a:srgbClr val="AB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6"/>
            <p:cNvSpPr/>
            <p:nvPr/>
          </p:nvSpPr>
          <p:spPr>
            <a:xfrm>
              <a:off x="4246718" y="1194074"/>
              <a:ext cx="757625" cy="712800"/>
            </a:xfrm>
            <a:custGeom>
              <a:avLst/>
              <a:gdLst/>
              <a:ahLst/>
              <a:cxnLst/>
              <a:rect l="l" t="t" r="r" b="b"/>
              <a:pathLst>
                <a:path w="30305" h="28512" extrusionOk="0">
                  <a:moveTo>
                    <a:pt x="28511" y="1"/>
                  </a:moveTo>
                  <a:lnTo>
                    <a:pt x="0" y="28512"/>
                  </a:lnTo>
                  <a:lnTo>
                    <a:pt x="1793" y="28512"/>
                  </a:lnTo>
                  <a:lnTo>
                    <a:pt x="303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" name="Google Shape;587;p26"/>
          <p:cNvSpPr/>
          <p:nvPr/>
        </p:nvSpPr>
        <p:spPr>
          <a:xfrm rot="10800000">
            <a:off x="8145343" y="4022287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4CB10B3C-BEC7-A038-5DAF-5BD0E7D436EF}"/>
              </a:ext>
            </a:extLst>
          </p:cNvPr>
          <p:cNvSpPr/>
          <p:nvPr userDrawn="1"/>
        </p:nvSpPr>
        <p:spPr>
          <a:xfrm rot="10800000">
            <a:off x="8147049" y="198760"/>
            <a:ext cx="832254" cy="832254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4994FB96-6332-AAE5-6BB6-A17B8959C769}"/>
              </a:ext>
            </a:extLst>
          </p:cNvPr>
          <p:cNvSpPr txBox="1">
            <a:spLocks/>
          </p:cNvSpPr>
          <p:nvPr userDrawn="1"/>
        </p:nvSpPr>
        <p:spPr>
          <a:xfrm>
            <a:off x="8503444" y="282087"/>
            <a:ext cx="4619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1E343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B870A47-03C7-443E-85D2-5DBB3F1994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 preserve="1">
  <p:cSld name="Title and body 2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25"/>
          <p:cNvSpPr txBox="1">
            <a:spLocks noGrp="1"/>
          </p:cNvSpPr>
          <p:nvPr>
            <p:ph type="body" idx="1"/>
          </p:nvPr>
        </p:nvSpPr>
        <p:spPr>
          <a:xfrm>
            <a:off x="1621975" y="1627050"/>
            <a:ext cx="5880000" cy="29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570" name="Google Shape;570;p25"/>
          <p:cNvGrpSpPr/>
          <p:nvPr/>
        </p:nvGrpSpPr>
        <p:grpSpPr>
          <a:xfrm rot="-5400000">
            <a:off x="8582400" y="2517013"/>
            <a:ext cx="519025" cy="109450"/>
            <a:chOff x="3792125" y="4705525"/>
            <a:chExt cx="519025" cy="109450"/>
          </a:xfrm>
          <a:solidFill>
            <a:schemeClr val="accent4"/>
          </a:solidFill>
        </p:grpSpPr>
        <p:sp>
          <p:nvSpPr>
            <p:cNvPr id="571" name="Google Shape;571;p25"/>
            <p:cNvSpPr/>
            <p:nvPr/>
          </p:nvSpPr>
          <p:spPr>
            <a:xfrm>
              <a:off x="379212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5"/>
            <p:cNvSpPr/>
            <p:nvPr/>
          </p:nvSpPr>
          <p:spPr>
            <a:xfrm>
              <a:off x="398817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5"/>
            <p:cNvSpPr/>
            <p:nvPr/>
          </p:nvSpPr>
          <p:spPr>
            <a:xfrm>
              <a:off x="4185000" y="4705525"/>
              <a:ext cx="126150" cy="109450"/>
            </a:xfrm>
            <a:custGeom>
              <a:avLst/>
              <a:gdLst/>
              <a:ahLst/>
              <a:cxnLst/>
              <a:rect l="l" t="t" r="r" b="b"/>
              <a:pathLst>
                <a:path w="5046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4" name="Google Shape;574;p25"/>
          <p:cNvSpPr/>
          <p:nvPr/>
        </p:nvSpPr>
        <p:spPr>
          <a:xfrm>
            <a:off x="247350" y="2913714"/>
            <a:ext cx="64875" cy="64913"/>
          </a:xfrm>
          <a:custGeom>
            <a:avLst/>
            <a:gdLst/>
            <a:ahLst/>
            <a:cxnLst/>
            <a:rect l="l" t="t" r="r" b="b"/>
            <a:pathLst>
              <a:path w="2675" h="2676" extrusionOk="0">
                <a:moveTo>
                  <a:pt x="0" y="1"/>
                </a:moveTo>
                <a:lnTo>
                  <a:pt x="0" y="2676"/>
                </a:lnTo>
                <a:lnTo>
                  <a:pt x="2675" y="2676"/>
                </a:lnTo>
                <a:lnTo>
                  <a:pt x="267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5"/>
          <p:cNvSpPr/>
          <p:nvPr/>
        </p:nvSpPr>
        <p:spPr>
          <a:xfrm>
            <a:off x="247350" y="2752257"/>
            <a:ext cx="64875" cy="64889"/>
          </a:xfrm>
          <a:custGeom>
            <a:avLst/>
            <a:gdLst/>
            <a:ahLst/>
            <a:cxnLst/>
            <a:rect l="l" t="t" r="r" b="b"/>
            <a:pathLst>
              <a:path w="2675" h="2675" extrusionOk="0">
                <a:moveTo>
                  <a:pt x="0" y="0"/>
                </a:moveTo>
                <a:lnTo>
                  <a:pt x="0" y="2675"/>
                </a:lnTo>
                <a:lnTo>
                  <a:pt x="2675" y="267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5"/>
          <p:cNvSpPr/>
          <p:nvPr/>
        </p:nvSpPr>
        <p:spPr>
          <a:xfrm>
            <a:off x="247350" y="2590777"/>
            <a:ext cx="64875" cy="64161"/>
          </a:xfrm>
          <a:custGeom>
            <a:avLst/>
            <a:gdLst/>
            <a:ahLst/>
            <a:cxnLst/>
            <a:rect l="l" t="t" r="r" b="b"/>
            <a:pathLst>
              <a:path w="2675" h="2645" extrusionOk="0">
                <a:moveTo>
                  <a:pt x="0" y="0"/>
                </a:moveTo>
                <a:lnTo>
                  <a:pt x="0" y="2645"/>
                </a:lnTo>
                <a:lnTo>
                  <a:pt x="2675" y="264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5"/>
          <p:cNvSpPr/>
          <p:nvPr/>
        </p:nvSpPr>
        <p:spPr>
          <a:xfrm>
            <a:off x="7285087" y="306378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1915"/>
                </a:lnTo>
                <a:lnTo>
                  <a:pt x="55230" y="1915"/>
                </a:lnTo>
                <a:lnTo>
                  <a:pt x="55230" y="61460"/>
                </a:lnTo>
                <a:lnTo>
                  <a:pt x="57510" y="61460"/>
                </a:lnTo>
                <a:lnTo>
                  <a:pt x="5751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5"/>
          <p:cNvSpPr/>
          <p:nvPr/>
        </p:nvSpPr>
        <p:spPr>
          <a:xfrm>
            <a:off x="247339" y="3114855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61460"/>
                </a:lnTo>
                <a:lnTo>
                  <a:pt x="57510" y="61460"/>
                </a:lnTo>
                <a:lnTo>
                  <a:pt x="57510" y="59545"/>
                </a:lnTo>
                <a:lnTo>
                  <a:pt x="2281" y="59545"/>
                </a:lnTo>
                <a:lnTo>
                  <a:pt x="228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33111892-6DD8-2332-5756-92FAD71AFA55}"/>
              </a:ext>
            </a:extLst>
          </p:cNvPr>
          <p:cNvSpPr/>
          <p:nvPr userDrawn="1"/>
        </p:nvSpPr>
        <p:spPr>
          <a:xfrm rot="10800000">
            <a:off x="8147049" y="198760"/>
            <a:ext cx="832254" cy="832254"/>
          </a:xfrm>
          <a:prstGeom prst="rtTriangl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A463F565-8F58-99FD-D896-4476CA455DE9}"/>
              </a:ext>
            </a:extLst>
          </p:cNvPr>
          <p:cNvSpPr txBox="1">
            <a:spLocks/>
          </p:cNvSpPr>
          <p:nvPr userDrawn="1"/>
        </p:nvSpPr>
        <p:spPr>
          <a:xfrm>
            <a:off x="8503444" y="282087"/>
            <a:ext cx="4619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1E343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B870A47-03C7-443E-85D2-5DBB3F199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" preserve="1" userDrawn="1">
  <p:cSld name="Background  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22;p21">
            <a:extLst>
              <a:ext uri="{FF2B5EF4-FFF2-40B4-BE49-F238E27FC236}">
                <a16:creationId xmlns:a16="http://schemas.microsoft.com/office/drawing/2014/main" id="{B2E5C11D-35C1-68BD-66C8-ECA1B3D2D6BA}"/>
              </a:ext>
            </a:extLst>
          </p:cNvPr>
          <p:cNvSpPr/>
          <p:nvPr userDrawn="1"/>
        </p:nvSpPr>
        <p:spPr>
          <a:xfrm>
            <a:off x="-147190" y="222262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524;p21">
            <a:extLst>
              <a:ext uri="{FF2B5EF4-FFF2-40B4-BE49-F238E27FC236}">
                <a16:creationId xmlns:a16="http://schemas.microsoft.com/office/drawing/2014/main" id="{4D208A81-1926-F3D8-F330-678871DF4CBE}"/>
              </a:ext>
            </a:extLst>
          </p:cNvPr>
          <p:cNvSpPr/>
          <p:nvPr userDrawn="1"/>
        </p:nvSpPr>
        <p:spPr>
          <a:xfrm>
            <a:off x="-353382" y="-188306"/>
            <a:ext cx="890242" cy="828097"/>
          </a:xfrm>
          <a:custGeom>
            <a:avLst/>
            <a:gdLst/>
            <a:ahLst/>
            <a:cxnLst/>
            <a:rect l="l" t="t" r="r" b="b"/>
            <a:pathLst>
              <a:path w="25685" h="23892" extrusionOk="0">
                <a:moveTo>
                  <a:pt x="23892" y="0"/>
                </a:moveTo>
                <a:lnTo>
                  <a:pt x="1" y="23891"/>
                </a:lnTo>
                <a:lnTo>
                  <a:pt x="1764" y="23891"/>
                </a:lnTo>
                <a:lnTo>
                  <a:pt x="2568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525;p21">
            <a:extLst>
              <a:ext uri="{FF2B5EF4-FFF2-40B4-BE49-F238E27FC236}">
                <a16:creationId xmlns:a16="http://schemas.microsoft.com/office/drawing/2014/main" id="{D4869AFD-7541-E5BE-BAAF-1F25287EE109}"/>
              </a:ext>
            </a:extLst>
          </p:cNvPr>
          <p:cNvSpPr/>
          <p:nvPr userDrawn="1"/>
        </p:nvSpPr>
        <p:spPr>
          <a:xfrm>
            <a:off x="104085" y="-406388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527;p21">
            <a:extLst>
              <a:ext uri="{FF2B5EF4-FFF2-40B4-BE49-F238E27FC236}">
                <a16:creationId xmlns:a16="http://schemas.microsoft.com/office/drawing/2014/main" id="{9966751C-9901-676B-4E30-25487027A88B}"/>
              </a:ext>
            </a:extLst>
          </p:cNvPr>
          <p:cNvSpPr/>
          <p:nvPr userDrawn="1"/>
        </p:nvSpPr>
        <p:spPr>
          <a:xfrm rot="10800000">
            <a:off x="8511664" y="4592984"/>
            <a:ext cx="890242" cy="828097"/>
          </a:xfrm>
          <a:custGeom>
            <a:avLst/>
            <a:gdLst/>
            <a:ahLst/>
            <a:cxnLst/>
            <a:rect l="l" t="t" r="r" b="b"/>
            <a:pathLst>
              <a:path w="25685" h="23892" extrusionOk="0">
                <a:moveTo>
                  <a:pt x="23892" y="0"/>
                </a:moveTo>
                <a:lnTo>
                  <a:pt x="1" y="23891"/>
                </a:lnTo>
                <a:lnTo>
                  <a:pt x="1764" y="23891"/>
                </a:lnTo>
                <a:lnTo>
                  <a:pt x="2568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528;p21">
            <a:extLst>
              <a:ext uri="{FF2B5EF4-FFF2-40B4-BE49-F238E27FC236}">
                <a16:creationId xmlns:a16="http://schemas.microsoft.com/office/drawing/2014/main" id="{8734323B-7BC8-F436-557C-415420F60A19}"/>
              </a:ext>
            </a:extLst>
          </p:cNvPr>
          <p:cNvSpPr/>
          <p:nvPr userDrawn="1"/>
        </p:nvSpPr>
        <p:spPr>
          <a:xfrm rot="10800000">
            <a:off x="7894068" y="4650937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529;p21">
            <a:extLst>
              <a:ext uri="{FF2B5EF4-FFF2-40B4-BE49-F238E27FC236}">
                <a16:creationId xmlns:a16="http://schemas.microsoft.com/office/drawing/2014/main" id="{A46A3A5F-494A-ACA4-7D0D-32BD2244DAEC}"/>
              </a:ext>
            </a:extLst>
          </p:cNvPr>
          <p:cNvSpPr/>
          <p:nvPr userDrawn="1"/>
        </p:nvSpPr>
        <p:spPr>
          <a:xfrm rot="10800000">
            <a:off x="8145343" y="4022287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63F60E9D-11E0-8FC3-E047-7B9C38D44369}"/>
              </a:ext>
            </a:extLst>
          </p:cNvPr>
          <p:cNvSpPr/>
          <p:nvPr userDrawn="1"/>
        </p:nvSpPr>
        <p:spPr>
          <a:xfrm rot="10800000">
            <a:off x="8147049" y="198760"/>
            <a:ext cx="832254" cy="832254"/>
          </a:xfrm>
          <a:prstGeom prst="rtTriangl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8E5C5AB9-1CC9-9F07-BB7C-165945A93629}"/>
              </a:ext>
            </a:extLst>
          </p:cNvPr>
          <p:cNvSpPr txBox="1">
            <a:spLocks/>
          </p:cNvSpPr>
          <p:nvPr userDrawn="1"/>
        </p:nvSpPr>
        <p:spPr>
          <a:xfrm>
            <a:off x="8503444" y="282087"/>
            <a:ext cx="4619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1E343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B870A47-03C7-443E-85D2-5DBB3F199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5847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 userDrawn="1">
  <p:cSld name="Background 1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Google Shape;589;p27"/>
          <p:cNvGrpSpPr/>
          <p:nvPr/>
        </p:nvGrpSpPr>
        <p:grpSpPr>
          <a:xfrm rot="5400000">
            <a:off x="975" y="494525"/>
            <a:ext cx="911900" cy="277375"/>
            <a:chOff x="3792125" y="4705525"/>
            <a:chExt cx="911900" cy="277375"/>
          </a:xfrm>
          <a:solidFill>
            <a:schemeClr val="bg2"/>
          </a:solidFill>
        </p:grpSpPr>
        <p:sp>
          <p:nvSpPr>
            <p:cNvPr id="590" name="Google Shape;590;p27"/>
            <p:cNvSpPr/>
            <p:nvPr/>
          </p:nvSpPr>
          <p:spPr>
            <a:xfrm>
              <a:off x="379212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7"/>
            <p:cNvSpPr/>
            <p:nvPr/>
          </p:nvSpPr>
          <p:spPr>
            <a:xfrm>
              <a:off x="398817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4185000" y="4705525"/>
              <a:ext cx="126150" cy="109450"/>
            </a:xfrm>
            <a:custGeom>
              <a:avLst/>
              <a:gdLst/>
              <a:ahLst/>
              <a:cxnLst/>
              <a:rect l="l" t="t" r="r" b="b"/>
              <a:pathLst>
                <a:path w="5046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4381050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7"/>
            <p:cNvSpPr/>
            <p:nvPr/>
          </p:nvSpPr>
          <p:spPr>
            <a:xfrm>
              <a:off x="4577850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7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7"/>
            <p:cNvSpPr/>
            <p:nvPr/>
          </p:nvSpPr>
          <p:spPr>
            <a:xfrm>
              <a:off x="3792125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3988175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4185000" y="4873450"/>
              <a:ext cx="126150" cy="109450"/>
            </a:xfrm>
            <a:custGeom>
              <a:avLst/>
              <a:gdLst/>
              <a:ahLst/>
              <a:cxnLst/>
              <a:rect l="l" t="t" r="r" b="b"/>
              <a:pathLst>
                <a:path w="5046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4381050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4577850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7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556;p24">
            <a:extLst>
              <a:ext uri="{FF2B5EF4-FFF2-40B4-BE49-F238E27FC236}">
                <a16:creationId xmlns:a16="http://schemas.microsoft.com/office/drawing/2014/main" id="{2D0A9403-351A-5B58-65C9-A2287EFDF5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38877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" name="Google Shape;557;p24">
            <a:extLst>
              <a:ext uri="{FF2B5EF4-FFF2-40B4-BE49-F238E27FC236}">
                <a16:creationId xmlns:a16="http://schemas.microsoft.com/office/drawing/2014/main" id="{74BF3D59-632C-B63A-CB70-A39F94D775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3225" y="1703250"/>
            <a:ext cx="3887700" cy="29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595959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grpSp>
        <p:nvGrpSpPr>
          <p:cNvPr id="4" name="Google Shape;558;p24">
            <a:extLst>
              <a:ext uri="{FF2B5EF4-FFF2-40B4-BE49-F238E27FC236}">
                <a16:creationId xmlns:a16="http://schemas.microsoft.com/office/drawing/2014/main" id="{21FF3B61-9DBA-DAA2-3765-8C513728C1DD}"/>
              </a:ext>
            </a:extLst>
          </p:cNvPr>
          <p:cNvGrpSpPr/>
          <p:nvPr userDrawn="1"/>
        </p:nvGrpSpPr>
        <p:grpSpPr>
          <a:xfrm rot="-5400000">
            <a:off x="8582400" y="2517013"/>
            <a:ext cx="519025" cy="109450"/>
            <a:chOff x="3792125" y="4705525"/>
            <a:chExt cx="519025" cy="109450"/>
          </a:xfrm>
        </p:grpSpPr>
        <p:sp>
          <p:nvSpPr>
            <p:cNvPr id="5" name="Google Shape;559;p24">
              <a:extLst>
                <a:ext uri="{FF2B5EF4-FFF2-40B4-BE49-F238E27FC236}">
                  <a16:creationId xmlns:a16="http://schemas.microsoft.com/office/drawing/2014/main" id="{7C8BEA30-A0B2-CED9-66A5-84851B6A8F6E}"/>
                </a:ext>
              </a:extLst>
            </p:cNvPr>
            <p:cNvSpPr/>
            <p:nvPr/>
          </p:nvSpPr>
          <p:spPr>
            <a:xfrm>
              <a:off x="379212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60;p24">
              <a:extLst>
                <a:ext uri="{FF2B5EF4-FFF2-40B4-BE49-F238E27FC236}">
                  <a16:creationId xmlns:a16="http://schemas.microsoft.com/office/drawing/2014/main" id="{085299AA-23B2-C8EB-100D-086946A5BBC7}"/>
                </a:ext>
              </a:extLst>
            </p:cNvPr>
            <p:cNvSpPr/>
            <p:nvPr/>
          </p:nvSpPr>
          <p:spPr>
            <a:xfrm>
              <a:off x="398817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61;p24">
              <a:extLst>
                <a:ext uri="{FF2B5EF4-FFF2-40B4-BE49-F238E27FC236}">
                  <a16:creationId xmlns:a16="http://schemas.microsoft.com/office/drawing/2014/main" id="{9554EE1F-EC28-6CF5-8567-34208FB0BE5D}"/>
                </a:ext>
              </a:extLst>
            </p:cNvPr>
            <p:cNvSpPr/>
            <p:nvPr/>
          </p:nvSpPr>
          <p:spPr>
            <a:xfrm>
              <a:off x="4185000" y="4705525"/>
              <a:ext cx="126150" cy="109450"/>
            </a:xfrm>
            <a:custGeom>
              <a:avLst/>
              <a:gdLst/>
              <a:ahLst/>
              <a:cxnLst/>
              <a:rect l="l" t="t" r="r" b="b"/>
              <a:pathLst>
                <a:path w="5046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562;p24">
            <a:extLst>
              <a:ext uri="{FF2B5EF4-FFF2-40B4-BE49-F238E27FC236}">
                <a16:creationId xmlns:a16="http://schemas.microsoft.com/office/drawing/2014/main" id="{ABD401CF-2008-F5BB-4700-5974A3B99BAD}"/>
              </a:ext>
            </a:extLst>
          </p:cNvPr>
          <p:cNvSpPr/>
          <p:nvPr userDrawn="1"/>
        </p:nvSpPr>
        <p:spPr>
          <a:xfrm>
            <a:off x="247350" y="2913714"/>
            <a:ext cx="64875" cy="64913"/>
          </a:xfrm>
          <a:custGeom>
            <a:avLst/>
            <a:gdLst/>
            <a:ahLst/>
            <a:cxnLst/>
            <a:rect l="l" t="t" r="r" b="b"/>
            <a:pathLst>
              <a:path w="2675" h="2676" extrusionOk="0">
                <a:moveTo>
                  <a:pt x="0" y="1"/>
                </a:moveTo>
                <a:lnTo>
                  <a:pt x="0" y="2676"/>
                </a:lnTo>
                <a:lnTo>
                  <a:pt x="2675" y="2676"/>
                </a:lnTo>
                <a:lnTo>
                  <a:pt x="267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563;p24">
            <a:extLst>
              <a:ext uri="{FF2B5EF4-FFF2-40B4-BE49-F238E27FC236}">
                <a16:creationId xmlns:a16="http://schemas.microsoft.com/office/drawing/2014/main" id="{DEF8DEDE-401E-B349-B0CB-700F81414B79}"/>
              </a:ext>
            </a:extLst>
          </p:cNvPr>
          <p:cNvSpPr/>
          <p:nvPr userDrawn="1"/>
        </p:nvSpPr>
        <p:spPr>
          <a:xfrm>
            <a:off x="247350" y="2752257"/>
            <a:ext cx="64875" cy="64889"/>
          </a:xfrm>
          <a:custGeom>
            <a:avLst/>
            <a:gdLst/>
            <a:ahLst/>
            <a:cxnLst/>
            <a:rect l="l" t="t" r="r" b="b"/>
            <a:pathLst>
              <a:path w="2675" h="2675" extrusionOk="0">
                <a:moveTo>
                  <a:pt x="0" y="0"/>
                </a:moveTo>
                <a:lnTo>
                  <a:pt x="0" y="2675"/>
                </a:lnTo>
                <a:lnTo>
                  <a:pt x="2675" y="267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564;p24">
            <a:extLst>
              <a:ext uri="{FF2B5EF4-FFF2-40B4-BE49-F238E27FC236}">
                <a16:creationId xmlns:a16="http://schemas.microsoft.com/office/drawing/2014/main" id="{C0F11925-21D2-4C7F-9F53-FE0E6B8DD792}"/>
              </a:ext>
            </a:extLst>
          </p:cNvPr>
          <p:cNvSpPr/>
          <p:nvPr userDrawn="1"/>
        </p:nvSpPr>
        <p:spPr>
          <a:xfrm>
            <a:off x="247350" y="2590777"/>
            <a:ext cx="64875" cy="64161"/>
          </a:xfrm>
          <a:custGeom>
            <a:avLst/>
            <a:gdLst/>
            <a:ahLst/>
            <a:cxnLst/>
            <a:rect l="l" t="t" r="r" b="b"/>
            <a:pathLst>
              <a:path w="2675" h="2645" extrusionOk="0">
                <a:moveTo>
                  <a:pt x="0" y="0"/>
                </a:moveTo>
                <a:lnTo>
                  <a:pt x="0" y="2645"/>
                </a:lnTo>
                <a:lnTo>
                  <a:pt x="2675" y="264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565;p24">
            <a:extLst>
              <a:ext uri="{FF2B5EF4-FFF2-40B4-BE49-F238E27FC236}">
                <a16:creationId xmlns:a16="http://schemas.microsoft.com/office/drawing/2014/main" id="{60A57E62-174C-53E7-50D6-82834C64C5AD}"/>
              </a:ext>
            </a:extLst>
          </p:cNvPr>
          <p:cNvSpPr/>
          <p:nvPr userDrawn="1"/>
        </p:nvSpPr>
        <p:spPr>
          <a:xfrm>
            <a:off x="7285087" y="306378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1915"/>
                </a:lnTo>
                <a:lnTo>
                  <a:pt x="55230" y="1915"/>
                </a:lnTo>
                <a:lnTo>
                  <a:pt x="55230" y="61460"/>
                </a:lnTo>
                <a:lnTo>
                  <a:pt x="57510" y="61460"/>
                </a:lnTo>
                <a:lnTo>
                  <a:pt x="5751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66;p24">
            <a:extLst>
              <a:ext uri="{FF2B5EF4-FFF2-40B4-BE49-F238E27FC236}">
                <a16:creationId xmlns:a16="http://schemas.microsoft.com/office/drawing/2014/main" id="{316D6F68-BBBF-CD53-342C-3936E3A50FF7}"/>
              </a:ext>
            </a:extLst>
          </p:cNvPr>
          <p:cNvSpPr/>
          <p:nvPr userDrawn="1"/>
        </p:nvSpPr>
        <p:spPr>
          <a:xfrm>
            <a:off x="247339" y="3114855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61460"/>
                </a:lnTo>
                <a:lnTo>
                  <a:pt x="57510" y="61460"/>
                </a:lnTo>
                <a:lnTo>
                  <a:pt x="57510" y="59545"/>
                </a:lnTo>
                <a:lnTo>
                  <a:pt x="2281" y="59545"/>
                </a:lnTo>
                <a:lnTo>
                  <a:pt x="2281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accent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DD13AE14-C169-33E8-608D-ED215FB353C3}"/>
              </a:ext>
            </a:extLst>
          </p:cNvPr>
          <p:cNvSpPr/>
          <p:nvPr userDrawn="1"/>
        </p:nvSpPr>
        <p:spPr>
          <a:xfrm rot="10800000">
            <a:off x="8147049" y="198760"/>
            <a:ext cx="832254" cy="832254"/>
          </a:xfrm>
          <a:prstGeom prst="rtTriangl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963FC9A9-225C-ECFB-2DC8-10528B9BE500}"/>
              </a:ext>
            </a:extLst>
          </p:cNvPr>
          <p:cNvSpPr txBox="1">
            <a:spLocks/>
          </p:cNvSpPr>
          <p:nvPr userDrawn="1"/>
        </p:nvSpPr>
        <p:spPr>
          <a:xfrm>
            <a:off x="8503444" y="282087"/>
            <a:ext cx="4619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1E343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B870A47-03C7-443E-85D2-5DBB3F199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7661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8"/>
          <p:cNvSpPr/>
          <p:nvPr/>
        </p:nvSpPr>
        <p:spPr>
          <a:xfrm>
            <a:off x="8523095" y="92668"/>
            <a:ext cx="572864" cy="988715"/>
          </a:xfrm>
          <a:custGeom>
            <a:avLst/>
            <a:gdLst/>
            <a:ahLst/>
            <a:cxnLst/>
            <a:rect l="l" t="t" r="r" b="b"/>
            <a:pathLst>
              <a:path w="28907" h="49891" extrusionOk="0">
                <a:moveTo>
                  <a:pt x="4006" y="0"/>
                </a:moveTo>
                <a:cubicBezTo>
                  <a:pt x="2688" y="0"/>
                  <a:pt x="1350" y="105"/>
                  <a:pt x="0" y="321"/>
                </a:cubicBezTo>
                <a:lnTo>
                  <a:pt x="0" y="49562"/>
                </a:lnTo>
                <a:cubicBezTo>
                  <a:pt x="1364" y="49783"/>
                  <a:pt x="2716" y="49890"/>
                  <a:pt x="4048" y="49890"/>
                </a:cubicBezTo>
                <a:cubicBezTo>
                  <a:pt x="17527" y="49890"/>
                  <a:pt x="28907" y="38939"/>
                  <a:pt x="28907" y="24942"/>
                </a:cubicBezTo>
                <a:cubicBezTo>
                  <a:pt x="28907" y="10957"/>
                  <a:pt x="17503" y="0"/>
                  <a:pt x="400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28"/>
          <p:cNvSpPr/>
          <p:nvPr/>
        </p:nvSpPr>
        <p:spPr>
          <a:xfrm>
            <a:off x="8355637" y="359246"/>
            <a:ext cx="866223" cy="30142"/>
          </a:xfrm>
          <a:custGeom>
            <a:avLst/>
            <a:gdLst/>
            <a:ahLst/>
            <a:cxnLst/>
            <a:rect l="l" t="t" r="r" b="b"/>
            <a:pathLst>
              <a:path w="43710" h="1521" extrusionOk="0">
                <a:moveTo>
                  <a:pt x="0" y="0"/>
                </a:moveTo>
                <a:lnTo>
                  <a:pt x="0" y="1520"/>
                </a:lnTo>
                <a:lnTo>
                  <a:pt x="43709" y="1520"/>
                </a:lnTo>
                <a:lnTo>
                  <a:pt x="437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28"/>
          <p:cNvSpPr/>
          <p:nvPr/>
        </p:nvSpPr>
        <p:spPr>
          <a:xfrm>
            <a:off x="8718258" y="492360"/>
            <a:ext cx="602392" cy="30142"/>
          </a:xfrm>
          <a:custGeom>
            <a:avLst/>
            <a:gdLst/>
            <a:ahLst/>
            <a:cxnLst/>
            <a:rect l="l" t="t" r="r" b="b"/>
            <a:pathLst>
              <a:path w="30397" h="1521" extrusionOk="0">
                <a:moveTo>
                  <a:pt x="1" y="1"/>
                </a:moveTo>
                <a:lnTo>
                  <a:pt x="1" y="1521"/>
                </a:lnTo>
                <a:lnTo>
                  <a:pt x="30396" y="1521"/>
                </a:lnTo>
                <a:lnTo>
                  <a:pt x="30396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28"/>
          <p:cNvSpPr/>
          <p:nvPr/>
        </p:nvSpPr>
        <p:spPr>
          <a:xfrm rot="10800000">
            <a:off x="-153465" y="4203652"/>
            <a:ext cx="675268" cy="1165454"/>
          </a:xfrm>
          <a:custGeom>
            <a:avLst/>
            <a:gdLst/>
            <a:ahLst/>
            <a:cxnLst/>
            <a:rect l="l" t="t" r="r" b="b"/>
            <a:pathLst>
              <a:path w="28907" h="49891" extrusionOk="0">
                <a:moveTo>
                  <a:pt x="4006" y="0"/>
                </a:moveTo>
                <a:cubicBezTo>
                  <a:pt x="2688" y="0"/>
                  <a:pt x="1350" y="105"/>
                  <a:pt x="0" y="321"/>
                </a:cubicBezTo>
                <a:lnTo>
                  <a:pt x="0" y="49562"/>
                </a:lnTo>
                <a:cubicBezTo>
                  <a:pt x="1364" y="49783"/>
                  <a:pt x="2716" y="49890"/>
                  <a:pt x="4048" y="49890"/>
                </a:cubicBezTo>
                <a:cubicBezTo>
                  <a:pt x="17527" y="49890"/>
                  <a:pt x="28907" y="38939"/>
                  <a:pt x="28907" y="24942"/>
                </a:cubicBezTo>
                <a:cubicBezTo>
                  <a:pt x="28907" y="10957"/>
                  <a:pt x="17503" y="0"/>
                  <a:pt x="400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28"/>
          <p:cNvSpPr/>
          <p:nvPr/>
        </p:nvSpPr>
        <p:spPr>
          <a:xfrm>
            <a:off x="-185550" y="4843350"/>
            <a:ext cx="815400" cy="107150"/>
          </a:xfrm>
          <a:custGeom>
            <a:avLst/>
            <a:gdLst/>
            <a:ahLst/>
            <a:cxnLst/>
            <a:rect l="l" t="t" r="r" b="b"/>
            <a:pathLst>
              <a:path w="32616" h="4286" extrusionOk="0">
                <a:moveTo>
                  <a:pt x="8299" y="0"/>
                </a:moveTo>
                <a:lnTo>
                  <a:pt x="4317" y="3100"/>
                </a:lnTo>
                <a:lnTo>
                  <a:pt x="578" y="213"/>
                </a:lnTo>
                <a:lnTo>
                  <a:pt x="1" y="973"/>
                </a:lnTo>
                <a:lnTo>
                  <a:pt x="4317" y="4286"/>
                </a:lnTo>
                <a:lnTo>
                  <a:pt x="8299" y="1185"/>
                </a:lnTo>
                <a:lnTo>
                  <a:pt x="12311" y="4286"/>
                </a:lnTo>
                <a:lnTo>
                  <a:pt x="16323" y="1185"/>
                </a:lnTo>
                <a:lnTo>
                  <a:pt x="20335" y="4286"/>
                </a:lnTo>
                <a:lnTo>
                  <a:pt x="24317" y="1185"/>
                </a:lnTo>
                <a:lnTo>
                  <a:pt x="28329" y="4286"/>
                </a:lnTo>
                <a:lnTo>
                  <a:pt x="32615" y="973"/>
                </a:lnTo>
                <a:lnTo>
                  <a:pt x="32038" y="213"/>
                </a:lnTo>
                <a:lnTo>
                  <a:pt x="28329" y="3100"/>
                </a:lnTo>
                <a:lnTo>
                  <a:pt x="24317" y="0"/>
                </a:lnTo>
                <a:lnTo>
                  <a:pt x="20335" y="3100"/>
                </a:lnTo>
                <a:lnTo>
                  <a:pt x="16323" y="0"/>
                </a:lnTo>
                <a:lnTo>
                  <a:pt x="12311" y="3100"/>
                </a:lnTo>
                <a:lnTo>
                  <a:pt x="829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7C835052-87A4-6183-944E-BDC3D33A86E9}"/>
              </a:ext>
            </a:extLst>
          </p:cNvPr>
          <p:cNvSpPr/>
          <p:nvPr userDrawn="1"/>
        </p:nvSpPr>
        <p:spPr>
          <a:xfrm rot="10800000">
            <a:off x="8147049" y="198760"/>
            <a:ext cx="832254" cy="832254"/>
          </a:xfrm>
          <a:prstGeom prst="rtTriangl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7E3FB4E5-D90B-223C-68E3-B8F4BE93783D}"/>
              </a:ext>
            </a:extLst>
          </p:cNvPr>
          <p:cNvSpPr txBox="1">
            <a:spLocks/>
          </p:cNvSpPr>
          <p:nvPr userDrawn="1"/>
        </p:nvSpPr>
        <p:spPr>
          <a:xfrm>
            <a:off x="8503444" y="282087"/>
            <a:ext cx="4619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1E343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B870A47-03C7-443E-85D2-5DBB3F199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474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9"/>
          <p:cNvSpPr/>
          <p:nvPr/>
        </p:nvSpPr>
        <p:spPr>
          <a:xfrm>
            <a:off x="7946225" y="4824275"/>
            <a:ext cx="815400" cy="107150"/>
          </a:xfrm>
          <a:custGeom>
            <a:avLst/>
            <a:gdLst/>
            <a:ahLst/>
            <a:cxnLst/>
            <a:rect l="l" t="t" r="r" b="b"/>
            <a:pathLst>
              <a:path w="32616" h="4286" extrusionOk="0">
                <a:moveTo>
                  <a:pt x="8299" y="0"/>
                </a:moveTo>
                <a:lnTo>
                  <a:pt x="4317" y="3100"/>
                </a:lnTo>
                <a:lnTo>
                  <a:pt x="578" y="213"/>
                </a:lnTo>
                <a:lnTo>
                  <a:pt x="1" y="973"/>
                </a:lnTo>
                <a:lnTo>
                  <a:pt x="4317" y="4286"/>
                </a:lnTo>
                <a:lnTo>
                  <a:pt x="8299" y="1185"/>
                </a:lnTo>
                <a:lnTo>
                  <a:pt x="12311" y="4286"/>
                </a:lnTo>
                <a:lnTo>
                  <a:pt x="16323" y="1185"/>
                </a:lnTo>
                <a:lnTo>
                  <a:pt x="20335" y="4286"/>
                </a:lnTo>
                <a:lnTo>
                  <a:pt x="24317" y="1185"/>
                </a:lnTo>
                <a:lnTo>
                  <a:pt x="28329" y="4286"/>
                </a:lnTo>
                <a:lnTo>
                  <a:pt x="32615" y="973"/>
                </a:lnTo>
                <a:lnTo>
                  <a:pt x="32038" y="213"/>
                </a:lnTo>
                <a:lnTo>
                  <a:pt x="28329" y="3100"/>
                </a:lnTo>
                <a:lnTo>
                  <a:pt x="24317" y="0"/>
                </a:lnTo>
                <a:lnTo>
                  <a:pt x="20335" y="3100"/>
                </a:lnTo>
                <a:lnTo>
                  <a:pt x="16323" y="0"/>
                </a:lnTo>
                <a:lnTo>
                  <a:pt x="12311" y="3100"/>
                </a:lnTo>
                <a:lnTo>
                  <a:pt x="82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9"/>
          <p:cNvSpPr/>
          <p:nvPr/>
        </p:nvSpPr>
        <p:spPr>
          <a:xfrm rot="5400000">
            <a:off x="-98900" y="607600"/>
            <a:ext cx="815400" cy="107150"/>
          </a:xfrm>
          <a:custGeom>
            <a:avLst/>
            <a:gdLst/>
            <a:ahLst/>
            <a:cxnLst/>
            <a:rect l="l" t="t" r="r" b="b"/>
            <a:pathLst>
              <a:path w="32616" h="4286" extrusionOk="0">
                <a:moveTo>
                  <a:pt x="8299" y="0"/>
                </a:moveTo>
                <a:lnTo>
                  <a:pt x="4317" y="3100"/>
                </a:lnTo>
                <a:lnTo>
                  <a:pt x="578" y="213"/>
                </a:lnTo>
                <a:lnTo>
                  <a:pt x="1" y="973"/>
                </a:lnTo>
                <a:lnTo>
                  <a:pt x="4317" y="4286"/>
                </a:lnTo>
                <a:lnTo>
                  <a:pt x="8299" y="1185"/>
                </a:lnTo>
                <a:lnTo>
                  <a:pt x="12311" y="4286"/>
                </a:lnTo>
                <a:lnTo>
                  <a:pt x="16323" y="1185"/>
                </a:lnTo>
                <a:lnTo>
                  <a:pt x="20335" y="4286"/>
                </a:lnTo>
                <a:lnTo>
                  <a:pt x="24317" y="1185"/>
                </a:lnTo>
                <a:lnTo>
                  <a:pt x="28329" y="4286"/>
                </a:lnTo>
                <a:lnTo>
                  <a:pt x="32615" y="973"/>
                </a:lnTo>
                <a:lnTo>
                  <a:pt x="32038" y="213"/>
                </a:lnTo>
                <a:lnTo>
                  <a:pt x="28329" y="3100"/>
                </a:lnTo>
                <a:lnTo>
                  <a:pt x="24317" y="0"/>
                </a:lnTo>
                <a:lnTo>
                  <a:pt x="20335" y="3100"/>
                </a:lnTo>
                <a:lnTo>
                  <a:pt x="16323" y="0"/>
                </a:lnTo>
                <a:lnTo>
                  <a:pt x="12311" y="3100"/>
                </a:lnTo>
                <a:lnTo>
                  <a:pt x="82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9" name="Google Shape;619;p29"/>
          <p:cNvGrpSpPr/>
          <p:nvPr/>
        </p:nvGrpSpPr>
        <p:grpSpPr>
          <a:xfrm rot="-5400000">
            <a:off x="8582400" y="2517013"/>
            <a:ext cx="519025" cy="109450"/>
            <a:chOff x="3792125" y="4705525"/>
            <a:chExt cx="519025" cy="109450"/>
          </a:xfrm>
          <a:solidFill>
            <a:schemeClr val="accent4"/>
          </a:solidFill>
        </p:grpSpPr>
        <p:sp>
          <p:nvSpPr>
            <p:cNvPr id="620" name="Google Shape;620;p29"/>
            <p:cNvSpPr/>
            <p:nvPr/>
          </p:nvSpPr>
          <p:spPr>
            <a:xfrm>
              <a:off x="379212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9"/>
            <p:cNvSpPr/>
            <p:nvPr/>
          </p:nvSpPr>
          <p:spPr>
            <a:xfrm>
              <a:off x="398817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9"/>
            <p:cNvSpPr/>
            <p:nvPr/>
          </p:nvSpPr>
          <p:spPr>
            <a:xfrm>
              <a:off x="4185000" y="4705525"/>
              <a:ext cx="126150" cy="109450"/>
            </a:xfrm>
            <a:custGeom>
              <a:avLst/>
              <a:gdLst/>
              <a:ahLst/>
              <a:cxnLst/>
              <a:rect l="l" t="t" r="r" b="b"/>
              <a:pathLst>
                <a:path w="5046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3" name="Google Shape;623;p29"/>
          <p:cNvSpPr/>
          <p:nvPr/>
        </p:nvSpPr>
        <p:spPr>
          <a:xfrm>
            <a:off x="247350" y="2913714"/>
            <a:ext cx="64875" cy="64913"/>
          </a:xfrm>
          <a:custGeom>
            <a:avLst/>
            <a:gdLst/>
            <a:ahLst/>
            <a:cxnLst/>
            <a:rect l="l" t="t" r="r" b="b"/>
            <a:pathLst>
              <a:path w="2675" h="2676" extrusionOk="0">
                <a:moveTo>
                  <a:pt x="0" y="1"/>
                </a:moveTo>
                <a:lnTo>
                  <a:pt x="0" y="2676"/>
                </a:lnTo>
                <a:lnTo>
                  <a:pt x="2675" y="2676"/>
                </a:lnTo>
                <a:lnTo>
                  <a:pt x="267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9"/>
          <p:cNvSpPr/>
          <p:nvPr/>
        </p:nvSpPr>
        <p:spPr>
          <a:xfrm>
            <a:off x="247350" y="2752257"/>
            <a:ext cx="64875" cy="64889"/>
          </a:xfrm>
          <a:custGeom>
            <a:avLst/>
            <a:gdLst/>
            <a:ahLst/>
            <a:cxnLst/>
            <a:rect l="l" t="t" r="r" b="b"/>
            <a:pathLst>
              <a:path w="2675" h="2675" extrusionOk="0">
                <a:moveTo>
                  <a:pt x="0" y="0"/>
                </a:moveTo>
                <a:lnTo>
                  <a:pt x="0" y="2675"/>
                </a:lnTo>
                <a:lnTo>
                  <a:pt x="2675" y="267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9"/>
          <p:cNvSpPr/>
          <p:nvPr/>
        </p:nvSpPr>
        <p:spPr>
          <a:xfrm>
            <a:off x="247350" y="2590777"/>
            <a:ext cx="64875" cy="64161"/>
          </a:xfrm>
          <a:custGeom>
            <a:avLst/>
            <a:gdLst/>
            <a:ahLst/>
            <a:cxnLst/>
            <a:rect l="l" t="t" r="r" b="b"/>
            <a:pathLst>
              <a:path w="2675" h="2645" extrusionOk="0">
                <a:moveTo>
                  <a:pt x="0" y="0"/>
                </a:moveTo>
                <a:lnTo>
                  <a:pt x="0" y="2645"/>
                </a:lnTo>
                <a:lnTo>
                  <a:pt x="2675" y="264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9"/>
          <p:cNvSpPr/>
          <p:nvPr/>
        </p:nvSpPr>
        <p:spPr>
          <a:xfrm>
            <a:off x="7285087" y="306378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1915"/>
                </a:lnTo>
                <a:lnTo>
                  <a:pt x="55230" y="1915"/>
                </a:lnTo>
                <a:lnTo>
                  <a:pt x="55230" y="61460"/>
                </a:lnTo>
                <a:lnTo>
                  <a:pt x="57510" y="61460"/>
                </a:lnTo>
                <a:lnTo>
                  <a:pt x="5751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9"/>
          <p:cNvSpPr/>
          <p:nvPr/>
        </p:nvSpPr>
        <p:spPr>
          <a:xfrm>
            <a:off x="247339" y="3114855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61460"/>
                </a:lnTo>
                <a:lnTo>
                  <a:pt x="57510" y="61460"/>
                </a:lnTo>
                <a:lnTo>
                  <a:pt x="57510" y="59545"/>
                </a:lnTo>
                <a:lnTo>
                  <a:pt x="2281" y="59545"/>
                </a:lnTo>
                <a:lnTo>
                  <a:pt x="228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DAF85432-F906-3846-510F-E92CB337BA24}"/>
              </a:ext>
            </a:extLst>
          </p:cNvPr>
          <p:cNvSpPr/>
          <p:nvPr userDrawn="1"/>
        </p:nvSpPr>
        <p:spPr>
          <a:xfrm rot="10800000">
            <a:off x="8147049" y="198760"/>
            <a:ext cx="832254" cy="832254"/>
          </a:xfrm>
          <a:prstGeom prst="rtTriangl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8464E6E1-006B-640E-266C-6823E3D8BEA1}"/>
              </a:ext>
            </a:extLst>
          </p:cNvPr>
          <p:cNvSpPr txBox="1">
            <a:spLocks/>
          </p:cNvSpPr>
          <p:nvPr userDrawn="1"/>
        </p:nvSpPr>
        <p:spPr>
          <a:xfrm>
            <a:off x="8503444" y="282087"/>
            <a:ext cx="4619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1E343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B870A47-03C7-443E-85D2-5DBB3F199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6623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F307C-BEA1-F98D-8413-D79D6BBC8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E1106-304C-F4CA-CC36-2FBBDE263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13A4F-21FE-7BE4-70F4-C6B784727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B111C-B2A0-4A7B-8568-B674E57A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97A7D-3F44-079E-281E-78D0F1CE3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25F5-1101-403C-9480-4910A0A26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51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473700" y="537450"/>
            <a:ext cx="8196600" cy="4068600"/>
          </a:xfrm>
          <a:prstGeom prst="rect">
            <a:avLst/>
          </a:prstGeom>
          <a:noFill/>
          <a:ln w="2857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7776675" y="2403588"/>
            <a:ext cx="1217375" cy="1247275"/>
            <a:chOff x="4982125" y="3190650"/>
            <a:chExt cx="1217375" cy="1247275"/>
          </a:xfrm>
          <a:solidFill>
            <a:schemeClr val="accent4"/>
          </a:solidFill>
        </p:grpSpPr>
        <p:sp>
          <p:nvSpPr>
            <p:cNvPr id="11" name="Google Shape;11;p2"/>
            <p:cNvSpPr/>
            <p:nvPr/>
          </p:nvSpPr>
          <p:spPr>
            <a:xfrm>
              <a:off x="5193375" y="3190650"/>
              <a:ext cx="722675" cy="1247275"/>
            </a:xfrm>
            <a:custGeom>
              <a:avLst/>
              <a:gdLst/>
              <a:ahLst/>
              <a:cxnLst/>
              <a:rect l="l" t="t" r="r" b="b"/>
              <a:pathLst>
                <a:path w="28907" h="49891" extrusionOk="0">
                  <a:moveTo>
                    <a:pt x="4006" y="0"/>
                  </a:moveTo>
                  <a:cubicBezTo>
                    <a:pt x="2688" y="0"/>
                    <a:pt x="1350" y="105"/>
                    <a:pt x="0" y="321"/>
                  </a:cubicBezTo>
                  <a:lnTo>
                    <a:pt x="0" y="49562"/>
                  </a:lnTo>
                  <a:cubicBezTo>
                    <a:pt x="1364" y="49783"/>
                    <a:pt x="2716" y="49890"/>
                    <a:pt x="4048" y="49890"/>
                  </a:cubicBezTo>
                  <a:cubicBezTo>
                    <a:pt x="17527" y="49890"/>
                    <a:pt x="28907" y="38939"/>
                    <a:pt x="28907" y="24942"/>
                  </a:cubicBezTo>
                  <a:cubicBezTo>
                    <a:pt x="28907" y="10957"/>
                    <a:pt x="17503" y="0"/>
                    <a:pt x="40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982125" y="3526941"/>
              <a:ext cx="1092750" cy="38025"/>
            </a:xfrm>
            <a:custGeom>
              <a:avLst/>
              <a:gdLst/>
              <a:ahLst/>
              <a:cxnLst/>
              <a:rect l="l" t="t" r="r" b="b"/>
              <a:pathLst>
                <a:path w="43710" h="1521" extrusionOk="0">
                  <a:moveTo>
                    <a:pt x="0" y="0"/>
                  </a:moveTo>
                  <a:lnTo>
                    <a:pt x="0" y="1520"/>
                  </a:lnTo>
                  <a:lnTo>
                    <a:pt x="43709" y="1520"/>
                  </a:lnTo>
                  <a:lnTo>
                    <a:pt x="437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439575" y="3694866"/>
              <a:ext cx="759925" cy="38025"/>
            </a:xfrm>
            <a:custGeom>
              <a:avLst/>
              <a:gdLst/>
              <a:ahLst/>
              <a:cxnLst/>
              <a:rect l="l" t="t" r="r" b="b"/>
              <a:pathLst>
                <a:path w="30397" h="1521" extrusionOk="0">
                  <a:moveTo>
                    <a:pt x="1" y="1"/>
                  </a:moveTo>
                  <a:lnTo>
                    <a:pt x="1" y="1521"/>
                  </a:lnTo>
                  <a:lnTo>
                    <a:pt x="30396" y="1521"/>
                  </a:lnTo>
                  <a:lnTo>
                    <a:pt x="303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/>
          <p:nvPr/>
        </p:nvSpPr>
        <p:spPr>
          <a:xfrm>
            <a:off x="865225" y="949900"/>
            <a:ext cx="7413577" cy="3272196"/>
          </a:xfrm>
          <a:custGeom>
            <a:avLst/>
            <a:gdLst/>
            <a:ahLst/>
            <a:cxnLst/>
            <a:rect l="l" t="t" r="r" b="b"/>
            <a:pathLst>
              <a:path w="57905" h="57874" extrusionOk="0">
                <a:moveTo>
                  <a:pt x="1" y="1"/>
                </a:moveTo>
                <a:lnTo>
                  <a:pt x="1" y="57874"/>
                </a:lnTo>
                <a:lnTo>
                  <a:pt x="57905" y="57874"/>
                </a:lnTo>
                <a:lnTo>
                  <a:pt x="5790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858950" y="1293275"/>
            <a:ext cx="5426100" cy="18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1BEC0"/>
              </a:buClr>
              <a:buSzPts val="4900"/>
              <a:buFont typeface="Bebas Neue"/>
              <a:buNone/>
              <a:defRPr sz="4900">
                <a:solidFill>
                  <a:schemeClr val="bg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1BEC0"/>
              </a:buClr>
              <a:buSzPts val="5200"/>
              <a:buNone/>
              <a:defRPr sz="5200">
                <a:solidFill>
                  <a:srgbClr val="01BEC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1BEC0"/>
              </a:buClr>
              <a:buSzPts val="5200"/>
              <a:buNone/>
              <a:defRPr sz="5200">
                <a:solidFill>
                  <a:srgbClr val="01BEC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1BEC0"/>
              </a:buClr>
              <a:buSzPts val="5200"/>
              <a:buNone/>
              <a:defRPr sz="5200">
                <a:solidFill>
                  <a:srgbClr val="01BEC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1BEC0"/>
              </a:buClr>
              <a:buSzPts val="5200"/>
              <a:buNone/>
              <a:defRPr sz="5200">
                <a:solidFill>
                  <a:srgbClr val="01BEC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1BEC0"/>
              </a:buClr>
              <a:buSzPts val="5200"/>
              <a:buNone/>
              <a:defRPr sz="5200">
                <a:solidFill>
                  <a:srgbClr val="01BEC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1BEC0"/>
              </a:buClr>
              <a:buSzPts val="5200"/>
              <a:buNone/>
              <a:defRPr sz="5200">
                <a:solidFill>
                  <a:srgbClr val="01BEC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1BEC0"/>
              </a:buClr>
              <a:buSzPts val="5200"/>
              <a:buNone/>
              <a:defRPr sz="5200">
                <a:solidFill>
                  <a:srgbClr val="01BEC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1BEC0"/>
              </a:buClr>
              <a:buSzPts val="5200"/>
              <a:buNone/>
              <a:defRPr sz="5200">
                <a:solidFill>
                  <a:srgbClr val="01BEC0"/>
                </a:solidFill>
              </a:defRPr>
            </a:lvl9pPr>
          </a:lstStyle>
          <a:p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893525" y="3441450"/>
            <a:ext cx="53154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1E343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7285087" y="306378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1915"/>
                </a:lnTo>
                <a:lnTo>
                  <a:pt x="55230" y="1915"/>
                </a:lnTo>
                <a:lnTo>
                  <a:pt x="55230" y="61460"/>
                </a:lnTo>
                <a:lnTo>
                  <a:pt x="57510" y="61460"/>
                </a:lnTo>
                <a:lnTo>
                  <a:pt x="5751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247339" y="3114855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61460"/>
                </a:lnTo>
                <a:lnTo>
                  <a:pt x="57510" y="61460"/>
                </a:lnTo>
                <a:lnTo>
                  <a:pt x="57510" y="59545"/>
                </a:lnTo>
                <a:lnTo>
                  <a:pt x="2281" y="59545"/>
                </a:lnTo>
                <a:lnTo>
                  <a:pt x="228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752800" y="4738275"/>
            <a:ext cx="126175" cy="109450"/>
          </a:xfrm>
          <a:custGeom>
            <a:avLst/>
            <a:gdLst/>
            <a:ahLst/>
            <a:cxnLst/>
            <a:rect l="l" t="t" r="r" b="b"/>
            <a:pathLst>
              <a:path w="5047" h="4378" extrusionOk="0">
                <a:moveTo>
                  <a:pt x="2524" y="1"/>
                </a:moveTo>
                <a:lnTo>
                  <a:pt x="1" y="4378"/>
                </a:lnTo>
                <a:lnTo>
                  <a:pt x="5046" y="4378"/>
                </a:lnTo>
                <a:lnTo>
                  <a:pt x="2524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948850" y="4738275"/>
            <a:ext cx="126175" cy="109450"/>
          </a:xfrm>
          <a:custGeom>
            <a:avLst/>
            <a:gdLst/>
            <a:ahLst/>
            <a:cxnLst/>
            <a:rect l="l" t="t" r="r" b="b"/>
            <a:pathLst>
              <a:path w="5047" h="4378" extrusionOk="0">
                <a:moveTo>
                  <a:pt x="2524" y="1"/>
                </a:moveTo>
                <a:lnTo>
                  <a:pt x="1" y="4378"/>
                </a:lnTo>
                <a:lnTo>
                  <a:pt x="5046" y="4378"/>
                </a:lnTo>
                <a:lnTo>
                  <a:pt x="2524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8145675" y="4738275"/>
            <a:ext cx="126150" cy="109450"/>
          </a:xfrm>
          <a:custGeom>
            <a:avLst/>
            <a:gdLst/>
            <a:ahLst/>
            <a:cxnLst/>
            <a:rect l="l" t="t" r="r" b="b"/>
            <a:pathLst>
              <a:path w="5046" h="4378" extrusionOk="0">
                <a:moveTo>
                  <a:pt x="2523" y="1"/>
                </a:moveTo>
                <a:lnTo>
                  <a:pt x="0" y="4378"/>
                </a:lnTo>
                <a:lnTo>
                  <a:pt x="5046" y="4378"/>
                </a:lnTo>
                <a:lnTo>
                  <a:pt x="2523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341725" y="4738275"/>
            <a:ext cx="126175" cy="109450"/>
          </a:xfrm>
          <a:custGeom>
            <a:avLst/>
            <a:gdLst/>
            <a:ahLst/>
            <a:cxnLst/>
            <a:rect l="l" t="t" r="r" b="b"/>
            <a:pathLst>
              <a:path w="5047" h="4378" extrusionOk="0">
                <a:moveTo>
                  <a:pt x="2523" y="1"/>
                </a:moveTo>
                <a:lnTo>
                  <a:pt x="0" y="4378"/>
                </a:lnTo>
                <a:lnTo>
                  <a:pt x="5046" y="4378"/>
                </a:lnTo>
                <a:lnTo>
                  <a:pt x="2523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538525" y="4738275"/>
            <a:ext cx="126175" cy="109450"/>
          </a:xfrm>
          <a:custGeom>
            <a:avLst/>
            <a:gdLst/>
            <a:ahLst/>
            <a:cxnLst/>
            <a:rect l="l" t="t" r="r" b="b"/>
            <a:pathLst>
              <a:path w="5047" h="4378" extrusionOk="0">
                <a:moveTo>
                  <a:pt x="2524" y="1"/>
                </a:moveTo>
                <a:lnTo>
                  <a:pt x="1" y="4378"/>
                </a:lnTo>
                <a:lnTo>
                  <a:pt x="5047" y="4378"/>
                </a:lnTo>
                <a:lnTo>
                  <a:pt x="2524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7752800" y="4906200"/>
            <a:ext cx="126175" cy="109450"/>
          </a:xfrm>
          <a:custGeom>
            <a:avLst/>
            <a:gdLst/>
            <a:ahLst/>
            <a:cxnLst/>
            <a:rect l="l" t="t" r="r" b="b"/>
            <a:pathLst>
              <a:path w="5047" h="4378" extrusionOk="0">
                <a:moveTo>
                  <a:pt x="2524" y="1"/>
                </a:moveTo>
                <a:lnTo>
                  <a:pt x="1" y="4378"/>
                </a:lnTo>
                <a:lnTo>
                  <a:pt x="5046" y="4378"/>
                </a:lnTo>
                <a:lnTo>
                  <a:pt x="2524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7948850" y="4906200"/>
            <a:ext cx="126175" cy="109450"/>
          </a:xfrm>
          <a:custGeom>
            <a:avLst/>
            <a:gdLst/>
            <a:ahLst/>
            <a:cxnLst/>
            <a:rect l="l" t="t" r="r" b="b"/>
            <a:pathLst>
              <a:path w="5047" h="4378" extrusionOk="0">
                <a:moveTo>
                  <a:pt x="2524" y="1"/>
                </a:moveTo>
                <a:lnTo>
                  <a:pt x="1" y="4378"/>
                </a:lnTo>
                <a:lnTo>
                  <a:pt x="5046" y="4378"/>
                </a:lnTo>
                <a:lnTo>
                  <a:pt x="2524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8145675" y="4906200"/>
            <a:ext cx="126150" cy="109450"/>
          </a:xfrm>
          <a:custGeom>
            <a:avLst/>
            <a:gdLst/>
            <a:ahLst/>
            <a:cxnLst/>
            <a:rect l="l" t="t" r="r" b="b"/>
            <a:pathLst>
              <a:path w="5046" h="4378" extrusionOk="0">
                <a:moveTo>
                  <a:pt x="2523" y="1"/>
                </a:moveTo>
                <a:lnTo>
                  <a:pt x="0" y="4378"/>
                </a:lnTo>
                <a:lnTo>
                  <a:pt x="5046" y="4378"/>
                </a:lnTo>
                <a:lnTo>
                  <a:pt x="2523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8341725" y="4906200"/>
            <a:ext cx="126175" cy="109450"/>
          </a:xfrm>
          <a:custGeom>
            <a:avLst/>
            <a:gdLst/>
            <a:ahLst/>
            <a:cxnLst/>
            <a:rect l="l" t="t" r="r" b="b"/>
            <a:pathLst>
              <a:path w="5047" h="4378" extrusionOk="0">
                <a:moveTo>
                  <a:pt x="2523" y="1"/>
                </a:moveTo>
                <a:lnTo>
                  <a:pt x="0" y="4378"/>
                </a:lnTo>
                <a:lnTo>
                  <a:pt x="5046" y="4378"/>
                </a:lnTo>
                <a:lnTo>
                  <a:pt x="2523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538525" y="4906200"/>
            <a:ext cx="126175" cy="109450"/>
          </a:xfrm>
          <a:custGeom>
            <a:avLst/>
            <a:gdLst/>
            <a:ahLst/>
            <a:cxnLst/>
            <a:rect l="l" t="t" r="r" b="b"/>
            <a:pathLst>
              <a:path w="5047" h="4378" extrusionOk="0">
                <a:moveTo>
                  <a:pt x="2524" y="1"/>
                </a:moveTo>
                <a:lnTo>
                  <a:pt x="1" y="4378"/>
                </a:lnTo>
                <a:lnTo>
                  <a:pt x="5047" y="4378"/>
                </a:lnTo>
                <a:lnTo>
                  <a:pt x="2524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4625268" y="-58477"/>
            <a:ext cx="890242" cy="828097"/>
          </a:xfrm>
          <a:custGeom>
            <a:avLst/>
            <a:gdLst/>
            <a:ahLst/>
            <a:cxnLst/>
            <a:rect l="l" t="t" r="r" b="b"/>
            <a:pathLst>
              <a:path w="25685" h="23892" extrusionOk="0">
                <a:moveTo>
                  <a:pt x="23892" y="0"/>
                </a:moveTo>
                <a:lnTo>
                  <a:pt x="1" y="23891"/>
                </a:lnTo>
                <a:lnTo>
                  <a:pt x="1764" y="23891"/>
                </a:lnTo>
                <a:lnTo>
                  <a:pt x="2568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358535" y="-334509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5314222" y="4412332"/>
            <a:ext cx="536294" cy="474079"/>
          </a:xfrm>
          <a:custGeom>
            <a:avLst/>
            <a:gdLst/>
            <a:ahLst/>
            <a:cxnLst/>
            <a:rect l="l" t="t" r="r" b="b"/>
            <a:pathLst>
              <a:path w="15473" h="13678" extrusionOk="0">
                <a:moveTo>
                  <a:pt x="13679" y="0"/>
                </a:moveTo>
                <a:lnTo>
                  <a:pt x="1" y="13678"/>
                </a:lnTo>
                <a:lnTo>
                  <a:pt x="1794" y="13678"/>
                </a:lnTo>
                <a:lnTo>
                  <a:pt x="1547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" name="Google Shape;34;p2"/>
          <p:cNvGrpSpPr/>
          <p:nvPr/>
        </p:nvGrpSpPr>
        <p:grpSpPr>
          <a:xfrm>
            <a:off x="546273" y="1022750"/>
            <a:ext cx="1154127" cy="757271"/>
            <a:chOff x="1049948" y="2557525"/>
            <a:chExt cx="1154127" cy="757271"/>
          </a:xfrm>
          <a:solidFill>
            <a:schemeClr val="bg2"/>
          </a:solidFill>
        </p:grpSpPr>
        <p:sp>
          <p:nvSpPr>
            <p:cNvPr id="35" name="Google Shape;35;p2"/>
            <p:cNvSpPr/>
            <p:nvPr/>
          </p:nvSpPr>
          <p:spPr>
            <a:xfrm>
              <a:off x="1049948" y="2557525"/>
              <a:ext cx="815391" cy="757271"/>
            </a:xfrm>
            <a:custGeom>
              <a:avLst/>
              <a:gdLst/>
              <a:ahLst/>
              <a:cxnLst/>
              <a:rect l="l" t="t" r="r" b="b"/>
              <a:pathLst>
                <a:path w="27540" h="25577" extrusionOk="0">
                  <a:moveTo>
                    <a:pt x="13733" y="1"/>
                  </a:moveTo>
                  <a:cubicBezTo>
                    <a:pt x="7598" y="1"/>
                    <a:pt x="2193" y="4441"/>
                    <a:pt x="1156" y="10722"/>
                  </a:cubicBezTo>
                  <a:cubicBezTo>
                    <a:pt x="1" y="17683"/>
                    <a:pt x="4742" y="24248"/>
                    <a:pt x="11703" y="25403"/>
                  </a:cubicBezTo>
                  <a:cubicBezTo>
                    <a:pt x="12407" y="25520"/>
                    <a:pt x="13107" y="25576"/>
                    <a:pt x="13798" y="25576"/>
                  </a:cubicBezTo>
                  <a:cubicBezTo>
                    <a:pt x="19942" y="25576"/>
                    <a:pt x="25373" y="21113"/>
                    <a:pt x="26384" y="14856"/>
                  </a:cubicBezTo>
                  <a:cubicBezTo>
                    <a:pt x="27539" y="7895"/>
                    <a:pt x="22828" y="1299"/>
                    <a:pt x="15837" y="175"/>
                  </a:cubicBezTo>
                  <a:cubicBezTo>
                    <a:pt x="15130" y="57"/>
                    <a:pt x="14427" y="1"/>
                    <a:pt x="13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388675" y="2652538"/>
              <a:ext cx="815400" cy="107150"/>
            </a:xfrm>
            <a:custGeom>
              <a:avLst/>
              <a:gdLst/>
              <a:ahLst/>
              <a:cxnLst/>
              <a:rect l="l" t="t" r="r" b="b"/>
              <a:pathLst>
                <a:path w="32616" h="4286" extrusionOk="0">
                  <a:moveTo>
                    <a:pt x="8299" y="0"/>
                  </a:moveTo>
                  <a:lnTo>
                    <a:pt x="4317" y="3100"/>
                  </a:lnTo>
                  <a:lnTo>
                    <a:pt x="578" y="213"/>
                  </a:lnTo>
                  <a:lnTo>
                    <a:pt x="1" y="973"/>
                  </a:lnTo>
                  <a:lnTo>
                    <a:pt x="4317" y="4286"/>
                  </a:lnTo>
                  <a:lnTo>
                    <a:pt x="8299" y="1185"/>
                  </a:lnTo>
                  <a:lnTo>
                    <a:pt x="12311" y="4286"/>
                  </a:lnTo>
                  <a:lnTo>
                    <a:pt x="16323" y="1185"/>
                  </a:lnTo>
                  <a:lnTo>
                    <a:pt x="20335" y="4286"/>
                  </a:lnTo>
                  <a:lnTo>
                    <a:pt x="24317" y="1185"/>
                  </a:lnTo>
                  <a:lnTo>
                    <a:pt x="28329" y="4286"/>
                  </a:lnTo>
                  <a:lnTo>
                    <a:pt x="32615" y="973"/>
                  </a:lnTo>
                  <a:lnTo>
                    <a:pt x="32038" y="213"/>
                  </a:lnTo>
                  <a:lnTo>
                    <a:pt x="28329" y="3100"/>
                  </a:lnTo>
                  <a:lnTo>
                    <a:pt x="24317" y="0"/>
                  </a:lnTo>
                  <a:lnTo>
                    <a:pt x="20335" y="3100"/>
                  </a:lnTo>
                  <a:lnTo>
                    <a:pt x="16323" y="0"/>
                  </a:lnTo>
                  <a:lnTo>
                    <a:pt x="12311" y="3100"/>
                  </a:lnTo>
                  <a:lnTo>
                    <a:pt x="829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63696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 txBox="1">
            <a:spLocks noGrp="1"/>
          </p:cNvSpPr>
          <p:nvPr>
            <p:ph type="title" hasCustomPrompt="1"/>
          </p:nvPr>
        </p:nvSpPr>
        <p:spPr>
          <a:xfrm>
            <a:off x="6442713" y="1962025"/>
            <a:ext cx="1198500" cy="1197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0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0"/>
              <a:buNone/>
              <a:defRPr sz="9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dirty="0"/>
              <a:t>xx%</a:t>
            </a:r>
          </a:p>
        </p:txBody>
      </p:sp>
      <p:sp>
        <p:nvSpPr>
          <p:cNvPr id="39" name="Google Shape;39;p3"/>
          <p:cNvSpPr txBox="1">
            <a:spLocks noGrp="1"/>
          </p:cNvSpPr>
          <p:nvPr>
            <p:ph type="title" idx="2"/>
          </p:nvPr>
        </p:nvSpPr>
        <p:spPr>
          <a:xfrm>
            <a:off x="1056475" y="1477864"/>
            <a:ext cx="4888500" cy="10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7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1" name="Google Shape;41;p3"/>
          <p:cNvSpPr/>
          <p:nvPr/>
        </p:nvSpPr>
        <p:spPr>
          <a:xfrm>
            <a:off x="-7" y="-111956"/>
            <a:ext cx="890242" cy="828097"/>
          </a:xfrm>
          <a:custGeom>
            <a:avLst/>
            <a:gdLst/>
            <a:ahLst/>
            <a:cxnLst/>
            <a:rect l="l" t="t" r="r" b="b"/>
            <a:pathLst>
              <a:path w="25685" h="23892" extrusionOk="0">
                <a:moveTo>
                  <a:pt x="23892" y="0"/>
                </a:moveTo>
                <a:lnTo>
                  <a:pt x="1" y="23891"/>
                </a:lnTo>
                <a:lnTo>
                  <a:pt x="1764" y="23891"/>
                </a:lnTo>
                <a:lnTo>
                  <a:pt x="2568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484585" y="-330038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10" y="556737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 flipH="1">
            <a:off x="8625339" y="774806"/>
            <a:ext cx="890242" cy="828097"/>
          </a:xfrm>
          <a:custGeom>
            <a:avLst/>
            <a:gdLst/>
            <a:ahLst/>
            <a:cxnLst/>
            <a:rect l="l" t="t" r="r" b="b"/>
            <a:pathLst>
              <a:path w="25685" h="23892" extrusionOk="0">
                <a:moveTo>
                  <a:pt x="23892" y="0"/>
                </a:moveTo>
                <a:lnTo>
                  <a:pt x="1" y="23891"/>
                </a:lnTo>
                <a:lnTo>
                  <a:pt x="1764" y="23891"/>
                </a:lnTo>
                <a:lnTo>
                  <a:pt x="2568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 flipH="1">
            <a:off x="7980618" y="556724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>
            <a:off x="2003675" y="2723150"/>
            <a:ext cx="3941100" cy="7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247350" y="2913714"/>
            <a:ext cx="64875" cy="64913"/>
          </a:xfrm>
          <a:custGeom>
            <a:avLst/>
            <a:gdLst/>
            <a:ahLst/>
            <a:cxnLst/>
            <a:rect l="l" t="t" r="r" b="b"/>
            <a:pathLst>
              <a:path w="2675" h="2676" extrusionOk="0">
                <a:moveTo>
                  <a:pt x="0" y="1"/>
                </a:moveTo>
                <a:lnTo>
                  <a:pt x="0" y="2676"/>
                </a:lnTo>
                <a:lnTo>
                  <a:pt x="2675" y="2676"/>
                </a:lnTo>
                <a:lnTo>
                  <a:pt x="267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47350" y="2752257"/>
            <a:ext cx="64875" cy="64889"/>
          </a:xfrm>
          <a:custGeom>
            <a:avLst/>
            <a:gdLst/>
            <a:ahLst/>
            <a:cxnLst/>
            <a:rect l="l" t="t" r="r" b="b"/>
            <a:pathLst>
              <a:path w="2675" h="2675" extrusionOk="0">
                <a:moveTo>
                  <a:pt x="0" y="0"/>
                </a:moveTo>
                <a:lnTo>
                  <a:pt x="0" y="2675"/>
                </a:lnTo>
                <a:lnTo>
                  <a:pt x="2675" y="267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247350" y="2590777"/>
            <a:ext cx="64875" cy="64161"/>
          </a:xfrm>
          <a:custGeom>
            <a:avLst/>
            <a:gdLst/>
            <a:ahLst/>
            <a:cxnLst/>
            <a:rect l="l" t="t" r="r" b="b"/>
            <a:pathLst>
              <a:path w="2675" h="2645" extrusionOk="0">
                <a:moveTo>
                  <a:pt x="0" y="0"/>
                </a:moveTo>
                <a:lnTo>
                  <a:pt x="0" y="2645"/>
                </a:lnTo>
                <a:lnTo>
                  <a:pt x="2675" y="264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>
            <a:off x="247339" y="3114855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61460"/>
                </a:lnTo>
                <a:lnTo>
                  <a:pt x="57510" y="61460"/>
                </a:lnTo>
                <a:lnTo>
                  <a:pt x="57510" y="59545"/>
                </a:lnTo>
                <a:lnTo>
                  <a:pt x="2281" y="59545"/>
                </a:lnTo>
                <a:lnTo>
                  <a:pt x="228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8EAF39B4-8BDC-3201-C24C-8073AA03671F}"/>
              </a:ext>
            </a:extLst>
          </p:cNvPr>
          <p:cNvSpPr/>
          <p:nvPr userDrawn="1"/>
        </p:nvSpPr>
        <p:spPr>
          <a:xfrm rot="10800000">
            <a:off x="8147049" y="198760"/>
            <a:ext cx="832254" cy="832254"/>
          </a:xfrm>
          <a:prstGeom prst="rtTriangl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7204B5D6-4C88-A898-8153-2610BD5AD541}"/>
              </a:ext>
            </a:extLst>
          </p:cNvPr>
          <p:cNvSpPr txBox="1">
            <a:spLocks/>
          </p:cNvSpPr>
          <p:nvPr userDrawn="1"/>
        </p:nvSpPr>
        <p:spPr>
          <a:xfrm>
            <a:off x="8503444" y="282087"/>
            <a:ext cx="4619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1E343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B870A47-03C7-443E-85D2-5DBB3F199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1535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713225" y="526750"/>
            <a:ext cx="7717800" cy="5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8832351" y="2166598"/>
            <a:ext cx="64298" cy="63559"/>
          </a:xfrm>
          <a:custGeom>
            <a:avLst/>
            <a:gdLst/>
            <a:ahLst/>
            <a:cxnLst/>
            <a:rect l="l" t="t" r="r" b="b"/>
            <a:pathLst>
              <a:path w="2676" h="2645" extrusionOk="0">
                <a:moveTo>
                  <a:pt x="0" y="0"/>
                </a:moveTo>
                <a:lnTo>
                  <a:pt x="0" y="2645"/>
                </a:lnTo>
                <a:lnTo>
                  <a:pt x="2675" y="264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8832351" y="2326570"/>
            <a:ext cx="64298" cy="64280"/>
          </a:xfrm>
          <a:custGeom>
            <a:avLst/>
            <a:gdLst/>
            <a:ahLst/>
            <a:cxnLst/>
            <a:rect l="l" t="t" r="r" b="b"/>
            <a:pathLst>
              <a:path w="2676" h="2675" extrusionOk="0">
                <a:moveTo>
                  <a:pt x="0" y="0"/>
                </a:moveTo>
                <a:lnTo>
                  <a:pt x="0" y="2675"/>
                </a:lnTo>
                <a:lnTo>
                  <a:pt x="2675" y="267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8832351" y="2487262"/>
            <a:ext cx="64298" cy="63559"/>
          </a:xfrm>
          <a:custGeom>
            <a:avLst/>
            <a:gdLst/>
            <a:ahLst/>
            <a:cxnLst/>
            <a:rect l="l" t="t" r="r" b="b"/>
            <a:pathLst>
              <a:path w="2676" h="2645" extrusionOk="0">
                <a:moveTo>
                  <a:pt x="0" y="0"/>
                </a:moveTo>
                <a:lnTo>
                  <a:pt x="0" y="2645"/>
                </a:lnTo>
                <a:lnTo>
                  <a:pt x="2675" y="264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247350" y="2913714"/>
            <a:ext cx="64875" cy="64913"/>
          </a:xfrm>
          <a:custGeom>
            <a:avLst/>
            <a:gdLst/>
            <a:ahLst/>
            <a:cxnLst/>
            <a:rect l="l" t="t" r="r" b="b"/>
            <a:pathLst>
              <a:path w="2675" h="2676" extrusionOk="0">
                <a:moveTo>
                  <a:pt x="0" y="1"/>
                </a:moveTo>
                <a:lnTo>
                  <a:pt x="0" y="2676"/>
                </a:lnTo>
                <a:lnTo>
                  <a:pt x="2675" y="2676"/>
                </a:lnTo>
                <a:lnTo>
                  <a:pt x="267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247350" y="2752257"/>
            <a:ext cx="64875" cy="64889"/>
          </a:xfrm>
          <a:custGeom>
            <a:avLst/>
            <a:gdLst/>
            <a:ahLst/>
            <a:cxnLst/>
            <a:rect l="l" t="t" r="r" b="b"/>
            <a:pathLst>
              <a:path w="2675" h="2675" extrusionOk="0">
                <a:moveTo>
                  <a:pt x="0" y="0"/>
                </a:moveTo>
                <a:lnTo>
                  <a:pt x="0" y="2675"/>
                </a:lnTo>
                <a:lnTo>
                  <a:pt x="2675" y="267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247350" y="2590777"/>
            <a:ext cx="64875" cy="64161"/>
          </a:xfrm>
          <a:custGeom>
            <a:avLst/>
            <a:gdLst/>
            <a:ahLst/>
            <a:cxnLst/>
            <a:rect l="l" t="t" r="r" b="b"/>
            <a:pathLst>
              <a:path w="2675" h="2645" extrusionOk="0">
                <a:moveTo>
                  <a:pt x="0" y="0"/>
                </a:moveTo>
                <a:lnTo>
                  <a:pt x="0" y="2645"/>
                </a:lnTo>
                <a:lnTo>
                  <a:pt x="2675" y="264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1"/>
          </p:nvPr>
        </p:nvSpPr>
        <p:spPr>
          <a:xfrm>
            <a:off x="725250" y="1229775"/>
            <a:ext cx="7717800" cy="29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7285087" y="306378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1915"/>
                </a:lnTo>
                <a:lnTo>
                  <a:pt x="55230" y="1915"/>
                </a:lnTo>
                <a:lnTo>
                  <a:pt x="55230" y="61460"/>
                </a:lnTo>
                <a:lnTo>
                  <a:pt x="57510" y="61460"/>
                </a:lnTo>
                <a:lnTo>
                  <a:pt x="5751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247339" y="3114855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61460"/>
                </a:lnTo>
                <a:lnTo>
                  <a:pt x="57510" y="61460"/>
                </a:lnTo>
                <a:lnTo>
                  <a:pt x="57510" y="59545"/>
                </a:lnTo>
                <a:lnTo>
                  <a:pt x="2281" y="59545"/>
                </a:lnTo>
                <a:lnTo>
                  <a:pt x="228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1B8BA92A-EB33-265D-88B3-CA828586D51A}"/>
              </a:ext>
            </a:extLst>
          </p:cNvPr>
          <p:cNvSpPr/>
          <p:nvPr userDrawn="1"/>
        </p:nvSpPr>
        <p:spPr>
          <a:xfrm rot="10800000">
            <a:off x="8147049" y="198760"/>
            <a:ext cx="832254" cy="832254"/>
          </a:xfrm>
          <a:prstGeom prst="rtTriangl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3002A012-F2DA-79E5-9CBB-19F46B84134A}"/>
              </a:ext>
            </a:extLst>
          </p:cNvPr>
          <p:cNvSpPr txBox="1">
            <a:spLocks/>
          </p:cNvSpPr>
          <p:nvPr userDrawn="1"/>
        </p:nvSpPr>
        <p:spPr>
          <a:xfrm>
            <a:off x="8503444" y="282087"/>
            <a:ext cx="4619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1E343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B870A47-03C7-443E-85D2-5DBB3F199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679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/>
          <p:nvPr/>
        </p:nvSpPr>
        <p:spPr>
          <a:xfrm rot="10800000">
            <a:off x="8511664" y="4592984"/>
            <a:ext cx="890242" cy="828097"/>
          </a:xfrm>
          <a:custGeom>
            <a:avLst/>
            <a:gdLst/>
            <a:ahLst/>
            <a:cxnLst/>
            <a:rect l="l" t="t" r="r" b="b"/>
            <a:pathLst>
              <a:path w="25685" h="23892" extrusionOk="0">
                <a:moveTo>
                  <a:pt x="23892" y="0"/>
                </a:moveTo>
                <a:lnTo>
                  <a:pt x="1" y="23891"/>
                </a:lnTo>
                <a:lnTo>
                  <a:pt x="1764" y="23891"/>
                </a:lnTo>
                <a:lnTo>
                  <a:pt x="2568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 rot="10800000">
            <a:off x="7894068" y="4650937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title" idx="2"/>
          </p:nvPr>
        </p:nvSpPr>
        <p:spPr>
          <a:xfrm>
            <a:off x="1622975" y="3083075"/>
            <a:ext cx="19602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title" idx="3"/>
          </p:nvPr>
        </p:nvSpPr>
        <p:spPr>
          <a:xfrm>
            <a:off x="5490125" y="3083450"/>
            <a:ext cx="19461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subTitle" idx="1"/>
          </p:nvPr>
        </p:nvSpPr>
        <p:spPr>
          <a:xfrm>
            <a:off x="1187550" y="3565825"/>
            <a:ext cx="2831100" cy="8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4"/>
          </p:nvPr>
        </p:nvSpPr>
        <p:spPr>
          <a:xfrm>
            <a:off x="5148200" y="3565825"/>
            <a:ext cx="2831100" cy="8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72" name="Google Shape;72;p5"/>
          <p:cNvGrpSpPr/>
          <p:nvPr/>
        </p:nvGrpSpPr>
        <p:grpSpPr>
          <a:xfrm rot="5400000">
            <a:off x="-124000" y="646925"/>
            <a:ext cx="911900" cy="277375"/>
            <a:chOff x="3792125" y="4705525"/>
            <a:chExt cx="911900" cy="277375"/>
          </a:xfrm>
          <a:solidFill>
            <a:schemeClr val="bg2"/>
          </a:solidFill>
        </p:grpSpPr>
        <p:sp>
          <p:nvSpPr>
            <p:cNvPr id="73" name="Google Shape;73;p5"/>
            <p:cNvSpPr/>
            <p:nvPr/>
          </p:nvSpPr>
          <p:spPr>
            <a:xfrm>
              <a:off x="379212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398817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4185000" y="4705525"/>
              <a:ext cx="126150" cy="109450"/>
            </a:xfrm>
            <a:custGeom>
              <a:avLst/>
              <a:gdLst/>
              <a:ahLst/>
              <a:cxnLst/>
              <a:rect l="l" t="t" r="r" b="b"/>
              <a:pathLst>
                <a:path w="5046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4381050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4577850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7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3792125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3988175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4185000" y="4873450"/>
              <a:ext cx="126150" cy="109450"/>
            </a:xfrm>
            <a:custGeom>
              <a:avLst/>
              <a:gdLst/>
              <a:ahLst/>
              <a:cxnLst/>
              <a:rect l="l" t="t" r="r" b="b"/>
              <a:pathLst>
                <a:path w="5046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381050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4577850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7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5"/>
          <p:cNvGrpSpPr/>
          <p:nvPr/>
        </p:nvGrpSpPr>
        <p:grpSpPr>
          <a:xfrm rot="-5400000">
            <a:off x="8582400" y="2517013"/>
            <a:ext cx="519025" cy="109450"/>
            <a:chOff x="3792125" y="4705525"/>
            <a:chExt cx="519025" cy="109450"/>
          </a:xfrm>
          <a:solidFill>
            <a:schemeClr val="accent4"/>
          </a:solidFill>
        </p:grpSpPr>
        <p:sp>
          <p:nvSpPr>
            <p:cNvPr id="84" name="Google Shape;84;p5"/>
            <p:cNvSpPr/>
            <p:nvPr/>
          </p:nvSpPr>
          <p:spPr>
            <a:xfrm>
              <a:off x="379212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398817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4185000" y="4705525"/>
              <a:ext cx="126150" cy="109450"/>
            </a:xfrm>
            <a:custGeom>
              <a:avLst/>
              <a:gdLst/>
              <a:ahLst/>
              <a:cxnLst/>
              <a:rect l="l" t="t" r="r" b="b"/>
              <a:pathLst>
                <a:path w="5046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5"/>
          <p:cNvSpPr/>
          <p:nvPr/>
        </p:nvSpPr>
        <p:spPr>
          <a:xfrm>
            <a:off x="247350" y="2913714"/>
            <a:ext cx="64875" cy="64913"/>
          </a:xfrm>
          <a:custGeom>
            <a:avLst/>
            <a:gdLst/>
            <a:ahLst/>
            <a:cxnLst/>
            <a:rect l="l" t="t" r="r" b="b"/>
            <a:pathLst>
              <a:path w="2675" h="2676" extrusionOk="0">
                <a:moveTo>
                  <a:pt x="0" y="1"/>
                </a:moveTo>
                <a:lnTo>
                  <a:pt x="0" y="2676"/>
                </a:lnTo>
                <a:lnTo>
                  <a:pt x="2675" y="2676"/>
                </a:lnTo>
                <a:lnTo>
                  <a:pt x="267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5"/>
          <p:cNvSpPr/>
          <p:nvPr/>
        </p:nvSpPr>
        <p:spPr>
          <a:xfrm>
            <a:off x="247350" y="2752257"/>
            <a:ext cx="64875" cy="64889"/>
          </a:xfrm>
          <a:custGeom>
            <a:avLst/>
            <a:gdLst/>
            <a:ahLst/>
            <a:cxnLst/>
            <a:rect l="l" t="t" r="r" b="b"/>
            <a:pathLst>
              <a:path w="2675" h="2675" extrusionOk="0">
                <a:moveTo>
                  <a:pt x="0" y="0"/>
                </a:moveTo>
                <a:lnTo>
                  <a:pt x="0" y="2675"/>
                </a:lnTo>
                <a:lnTo>
                  <a:pt x="2675" y="267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5"/>
          <p:cNvSpPr/>
          <p:nvPr/>
        </p:nvSpPr>
        <p:spPr>
          <a:xfrm>
            <a:off x="247350" y="2590777"/>
            <a:ext cx="64875" cy="64161"/>
          </a:xfrm>
          <a:custGeom>
            <a:avLst/>
            <a:gdLst/>
            <a:ahLst/>
            <a:cxnLst/>
            <a:rect l="l" t="t" r="r" b="b"/>
            <a:pathLst>
              <a:path w="2675" h="2645" extrusionOk="0">
                <a:moveTo>
                  <a:pt x="0" y="0"/>
                </a:moveTo>
                <a:lnTo>
                  <a:pt x="0" y="2645"/>
                </a:lnTo>
                <a:lnTo>
                  <a:pt x="2675" y="264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5"/>
          <p:cNvSpPr/>
          <p:nvPr/>
        </p:nvSpPr>
        <p:spPr>
          <a:xfrm>
            <a:off x="7285087" y="306378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1915"/>
                </a:lnTo>
                <a:lnTo>
                  <a:pt x="55230" y="1915"/>
                </a:lnTo>
                <a:lnTo>
                  <a:pt x="55230" y="61460"/>
                </a:lnTo>
                <a:lnTo>
                  <a:pt x="57510" y="61460"/>
                </a:lnTo>
                <a:lnTo>
                  <a:pt x="5751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"/>
          <p:cNvSpPr/>
          <p:nvPr/>
        </p:nvSpPr>
        <p:spPr>
          <a:xfrm>
            <a:off x="247339" y="3114855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61460"/>
                </a:lnTo>
                <a:lnTo>
                  <a:pt x="57510" y="61460"/>
                </a:lnTo>
                <a:lnTo>
                  <a:pt x="57510" y="59545"/>
                </a:lnTo>
                <a:lnTo>
                  <a:pt x="2281" y="59545"/>
                </a:lnTo>
                <a:lnTo>
                  <a:pt x="228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78C67AF5-FCFE-E2A2-55E2-A9A023699D79}"/>
              </a:ext>
            </a:extLst>
          </p:cNvPr>
          <p:cNvSpPr/>
          <p:nvPr userDrawn="1"/>
        </p:nvSpPr>
        <p:spPr>
          <a:xfrm rot="10800000">
            <a:off x="8147049" y="198760"/>
            <a:ext cx="832254" cy="832254"/>
          </a:xfrm>
          <a:prstGeom prst="rtTriangl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EBC0B9AC-5718-1CBF-558A-051CE2EE390F}"/>
              </a:ext>
            </a:extLst>
          </p:cNvPr>
          <p:cNvSpPr txBox="1">
            <a:spLocks/>
          </p:cNvSpPr>
          <p:nvPr userDrawn="1"/>
        </p:nvSpPr>
        <p:spPr>
          <a:xfrm>
            <a:off x="8503444" y="282087"/>
            <a:ext cx="4619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1E343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B870A47-03C7-443E-85D2-5DBB3F199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684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_1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Google Shape;589;p27"/>
          <p:cNvGrpSpPr/>
          <p:nvPr/>
        </p:nvGrpSpPr>
        <p:grpSpPr>
          <a:xfrm rot="5400000">
            <a:off x="975" y="494525"/>
            <a:ext cx="911900" cy="277375"/>
            <a:chOff x="3792125" y="4705525"/>
            <a:chExt cx="911900" cy="277375"/>
          </a:xfrm>
        </p:grpSpPr>
        <p:sp>
          <p:nvSpPr>
            <p:cNvPr id="590" name="Google Shape;590;p27"/>
            <p:cNvSpPr/>
            <p:nvPr/>
          </p:nvSpPr>
          <p:spPr>
            <a:xfrm>
              <a:off x="379212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58B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7"/>
            <p:cNvSpPr/>
            <p:nvPr/>
          </p:nvSpPr>
          <p:spPr>
            <a:xfrm>
              <a:off x="398817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58B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4185000" y="4705525"/>
              <a:ext cx="126150" cy="109450"/>
            </a:xfrm>
            <a:custGeom>
              <a:avLst/>
              <a:gdLst/>
              <a:ahLst/>
              <a:cxnLst/>
              <a:rect l="l" t="t" r="r" b="b"/>
              <a:pathLst>
                <a:path w="5046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rgbClr val="58B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4381050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rgbClr val="58B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7"/>
            <p:cNvSpPr/>
            <p:nvPr/>
          </p:nvSpPr>
          <p:spPr>
            <a:xfrm>
              <a:off x="4577850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7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58B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7"/>
            <p:cNvSpPr/>
            <p:nvPr/>
          </p:nvSpPr>
          <p:spPr>
            <a:xfrm>
              <a:off x="3792125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58B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3988175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58B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4185000" y="4873450"/>
              <a:ext cx="126150" cy="109450"/>
            </a:xfrm>
            <a:custGeom>
              <a:avLst/>
              <a:gdLst/>
              <a:ahLst/>
              <a:cxnLst/>
              <a:rect l="l" t="t" r="r" b="b"/>
              <a:pathLst>
                <a:path w="5046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rgbClr val="58B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4381050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rgbClr val="58B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4577850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7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rgbClr val="58B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" name="Google Shape;600;p27"/>
          <p:cNvGrpSpPr/>
          <p:nvPr/>
        </p:nvGrpSpPr>
        <p:grpSpPr>
          <a:xfrm rot="-5400000">
            <a:off x="8582400" y="2517013"/>
            <a:ext cx="519025" cy="109450"/>
            <a:chOff x="3792125" y="4705525"/>
            <a:chExt cx="519025" cy="109450"/>
          </a:xfrm>
        </p:grpSpPr>
        <p:sp>
          <p:nvSpPr>
            <p:cNvPr id="601" name="Google Shape;601;p27"/>
            <p:cNvSpPr/>
            <p:nvPr/>
          </p:nvSpPr>
          <p:spPr>
            <a:xfrm>
              <a:off x="379212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7"/>
            <p:cNvSpPr/>
            <p:nvPr/>
          </p:nvSpPr>
          <p:spPr>
            <a:xfrm>
              <a:off x="398817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7"/>
            <p:cNvSpPr/>
            <p:nvPr/>
          </p:nvSpPr>
          <p:spPr>
            <a:xfrm>
              <a:off x="4185000" y="4705525"/>
              <a:ext cx="126150" cy="109450"/>
            </a:xfrm>
            <a:custGeom>
              <a:avLst/>
              <a:gdLst/>
              <a:ahLst/>
              <a:cxnLst/>
              <a:rect l="l" t="t" r="r" b="b"/>
              <a:pathLst>
                <a:path w="5046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4" name="Google Shape;604;p27"/>
          <p:cNvSpPr/>
          <p:nvPr/>
        </p:nvSpPr>
        <p:spPr>
          <a:xfrm>
            <a:off x="247350" y="2913714"/>
            <a:ext cx="64875" cy="64913"/>
          </a:xfrm>
          <a:custGeom>
            <a:avLst/>
            <a:gdLst/>
            <a:ahLst/>
            <a:cxnLst/>
            <a:rect l="l" t="t" r="r" b="b"/>
            <a:pathLst>
              <a:path w="2675" h="2676" extrusionOk="0">
                <a:moveTo>
                  <a:pt x="0" y="1"/>
                </a:moveTo>
                <a:lnTo>
                  <a:pt x="0" y="2676"/>
                </a:lnTo>
                <a:lnTo>
                  <a:pt x="2675" y="2676"/>
                </a:lnTo>
                <a:lnTo>
                  <a:pt x="2675" y="1"/>
                </a:lnTo>
                <a:close/>
              </a:path>
            </a:pathLst>
          </a:custGeom>
          <a:solidFill>
            <a:srgbClr val="58B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27"/>
          <p:cNvSpPr/>
          <p:nvPr/>
        </p:nvSpPr>
        <p:spPr>
          <a:xfrm>
            <a:off x="247350" y="2752257"/>
            <a:ext cx="64875" cy="64889"/>
          </a:xfrm>
          <a:custGeom>
            <a:avLst/>
            <a:gdLst/>
            <a:ahLst/>
            <a:cxnLst/>
            <a:rect l="l" t="t" r="r" b="b"/>
            <a:pathLst>
              <a:path w="2675" h="2675" extrusionOk="0">
                <a:moveTo>
                  <a:pt x="0" y="0"/>
                </a:moveTo>
                <a:lnTo>
                  <a:pt x="0" y="2675"/>
                </a:lnTo>
                <a:lnTo>
                  <a:pt x="2675" y="2675"/>
                </a:lnTo>
                <a:lnTo>
                  <a:pt x="2675" y="0"/>
                </a:lnTo>
                <a:close/>
              </a:path>
            </a:pathLst>
          </a:custGeom>
          <a:solidFill>
            <a:srgbClr val="58B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7"/>
          <p:cNvSpPr/>
          <p:nvPr/>
        </p:nvSpPr>
        <p:spPr>
          <a:xfrm>
            <a:off x="247350" y="2590777"/>
            <a:ext cx="64875" cy="64161"/>
          </a:xfrm>
          <a:custGeom>
            <a:avLst/>
            <a:gdLst/>
            <a:ahLst/>
            <a:cxnLst/>
            <a:rect l="l" t="t" r="r" b="b"/>
            <a:pathLst>
              <a:path w="2675" h="2645" extrusionOk="0">
                <a:moveTo>
                  <a:pt x="0" y="0"/>
                </a:moveTo>
                <a:lnTo>
                  <a:pt x="0" y="2645"/>
                </a:lnTo>
                <a:lnTo>
                  <a:pt x="2675" y="2645"/>
                </a:lnTo>
                <a:lnTo>
                  <a:pt x="2675" y="0"/>
                </a:lnTo>
                <a:close/>
              </a:path>
            </a:pathLst>
          </a:custGeom>
          <a:solidFill>
            <a:srgbClr val="58B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7"/>
          <p:cNvSpPr/>
          <p:nvPr/>
        </p:nvSpPr>
        <p:spPr>
          <a:xfrm>
            <a:off x="7285087" y="306378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1915"/>
                </a:lnTo>
                <a:lnTo>
                  <a:pt x="55230" y="1915"/>
                </a:lnTo>
                <a:lnTo>
                  <a:pt x="55230" y="61460"/>
                </a:lnTo>
                <a:lnTo>
                  <a:pt x="57510" y="61460"/>
                </a:lnTo>
                <a:lnTo>
                  <a:pt x="5751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27"/>
          <p:cNvSpPr/>
          <p:nvPr/>
        </p:nvSpPr>
        <p:spPr>
          <a:xfrm>
            <a:off x="247339" y="3114855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61460"/>
                </a:lnTo>
                <a:lnTo>
                  <a:pt x="57510" y="61460"/>
                </a:lnTo>
                <a:lnTo>
                  <a:pt x="57510" y="59545"/>
                </a:lnTo>
                <a:lnTo>
                  <a:pt x="2281" y="59545"/>
                </a:lnTo>
                <a:lnTo>
                  <a:pt x="228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51F1606E-87AF-3C65-5F18-533A8302206A}"/>
              </a:ext>
            </a:extLst>
          </p:cNvPr>
          <p:cNvSpPr/>
          <p:nvPr userDrawn="1"/>
        </p:nvSpPr>
        <p:spPr>
          <a:xfrm rot="10800000">
            <a:off x="8147049" y="198760"/>
            <a:ext cx="832254" cy="832254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1158289C-D9F8-D292-0688-4F2CF6560640}"/>
              </a:ext>
            </a:extLst>
          </p:cNvPr>
          <p:cNvSpPr txBox="1">
            <a:spLocks/>
          </p:cNvSpPr>
          <p:nvPr userDrawn="1"/>
        </p:nvSpPr>
        <p:spPr>
          <a:xfrm>
            <a:off x="8503444" y="282087"/>
            <a:ext cx="4619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1E343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B870A47-03C7-443E-85D2-5DBB3F1994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6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4" name="Google Shape;94;p6"/>
          <p:cNvGrpSpPr/>
          <p:nvPr/>
        </p:nvGrpSpPr>
        <p:grpSpPr>
          <a:xfrm rot="5400000">
            <a:off x="-124000" y="646925"/>
            <a:ext cx="911900" cy="277375"/>
            <a:chOff x="3792125" y="4705525"/>
            <a:chExt cx="911900" cy="277375"/>
          </a:xfrm>
          <a:solidFill>
            <a:schemeClr val="bg2"/>
          </a:solidFill>
        </p:grpSpPr>
        <p:sp>
          <p:nvSpPr>
            <p:cNvPr id="95" name="Google Shape;95;p6"/>
            <p:cNvSpPr/>
            <p:nvPr/>
          </p:nvSpPr>
          <p:spPr>
            <a:xfrm>
              <a:off x="379212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398817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4185000" y="4705525"/>
              <a:ext cx="126150" cy="109450"/>
            </a:xfrm>
            <a:custGeom>
              <a:avLst/>
              <a:gdLst/>
              <a:ahLst/>
              <a:cxnLst/>
              <a:rect l="l" t="t" r="r" b="b"/>
              <a:pathLst>
                <a:path w="5046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4381050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4577850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7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3792125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3988175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4185000" y="4873450"/>
              <a:ext cx="126150" cy="109450"/>
            </a:xfrm>
            <a:custGeom>
              <a:avLst/>
              <a:gdLst/>
              <a:ahLst/>
              <a:cxnLst/>
              <a:rect l="l" t="t" r="r" b="b"/>
              <a:pathLst>
                <a:path w="5046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4381050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4577850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7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105;p6"/>
          <p:cNvGrpSpPr/>
          <p:nvPr/>
        </p:nvGrpSpPr>
        <p:grpSpPr>
          <a:xfrm rot="-5400000">
            <a:off x="8582400" y="2517013"/>
            <a:ext cx="519025" cy="109450"/>
            <a:chOff x="3792125" y="4705525"/>
            <a:chExt cx="519025" cy="109450"/>
          </a:xfrm>
          <a:solidFill>
            <a:schemeClr val="accent4"/>
          </a:solidFill>
        </p:grpSpPr>
        <p:sp>
          <p:nvSpPr>
            <p:cNvPr id="106" name="Google Shape;106;p6"/>
            <p:cNvSpPr/>
            <p:nvPr/>
          </p:nvSpPr>
          <p:spPr>
            <a:xfrm>
              <a:off x="379212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398817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4185000" y="4705525"/>
              <a:ext cx="126150" cy="109450"/>
            </a:xfrm>
            <a:custGeom>
              <a:avLst/>
              <a:gdLst/>
              <a:ahLst/>
              <a:cxnLst/>
              <a:rect l="l" t="t" r="r" b="b"/>
              <a:pathLst>
                <a:path w="5046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6"/>
          <p:cNvSpPr/>
          <p:nvPr/>
        </p:nvSpPr>
        <p:spPr>
          <a:xfrm>
            <a:off x="247350" y="2913714"/>
            <a:ext cx="64875" cy="64913"/>
          </a:xfrm>
          <a:custGeom>
            <a:avLst/>
            <a:gdLst/>
            <a:ahLst/>
            <a:cxnLst/>
            <a:rect l="l" t="t" r="r" b="b"/>
            <a:pathLst>
              <a:path w="2675" h="2676" extrusionOk="0">
                <a:moveTo>
                  <a:pt x="0" y="1"/>
                </a:moveTo>
                <a:lnTo>
                  <a:pt x="0" y="2676"/>
                </a:lnTo>
                <a:lnTo>
                  <a:pt x="2675" y="2676"/>
                </a:lnTo>
                <a:lnTo>
                  <a:pt x="267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6"/>
          <p:cNvSpPr/>
          <p:nvPr/>
        </p:nvSpPr>
        <p:spPr>
          <a:xfrm>
            <a:off x="247350" y="2752257"/>
            <a:ext cx="64875" cy="64889"/>
          </a:xfrm>
          <a:custGeom>
            <a:avLst/>
            <a:gdLst/>
            <a:ahLst/>
            <a:cxnLst/>
            <a:rect l="l" t="t" r="r" b="b"/>
            <a:pathLst>
              <a:path w="2675" h="2675" extrusionOk="0">
                <a:moveTo>
                  <a:pt x="0" y="0"/>
                </a:moveTo>
                <a:lnTo>
                  <a:pt x="0" y="2675"/>
                </a:lnTo>
                <a:lnTo>
                  <a:pt x="2675" y="267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"/>
          <p:cNvSpPr/>
          <p:nvPr/>
        </p:nvSpPr>
        <p:spPr>
          <a:xfrm>
            <a:off x="247350" y="2590777"/>
            <a:ext cx="64875" cy="64161"/>
          </a:xfrm>
          <a:custGeom>
            <a:avLst/>
            <a:gdLst/>
            <a:ahLst/>
            <a:cxnLst/>
            <a:rect l="l" t="t" r="r" b="b"/>
            <a:pathLst>
              <a:path w="2675" h="2645" extrusionOk="0">
                <a:moveTo>
                  <a:pt x="0" y="0"/>
                </a:moveTo>
                <a:lnTo>
                  <a:pt x="0" y="2645"/>
                </a:lnTo>
                <a:lnTo>
                  <a:pt x="2675" y="264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"/>
          <p:cNvSpPr/>
          <p:nvPr/>
        </p:nvSpPr>
        <p:spPr>
          <a:xfrm>
            <a:off x="7285087" y="306378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1915"/>
                </a:lnTo>
                <a:lnTo>
                  <a:pt x="55230" y="1915"/>
                </a:lnTo>
                <a:lnTo>
                  <a:pt x="55230" y="61460"/>
                </a:lnTo>
                <a:lnTo>
                  <a:pt x="57510" y="61460"/>
                </a:lnTo>
                <a:lnTo>
                  <a:pt x="5751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"/>
          <p:cNvSpPr/>
          <p:nvPr/>
        </p:nvSpPr>
        <p:spPr>
          <a:xfrm>
            <a:off x="247339" y="3114855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61460"/>
                </a:lnTo>
                <a:lnTo>
                  <a:pt x="57510" y="61460"/>
                </a:lnTo>
                <a:lnTo>
                  <a:pt x="57510" y="59545"/>
                </a:lnTo>
                <a:lnTo>
                  <a:pt x="2281" y="59545"/>
                </a:lnTo>
                <a:lnTo>
                  <a:pt x="228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B8436109-D7CC-FA84-DE73-CDFC02C675E5}"/>
              </a:ext>
            </a:extLst>
          </p:cNvPr>
          <p:cNvSpPr/>
          <p:nvPr userDrawn="1"/>
        </p:nvSpPr>
        <p:spPr>
          <a:xfrm rot="10800000">
            <a:off x="8147049" y="198760"/>
            <a:ext cx="832254" cy="832254"/>
          </a:xfrm>
          <a:prstGeom prst="rtTriangl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EF430396-2EA8-4616-B78A-9273FDD94633}"/>
              </a:ext>
            </a:extLst>
          </p:cNvPr>
          <p:cNvSpPr txBox="1">
            <a:spLocks/>
          </p:cNvSpPr>
          <p:nvPr userDrawn="1"/>
        </p:nvSpPr>
        <p:spPr>
          <a:xfrm>
            <a:off x="8503444" y="282087"/>
            <a:ext cx="4619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1E343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B870A47-03C7-443E-85D2-5DBB3F199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4716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"/>
          <p:cNvSpPr txBox="1">
            <a:spLocks noGrp="1"/>
          </p:cNvSpPr>
          <p:nvPr>
            <p:ph type="title"/>
          </p:nvPr>
        </p:nvSpPr>
        <p:spPr>
          <a:xfrm>
            <a:off x="713225" y="1269600"/>
            <a:ext cx="3249300" cy="75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7" name="Google Shape;117;p7"/>
          <p:cNvSpPr/>
          <p:nvPr/>
        </p:nvSpPr>
        <p:spPr>
          <a:xfrm>
            <a:off x="8523095" y="92668"/>
            <a:ext cx="572864" cy="988715"/>
          </a:xfrm>
          <a:custGeom>
            <a:avLst/>
            <a:gdLst/>
            <a:ahLst/>
            <a:cxnLst/>
            <a:rect l="l" t="t" r="r" b="b"/>
            <a:pathLst>
              <a:path w="28907" h="49891" extrusionOk="0">
                <a:moveTo>
                  <a:pt x="4006" y="0"/>
                </a:moveTo>
                <a:cubicBezTo>
                  <a:pt x="2688" y="0"/>
                  <a:pt x="1350" y="105"/>
                  <a:pt x="0" y="321"/>
                </a:cubicBezTo>
                <a:lnTo>
                  <a:pt x="0" y="49562"/>
                </a:lnTo>
                <a:cubicBezTo>
                  <a:pt x="1364" y="49783"/>
                  <a:pt x="2716" y="49890"/>
                  <a:pt x="4048" y="49890"/>
                </a:cubicBezTo>
                <a:cubicBezTo>
                  <a:pt x="17527" y="49890"/>
                  <a:pt x="28907" y="38939"/>
                  <a:pt x="28907" y="24942"/>
                </a:cubicBezTo>
                <a:cubicBezTo>
                  <a:pt x="28907" y="10957"/>
                  <a:pt x="17503" y="0"/>
                  <a:pt x="400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"/>
          <p:cNvSpPr/>
          <p:nvPr/>
        </p:nvSpPr>
        <p:spPr>
          <a:xfrm>
            <a:off x="8355637" y="359246"/>
            <a:ext cx="866223" cy="30142"/>
          </a:xfrm>
          <a:custGeom>
            <a:avLst/>
            <a:gdLst/>
            <a:ahLst/>
            <a:cxnLst/>
            <a:rect l="l" t="t" r="r" b="b"/>
            <a:pathLst>
              <a:path w="43710" h="1521" extrusionOk="0">
                <a:moveTo>
                  <a:pt x="0" y="0"/>
                </a:moveTo>
                <a:lnTo>
                  <a:pt x="0" y="1520"/>
                </a:lnTo>
                <a:lnTo>
                  <a:pt x="43709" y="1520"/>
                </a:lnTo>
                <a:lnTo>
                  <a:pt x="437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7"/>
          <p:cNvSpPr/>
          <p:nvPr/>
        </p:nvSpPr>
        <p:spPr>
          <a:xfrm>
            <a:off x="8718258" y="492360"/>
            <a:ext cx="602392" cy="30142"/>
          </a:xfrm>
          <a:custGeom>
            <a:avLst/>
            <a:gdLst/>
            <a:ahLst/>
            <a:cxnLst/>
            <a:rect l="l" t="t" r="r" b="b"/>
            <a:pathLst>
              <a:path w="30397" h="1521" extrusionOk="0">
                <a:moveTo>
                  <a:pt x="1" y="1"/>
                </a:moveTo>
                <a:lnTo>
                  <a:pt x="1" y="1521"/>
                </a:lnTo>
                <a:lnTo>
                  <a:pt x="30396" y="1521"/>
                </a:lnTo>
                <a:lnTo>
                  <a:pt x="30396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"/>
          <p:cNvSpPr/>
          <p:nvPr/>
        </p:nvSpPr>
        <p:spPr>
          <a:xfrm rot="10800000">
            <a:off x="-153465" y="4203652"/>
            <a:ext cx="675268" cy="1165454"/>
          </a:xfrm>
          <a:custGeom>
            <a:avLst/>
            <a:gdLst/>
            <a:ahLst/>
            <a:cxnLst/>
            <a:rect l="l" t="t" r="r" b="b"/>
            <a:pathLst>
              <a:path w="28907" h="49891" extrusionOk="0">
                <a:moveTo>
                  <a:pt x="4006" y="0"/>
                </a:moveTo>
                <a:cubicBezTo>
                  <a:pt x="2688" y="0"/>
                  <a:pt x="1350" y="105"/>
                  <a:pt x="0" y="321"/>
                </a:cubicBezTo>
                <a:lnTo>
                  <a:pt x="0" y="49562"/>
                </a:lnTo>
                <a:cubicBezTo>
                  <a:pt x="1364" y="49783"/>
                  <a:pt x="2716" y="49890"/>
                  <a:pt x="4048" y="49890"/>
                </a:cubicBezTo>
                <a:cubicBezTo>
                  <a:pt x="17527" y="49890"/>
                  <a:pt x="28907" y="38939"/>
                  <a:pt x="28907" y="24942"/>
                </a:cubicBezTo>
                <a:cubicBezTo>
                  <a:pt x="28907" y="10957"/>
                  <a:pt x="17503" y="0"/>
                  <a:pt x="400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"/>
          <p:cNvSpPr/>
          <p:nvPr/>
        </p:nvSpPr>
        <p:spPr>
          <a:xfrm>
            <a:off x="-185550" y="4843350"/>
            <a:ext cx="815400" cy="107150"/>
          </a:xfrm>
          <a:custGeom>
            <a:avLst/>
            <a:gdLst/>
            <a:ahLst/>
            <a:cxnLst/>
            <a:rect l="l" t="t" r="r" b="b"/>
            <a:pathLst>
              <a:path w="32616" h="4286" extrusionOk="0">
                <a:moveTo>
                  <a:pt x="8299" y="0"/>
                </a:moveTo>
                <a:lnTo>
                  <a:pt x="4317" y="3100"/>
                </a:lnTo>
                <a:lnTo>
                  <a:pt x="578" y="213"/>
                </a:lnTo>
                <a:lnTo>
                  <a:pt x="1" y="973"/>
                </a:lnTo>
                <a:lnTo>
                  <a:pt x="4317" y="4286"/>
                </a:lnTo>
                <a:lnTo>
                  <a:pt x="8299" y="1185"/>
                </a:lnTo>
                <a:lnTo>
                  <a:pt x="12311" y="4286"/>
                </a:lnTo>
                <a:lnTo>
                  <a:pt x="16323" y="1185"/>
                </a:lnTo>
                <a:lnTo>
                  <a:pt x="20335" y="4286"/>
                </a:lnTo>
                <a:lnTo>
                  <a:pt x="24317" y="1185"/>
                </a:lnTo>
                <a:lnTo>
                  <a:pt x="28329" y="4286"/>
                </a:lnTo>
                <a:lnTo>
                  <a:pt x="32615" y="973"/>
                </a:lnTo>
                <a:lnTo>
                  <a:pt x="32038" y="213"/>
                </a:lnTo>
                <a:lnTo>
                  <a:pt x="28329" y="3100"/>
                </a:lnTo>
                <a:lnTo>
                  <a:pt x="24317" y="0"/>
                </a:lnTo>
                <a:lnTo>
                  <a:pt x="20335" y="3100"/>
                </a:lnTo>
                <a:lnTo>
                  <a:pt x="16323" y="0"/>
                </a:lnTo>
                <a:lnTo>
                  <a:pt x="12311" y="3100"/>
                </a:lnTo>
                <a:lnTo>
                  <a:pt x="829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subTitle" idx="1"/>
          </p:nvPr>
        </p:nvSpPr>
        <p:spPr>
          <a:xfrm>
            <a:off x="713225" y="2223975"/>
            <a:ext cx="3249300" cy="17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7E6BAB49-DB08-1793-9EE3-B702CA5ADAD3}"/>
              </a:ext>
            </a:extLst>
          </p:cNvPr>
          <p:cNvSpPr/>
          <p:nvPr userDrawn="1"/>
        </p:nvSpPr>
        <p:spPr>
          <a:xfrm rot="10800000">
            <a:off x="8147049" y="198760"/>
            <a:ext cx="832254" cy="832254"/>
          </a:xfrm>
          <a:prstGeom prst="rtTriangl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AA098FED-1694-8706-A402-7A157B845AFA}"/>
              </a:ext>
            </a:extLst>
          </p:cNvPr>
          <p:cNvSpPr txBox="1">
            <a:spLocks/>
          </p:cNvSpPr>
          <p:nvPr userDrawn="1"/>
        </p:nvSpPr>
        <p:spPr>
          <a:xfrm>
            <a:off x="8503444" y="282087"/>
            <a:ext cx="4619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1E343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B870A47-03C7-443E-85D2-5DBB3F199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422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"/>
          <p:cNvSpPr/>
          <p:nvPr/>
        </p:nvSpPr>
        <p:spPr>
          <a:xfrm>
            <a:off x="7950000" y="4787750"/>
            <a:ext cx="815400" cy="107150"/>
          </a:xfrm>
          <a:custGeom>
            <a:avLst/>
            <a:gdLst/>
            <a:ahLst/>
            <a:cxnLst/>
            <a:rect l="l" t="t" r="r" b="b"/>
            <a:pathLst>
              <a:path w="32616" h="4286" extrusionOk="0">
                <a:moveTo>
                  <a:pt x="8299" y="0"/>
                </a:moveTo>
                <a:lnTo>
                  <a:pt x="4317" y="3100"/>
                </a:lnTo>
                <a:lnTo>
                  <a:pt x="578" y="213"/>
                </a:lnTo>
                <a:lnTo>
                  <a:pt x="1" y="973"/>
                </a:lnTo>
                <a:lnTo>
                  <a:pt x="4317" y="4286"/>
                </a:lnTo>
                <a:lnTo>
                  <a:pt x="8299" y="1185"/>
                </a:lnTo>
                <a:lnTo>
                  <a:pt x="12311" y="4286"/>
                </a:lnTo>
                <a:lnTo>
                  <a:pt x="16323" y="1185"/>
                </a:lnTo>
                <a:lnTo>
                  <a:pt x="20335" y="4286"/>
                </a:lnTo>
                <a:lnTo>
                  <a:pt x="24317" y="1185"/>
                </a:lnTo>
                <a:lnTo>
                  <a:pt x="28329" y="4286"/>
                </a:lnTo>
                <a:lnTo>
                  <a:pt x="32615" y="973"/>
                </a:lnTo>
                <a:lnTo>
                  <a:pt x="32038" y="213"/>
                </a:lnTo>
                <a:lnTo>
                  <a:pt x="28329" y="3100"/>
                </a:lnTo>
                <a:lnTo>
                  <a:pt x="24317" y="0"/>
                </a:lnTo>
                <a:lnTo>
                  <a:pt x="20335" y="3100"/>
                </a:lnTo>
                <a:lnTo>
                  <a:pt x="16323" y="0"/>
                </a:lnTo>
                <a:lnTo>
                  <a:pt x="12311" y="3100"/>
                </a:lnTo>
                <a:lnTo>
                  <a:pt x="82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"/>
          <p:cNvSpPr/>
          <p:nvPr/>
        </p:nvSpPr>
        <p:spPr>
          <a:xfrm rot="5400000">
            <a:off x="-91325" y="564750"/>
            <a:ext cx="815400" cy="107150"/>
          </a:xfrm>
          <a:custGeom>
            <a:avLst/>
            <a:gdLst/>
            <a:ahLst/>
            <a:cxnLst/>
            <a:rect l="l" t="t" r="r" b="b"/>
            <a:pathLst>
              <a:path w="32616" h="4286" extrusionOk="0">
                <a:moveTo>
                  <a:pt x="8299" y="0"/>
                </a:moveTo>
                <a:lnTo>
                  <a:pt x="4317" y="3100"/>
                </a:lnTo>
                <a:lnTo>
                  <a:pt x="578" y="213"/>
                </a:lnTo>
                <a:lnTo>
                  <a:pt x="1" y="973"/>
                </a:lnTo>
                <a:lnTo>
                  <a:pt x="4317" y="4286"/>
                </a:lnTo>
                <a:lnTo>
                  <a:pt x="8299" y="1185"/>
                </a:lnTo>
                <a:lnTo>
                  <a:pt x="12311" y="4286"/>
                </a:lnTo>
                <a:lnTo>
                  <a:pt x="16323" y="1185"/>
                </a:lnTo>
                <a:lnTo>
                  <a:pt x="20335" y="4286"/>
                </a:lnTo>
                <a:lnTo>
                  <a:pt x="24317" y="1185"/>
                </a:lnTo>
                <a:lnTo>
                  <a:pt x="28329" y="4286"/>
                </a:lnTo>
                <a:lnTo>
                  <a:pt x="32615" y="973"/>
                </a:lnTo>
                <a:lnTo>
                  <a:pt x="32038" y="213"/>
                </a:lnTo>
                <a:lnTo>
                  <a:pt x="28329" y="3100"/>
                </a:lnTo>
                <a:lnTo>
                  <a:pt x="24317" y="0"/>
                </a:lnTo>
                <a:lnTo>
                  <a:pt x="20335" y="3100"/>
                </a:lnTo>
                <a:lnTo>
                  <a:pt x="16323" y="0"/>
                </a:lnTo>
                <a:lnTo>
                  <a:pt x="12311" y="3100"/>
                </a:lnTo>
                <a:lnTo>
                  <a:pt x="82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2330375" y="564450"/>
            <a:ext cx="4498800" cy="40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8" name="Google Shape;128;p8"/>
          <p:cNvSpPr/>
          <p:nvPr/>
        </p:nvSpPr>
        <p:spPr>
          <a:xfrm>
            <a:off x="2206340" y="192070"/>
            <a:ext cx="4719443" cy="4721943"/>
          </a:xfrm>
          <a:custGeom>
            <a:avLst/>
            <a:gdLst/>
            <a:ahLst/>
            <a:cxnLst/>
            <a:rect l="l" t="t" r="r" b="b"/>
            <a:pathLst>
              <a:path w="72312" h="72342" extrusionOk="0">
                <a:moveTo>
                  <a:pt x="0" y="0"/>
                </a:moveTo>
                <a:lnTo>
                  <a:pt x="0" y="72342"/>
                </a:lnTo>
                <a:lnTo>
                  <a:pt x="72312" y="72342"/>
                </a:lnTo>
                <a:lnTo>
                  <a:pt x="72312" y="28542"/>
                </a:lnTo>
                <a:lnTo>
                  <a:pt x="70792" y="28542"/>
                </a:lnTo>
                <a:lnTo>
                  <a:pt x="70792" y="70822"/>
                </a:lnTo>
                <a:lnTo>
                  <a:pt x="1520" y="70822"/>
                </a:lnTo>
                <a:lnTo>
                  <a:pt x="1520" y="1520"/>
                </a:lnTo>
                <a:lnTo>
                  <a:pt x="70792" y="1520"/>
                </a:lnTo>
                <a:lnTo>
                  <a:pt x="70792" y="11429"/>
                </a:lnTo>
                <a:lnTo>
                  <a:pt x="72312" y="11429"/>
                </a:lnTo>
                <a:lnTo>
                  <a:pt x="72312" y="0"/>
                </a:lnTo>
                <a:close/>
              </a:path>
            </a:pathLst>
          </a:custGeom>
          <a:solidFill>
            <a:schemeClr val="bg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"/>
          <p:cNvSpPr/>
          <p:nvPr/>
        </p:nvSpPr>
        <p:spPr>
          <a:xfrm>
            <a:off x="6810655" y="1126511"/>
            <a:ext cx="127006" cy="127086"/>
          </a:xfrm>
          <a:custGeom>
            <a:avLst/>
            <a:gdLst/>
            <a:ahLst/>
            <a:cxnLst/>
            <a:rect l="l" t="t" r="r" b="b"/>
            <a:pathLst>
              <a:path w="1946" h="1947" extrusionOk="0">
                <a:moveTo>
                  <a:pt x="973" y="1"/>
                </a:moveTo>
                <a:cubicBezTo>
                  <a:pt x="426" y="1"/>
                  <a:pt x="1" y="426"/>
                  <a:pt x="1" y="973"/>
                </a:cubicBezTo>
                <a:cubicBezTo>
                  <a:pt x="1" y="1521"/>
                  <a:pt x="426" y="1946"/>
                  <a:pt x="973" y="1946"/>
                </a:cubicBezTo>
                <a:cubicBezTo>
                  <a:pt x="1520" y="1946"/>
                  <a:pt x="1946" y="1521"/>
                  <a:pt x="1946" y="973"/>
                </a:cubicBezTo>
                <a:cubicBezTo>
                  <a:pt x="1946" y="426"/>
                  <a:pt x="1520" y="1"/>
                  <a:pt x="973" y="1"/>
                </a:cubicBez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6810655" y="1428070"/>
            <a:ext cx="127006" cy="129044"/>
          </a:xfrm>
          <a:custGeom>
            <a:avLst/>
            <a:gdLst/>
            <a:ahLst/>
            <a:cxnLst/>
            <a:rect l="l" t="t" r="r" b="b"/>
            <a:pathLst>
              <a:path w="1946" h="1977" extrusionOk="0">
                <a:moveTo>
                  <a:pt x="973" y="1"/>
                </a:moveTo>
                <a:cubicBezTo>
                  <a:pt x="426" y="1"/>
                  <a:pt x="1" y="457"/>
                  <a:pt x="1" y="1004"/>
                </a:cubicBezTo>
                <a:cubicBezTo>
                  <a:pt x="1" y="1551"/>
                  <a:pt x="426" y="1977"/>
                  <a:pt x="973" y="1977"/>
                </a:cubicBezTo>
                <a:cubicBezTo>
                  <a:pt x="1520" y="1977"/>
                  <a:pt x="1946" y="1551"/>
                  <a:pt x="1946" y="1004"/>
                </a:cubicBezTo>
                <a:cubicBezTo>
                  <a:pt x="1946" y="457"/>
                  <a:pt x="1520" y="1"/>
                  <a:pt x="973" y="1"/>
                </a:cubicBez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6810655" y="1731652"/>
            <a:ext cx="127006" cy="129044"/>
          </a:xfrm>
          <a:custGeom>
            <a:avLst/>
            <a:gdLst/>
            <a:ahLst/>
            <a:cxnLst/>
            <a:rect l="l" t="t" r="r" b="b"/>
            <a:pathLst>
              <a:path w="1946" h="1977" extrusionOk="0">
                <a:moveTo>
                  <a:pt x="973" y="0"/>
                </a:moveTo>
                <a:cubicBezTo>
                  <a:pt x="426" y="0"/>
                  <a:pt x="1" y="456"/>
                  <a:pt x="1" y="973"/>
                </a:cubicBezTo>
                <a:cubicBezTo>
                  <a:pt x="1" y="1520"/>
                  <a:pt x="426" y="1976"/>
                  <a:pt x="973" y="1976"/>
                </a:cubicBezTo>
                <a:cubicBezTo>
                  <a:pt x="1520" y="1976"/>
                  <a:pt x="1946" y="1520"/>
                  <a:pt x="1946" y="973"/>
                </a:cubicBezTo>
                <a:cubicBezTo>
                  <a:pt x="1946" y="456"/>
                  <a:pt x="1520" y="0"/>
                  <a:pt x="973" y="0"/>
                </a:cubicBez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BB571383-3793-6B23-A0EE-F4D2EDA22A4E}"/>
              </a:ext>
            </a:extLst>
          </p:cNvPr>
          <p:cNvSpPr/>
          <p:nvPr userDrawn="1"/>
        </p:nvSpPr>
        <p:spPr>
          <a:xfrm rot="10800000">
            <a:off x="8147049" y="198760"/>
            <a:ext cx="832254" cy="832254"/>
          </a:xfrm>
          <a:prstGeom prst="rtTriangl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06547B18-D42A-2D53-C87F-5B952BFB36BB}"/>
              </a:ext>
            </a:extLst>
          </p:cNvPr>
          <p:cNvSpPr txBox="1">
            <a:spLocks/>
          </p:cNvSpPr>
          <p:nvPr userDrawn="1"/>
        </p:nvSpPr>
        <p:spPr>
          <a:xfrm>
            <a:off x="8503444" y="282087"/>
            <a:ext cx="4619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1E343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B870A47-03C7-443E-85D2-5DBB3F199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1271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"/>
          <p:cNvSpPr txBox="1">
            <a:spLocks noGrp="1"/>
          </p:cNvSpPr>
          <p:nvPr>
            <p:ph type="subTitle" idx="1"/>
          </p:nvPr>
        </p:nvSpPr>
        <p:spPr>
          <a:xfrm>
            <a:off x="1703125" y="2721100"/>
            <a:ext cx="57378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title"/>
          </p:nvPr>
        </p:nvSpPr>
        <p:spPr>
          <a:xfrm>
            <a:off x="1411925" y="1431950"/>
            <a:ext cx="6320400" cy="9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5" name="Google Shape;135;p9"/>
          <p:cNvGrpSpPr/>
          <p:nvPr/>
        </p:nvGrpSpPr>
        <p:grpSpPr>
          <a:xfrm rot="-5400000" flipH="1">
            <a:off x="4312975" y="-561550"/>
            <a:ext cx="518275" cy="1653550"/>
            <a:chOff x="6618175" y="3327075"/>
            <a:chExt cx="518275" cy="1653550"/>
          </a:xfrm>
        </p:grpSpPr>
        <p:sp>
          <p:nvSpPr>
            <p:cNvPr id="136" name="Google Shape;136;p9"/>
            <p:cNvSpPr/>
            <p:nvPr/>
          </p:nvSpPr>
          <p:spPr>
            <a:xfrm>
              <a:off x="6621200" y="4919825"/>
              <a:ext cx="60075" cy="60050"/>
            </a:xfrm>
            <a:custGeom>
              <a:avLst/>
              <a:gdLst/>
              <a:ahLst/>
              <a:cxnLst/>
              <a:rect l="l" t="t" r="r" b="b"/>
              <a:pathLst>
                <a:path w="2403" h="2402" extrusionOk="0">
                  <a:moveTo>
                    <a:pt x="1217" y="0"/>
                  </a:moveTo>
                  <a:lnTo>
                    <a:pt x="1" y="1186"/>
                  </a:lnTo>
                  <a:lnTo>
                    <a:pt x="1217" y="2401"/>
                  </a:lnTo>
                  <a:lnTo>
                    <a:pt x="2402" y="1186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6621200" y="4805825"/>
              <a:ext cx="60075" cy="60050"/>
            </a:xfrm>
            <a:custGeom>
              <a:avLst/>
              <a:gdLst/>
              <a:ahLst/>
              <a:cxnLst/>
              <a:rect l="l" t="t" r="r" b="b"/>
              <a:pathLst>
                <a:path w="2403" h="2402" extrusionOk="0">
                  <a:moveTo>
                    <a:pt x="1186" y="1"/>
                  </a:moveTo>
                  <a:lnTo>
                    <a:pt x="1" y="1186"/>
                  </a:lnTo>
                  <a:lnTo>
                    <a:pt x="1217" y="2402"/>
                  </a:lnTo>
                  <a:lnTo>
                    <a:pt x="2402" y="1217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6621200" y="4691850"/>
              <a:ext cx="60075" cy="60825"/>
            </a:xfrm>
            <a:custGeom>
              <a:avLst/>
              <a:gdLst/>
              <a:ahLst/>
              <a:cxnLst/>
              <a:rect l="l" t="t" r="r" b="b"/>
              <a:pathLst>
                <a:path w="2403" h="2433" extrusionOk="0">
                  <a:moveTo>
                    <a:pt x="1186" y="0"/>
                  </a:moveTo>
                  <a:lnTo>
                    <a:pt x="1" y="1216"/>
                  </a:lnTo>
                  <a:lnTo>
                    <a:pt x="1186" y="2432"/>
                  </a:lnTo>
                  <a:lnTo>
                    <a:pt x="2402" y="1216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6620450" y="4578625"/>
              <a:ext cx="60825" cy="60050"/>
            </a:xfrm>
            <a:custGeom>
              <a:avLst/>
              <a:gdLst/>
              <a:ahLst/>
              <a:cxnLst/>
              <a:rect l="l" t="t" r="r" b="b"/>
              <a:pathLst>
                <a:path w="2433" h="2402" extrusionOk="0">
                  <a:moveTo>
                    <a:pt x="1216" y="0"/>
                  </a:moveTo>
                  <a:lnTo>
                    <a:pt x="1" y="1186"/>
                  </a:lnTo>
                  <a:lnTo>
                    <a:pt x="1216" y="2402"/>
                  </a:lnTo>
                  <a:lnTo>
                    <a:pt x="2432" y="1186"/>
                  </a:lnTo>
                  <a:lnTo>
                    <a:pt x="12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6620450" y="4464650"/>
              <a:ext cx="60050" cy="60050"/>
            </a:xfrm>
            <a:custGeom>
              <a:avLst/>
              <a:gdLst/>
              <a:ahLst/>
              <a:cxnLst/>
              <a:rect l="l" t="t" r="r" b="b"/>
              <a:pathLst>
                <a:path w="2402" h="2402" extrusionOk="0">
                  <a:moveTo>
                    <a:pt x="1216" y="0"/>
                  </a:moveTo>
                  <a:lnTo>
                    <a:pt x="1" y="1186"/>
                  </a:lnTo>
                  <a:lnTo>
                    <a:pt x="1216" y="2401"/>
                  </a:lnTo>
                  <a:lnTo>
                    <a:pt x="2402" y="1186"/>
                  </a:lnTo>
                  <a:lnTo>
                    <a:pt x="12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6620450" y="4350650"/>
              <a:ext cx="60050" cy="60075"/>
            </a:xfrm>
            <a:custGeom>
              <a:avLst/>
              <a:gdLst/>
              <a:ahLst/>
              <a:cxnLst/>
              <a:rect l="l" t="t" r="r" b="b"/>
              <a:pathLst>
                <a:path w="2402" h="2403" extrusionOk="0">
                  <a:moveTo>
                    <a:pt x="1186" y="1"/>
                  </a:moveTo>
                  <a:lnTo>
                    <a:pt x="1" y="1217"/>
                  </a:lnTo>
                  <a:lnTo>
                    <a:pt x="1186" y="2402"/>
                  </a:lnTo>
                  <a:lnTo>
                    <a:pt x="2402" y="1217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6619700" y="4236675"/>
              <a:ext cx="60800" cy="60825"/>
            </a:xfrm>
            <a:custGeom>
              <a:avLst/>
              <a:gdLst/>
              <a:ahLst/>
              <a:cxnLst/>
              <a:rect l="l" t="t" r="r" b="b"/>
              <a:pathLst>
                <a:path w="2432" h="2433" extrusionOk="0">
                  <a:moveTo>
                    <a:pt x="1216" y="0"/>
                  </a:moveTo>
                  <a:lnTo>
                    <a:pt x="0" y="1216"/>
                  </a:lnTo>
                  <a:lnTo>
                    <a:pt x="1216" y="2432"/>
                  </a:lnTo>
                  <a:lnTo>
                    <a:pt x="2432" y="1216"/>
                  </a:lnTo>
                  <a:lnTo>
                    <a:pt x="12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6619700" y="4123450"/>
              <a:ext cx="60800" cy="60050"/>
            </a:xfrm>
            <a:custGeom>
              <a:avLst/>
              <a:gdLst/>
              <a:ahLst/>
              <a:cxnLst/>
              <a:rect l="l" t="t" r="r" b="b"/>
              <a:pathLst>
                <a:path w="2432" h="2402" extrusionOk="0">
                  <a:moveTo>
                    <a:pt x="1216" y="1"/>
                  </a:moveTo>
                  <a:lnTo>
                    <a:pt x="0" y="1186"/>
                  </a:lnTo>
                  <a:lnTo>
                    <a:pt x="1216" y="2402"/>
                  </a:lnTo>
                  <a:lnTo>
                    <a:pt x="2432" y="118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6619700" y="4009475"/>
              <a:ext cx="60050" cy="60050"/>
            </a:xfrm>
            <a:custGeom>
              <a:avLst/>
              <a:gdLst/>
              <a:ahLst/>
              <a:cxnLst/>
              <a:rect l="l" t="t" r="r" b="b"/>
              <a:pathLst>
                <a:path w="2402" h="2402" extrusionOk="0">
                  <a:moveTo>
                    <a:pt x="1186" y="0"/>
                  </a:moveTo>
                  <a:lnTo>
                    <a:pt x="0" y="1216"/>
                  </a:lnTo>
                  <a:lnTo>
                    <a:pt x="1216" y="2401"/>
                  </a:lnTo>
                  <a:lnTo>
                    <a:pt x="2401" y="1216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6619700" y="3895475"/>
              <a:ext cx="60050" cy="60075"/>
            </a:xfrm>
            <a:custGeom>
              <a:avLst/>
              <a:gdLst/>
              <a:ahLst/>
              <a:cxnLst/>
              <a:rect l="l" t="t" r="r" b="b"/>
              <a:pathLst>
                <a:path w="2402" h="2403" extrusionOk="0">
                  <a:moveTo>
                    <a:pt x="1186" y="1"/>
                  </a:moveTo>
                  <a:lnTo>
                    <a:pt x="0" y="1217"/>
                  </a:lnTo>
                  <a:lnTo>
                    <a:pt x="1186" y="2402"/>
                  </a:lnTo>
                  <a:lnTo>
                    <a:pt x="2401" y="1217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6618925" y="3781500"/>
              <a:ext cx="60825" cy="60825"/>
            </a:xfrm>
            <a:custGeom>
              <a:avLst/>
              <a:gdLst/>
              <a:ahLst/>
              <a:cxnLst/>
              <a:rect l="l" t="t" r="r" b="b"/>
              <a:pathLst>
                <a:path w="2433" h="2433" extrusionOk="0">
                  <a:moveTo>
                    <a:pt x="1217" y="1"/>
                  </a:moveTo>
                  <a:lnTo>
                    <a:pt x="1" y="1216"/>
                  </a:lnTo>
                  <a:lnTo>
                    <a:pt x="1217" y="2432"/>
                  </a:lnTo>
                  <a:lnTo>
                    <a:pt x="2432" y="1216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6618925" y="3668275"/>
              <a:ext cx="60050" cy="60050"/>
            </a:xfrm>
            <a:custGeom>
              <a:avLst/>
              <a:gdLst/>
              <a:ahLst/>
              <a:cxnLst/>
              <a:rect l="l" t="t" r="r" b="b"/>
              <a:pathLst>
                <a:path w="2402" h="2402" extrusionOk="0">
                  <a:moveTo>
                    <a:pt x="1217" y="1"/>
                  </a:moveTo>
                  <a:lnTo>
                    <a:pt x="1" y="1186"/>
                  </a:lnTo>
                  <a:lnTo>
                    <a:pt x="1217" y="2402"/>
                  </a:lnTo>
                  <a:lnTo>
                    <a:pt x="2402" y="1186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6618925" y="3554300"/>
              <a:ext cx="60050" cy="60050"/>
            </a:xfrm>
            <a:custGeom>
              <a:avLst/>
              <a:gdLst/>
              <a:ahLst/>
              <a:cxnLst/>
              <a:rect l="l" t="t" r="r" b="b"/>
              <a:pathLst>
                <a:path w="2402" h="2402" extrusionOk="0">
                  <a:moveTo>
                    <a:pt x="1186" y="0"/>
                  </a:moveTo>
                  <a:lnTo>
                    <a:pt x="1" y="1216"/>
                  </a:lnTo>
                  <a:lnTo>
                    <a:pt x="1186" y="2402"/>
                  </a:lnTo>
                  <a:lnTo>
                    <a:pt x="2402" y="1216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6618175" y="3440300"/>
              <a:ext cx="60800" cy="60825"/>
            </a:xfrm>
            <a:custGeom>
              <a:avLst/>
              <a:gdLst/>
              <a:ahLst/>
              <a:cxnLst/>
              <a:rect l="l" t="t" r="r" b="b"/>
              <a:pathLst>
                <a:path w="2432" h="2433" extrusionOk="0">
                  <a:moveTo>
                    <a:pt x="1216" y="1"/>
                  </a:moveTo>
                  <a:lnTo>
                    <a:pt x="0" y="1217"/>
                  </a:lnTo>
                  <a:lnTo>
                    <a:pt x="1216" y="2433"/>
                  </a:lnTo>
                  <a:lnTo>
                    <a:pt x="2432" y="1217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6618175" y="3327075"/>
              <a:ext cx="60800" cy="60075"/>
            </a:xfrm>
            <a:custGeom>
              <a:avLst/>
              <a:gdLst/>
              <a:ahLst/>
              <a:cxnLst/>
              <a:rect l="l" t="t" r="r" b="b"/>
              <a:pathLst>
                <a:path w="2432" h="2403" extrusionOk="0">
                  <a:moveTo>
                    <a:pt x="1216" y="1"/>
                  </a:moveTo>
                  <a:lnTo>
                    <a:pt x="0" y="1186"/>
                  </a:lnTo>
                  <a:lnTo>
                    <a:pt x="1216" y="2402"/>
                  </a:lnTo>
                  <a:lnTo>
                    <a:pt x="2432" y="118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6735200" y="4919825"/>
              <a:ext cx="60050" cy="60050"/>
            </a:xfrm>
            <a:custGeom>
              <a:avLst/>
              <a:gdLst/>
              <a:ahLst/>
              <a:cxnLst/>
              <a:rect l="l" t="t" r="r" b="b"/>
              <a:pathLst>
                <a:path w="2402" h="2402" extrusionOk="0">
                  <a:moveTo>
                    <a:pt x="1186" y="0"/>
                  </a:moveTo>
                  <a:lnTo>
                    <a:pt x="0" y="1186"/>
                  </a:lnTo>
                  <a:lnTo>
                    <a:pt x="1216" y="2401"/>
                  </a:lnTo>
                  <a:lnTo>
                    <a:pt x="2402" y="1216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6735200" y="4805825"/>
              <a:ext cx="60050" cy="60825"/>
            </a:xfrm>
            <a:custGeom>
              <a:avLst/>
              <a:gdLst/>
              <a:ahLst/>
              <a:cxnLst/>
              <a:rect l="l" t="t" r="r" b="b"/>
              <a:pathLst>
                <a:path w="2402" h="2433" extrusionOk="0">
                  <a:moveTo>
                    <a:pt x="1186" y="1"/>
                  </a:moveTo>
                  <a:lnTo>
                    <a:pt x="0" y="1217"/>
                  </a:lnTo>
                  <a:lnTo>
                    <a:pt x="1186" y="2432"/>
                  </a:lnTo>
                  <a:lnTo>
                    <a:pt x="2402" y="1217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6734425" y="4692600"/>
              <a:ext cx="60825" cy="60075"/>
            </a:xfrm>
            <a:custGeom>
              <a:avLst/>
              <a:gdLst/>
              <a:ahLst/>
              <a:cxnLst/>
              <a:rect l="l" t="t" r="r" b="b"/>
              <a:pathLst>
                <a:path w="2433" h="2403" extrusionOk="0">
                  <a:moveTo>
                    <a:pt x="1217" y="1"/>
                  </a:moveTo>
                  <a:lnTo>
                    <a:pt x="1" y="1186"/>
                  </a:lnTo>
                  <a:lnTo>
                    <a:pt x="1217" y="2402"/>
                  </a:lnTo>
                  <a:lnTo>
                    <a:pt x="2433" y="1186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6734425" y="4578625"/>
              <a:ext cx="60075" cy="60050"/>
            </a:xfrm>
            <a:custGeom>
              <a:avLst/>
              <a:gdLst/>
              <a:ahLst/>
              <a:cxnLst/>
              <a:rect l="l" t="t" r="r" b="b"/>
              <a:pathLst>
                <a:path w="2403" h="2402" extrusionOk="0">
                  <a:moveTo>
                    <a:pt x="1217" y="0"/>
                  </a:moveTo>
                  <a:lnTo>
                    <a:pt x="1" y="1186"/>
                  </a:lnTo>
                  <a:lnTo>
                    <a:pt x="1217" y="2402"/>
                  </a:lnTo>
                  <a:lnTo>
                    <a:pt x="2402" y="1186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6734425" y="4464650"/>
              <a:ext cx="60075" cy="60050"/>
            </a:xfrm>
            <a:custGeom>
              <a:avLst/>
              <a:gdLst/>
              <a:ahLst/>
              <a:cxnLst/>
              <a:rect l="l" t="t" r="r" b="b"/>
              <a:pathLst>
                <a:path w="2403" h="2402" extrusionOk="0">
                  <a:moveTo>
                    <a:pt x="1186" y="0"/>
                  </a:moveTo>
                  <a:lnTo>
                    <a:pt x="1" y="1216"/>
                  </a:lnTo>
                  <a:lnTo>
                    <a:pt x="1186" y="2401"/>
                  </a:lnTo>
                  <a:lnTo>
                    <a:pt x="2402" y="1216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6733675" y="4350650"/>
              <a:ext cx="60825" cy="60825"/>
            </a:xfrm>
            <a:custGeom>
              <a:avLst/>
              <a:gdLst/>
              <a:ahLst/>
              <a:cxnLst/>
              <a:rect l="l" t="t" r="r" b="b"/>
              <a:pathLst>
                <a:path w="2433" h="2433" extrusionOk="0">
                  <a:moveTo>
                    <a:pt x="1216" y="1"/>
                  </a:moveTo>
                  <a:lnTo>
                    <a:pt x="0" y="1217"/>
                  </a:lnTo>
                  <a:lnTo>
                    <a:pt x="1216" y="2432"/>
                  </a:lnTo>
                  <a:lnTo>
                    <a:pt x="2432" y="1217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6733675" y="4237425"/>
              <a:ext cx="60050" cy="60075"/>
            </a:xfrm>
            <a:custGeom>
              <a:avLst/>
              <a:gdLst/>
              <a:ahLst/>
              <a:cxnLst/>
              <a:rect l="l" t="t" r="r" b="b"/>
              <a:pathLst>
                <a:path w="2402" h="2403" extrusionOk="0">
                  <a:moveTo>
                    <a:pt x="1216" y="1"/>
                  </a:moveTo>
                  <a:lnTo>
                    <a:pt x="0" y="1186"/>
                  </a:lnTo>
                  <a:lnTo>
                    <a:pt x="1216" y="2402"/>
                  </a:lnTo>
                  <a:lnTo>
                    <a:pt x="2402" y="118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6733675" y="4123450"/>
              <a:ext cx="60050" cy="60050"/>
            </a:xfrm>
            <a:custGeom>
              <a:avLst/>
              <a:gdLst/>
              <a:ahLst/>
              <a:cxnLst/>
              <a:rect l="l" t="t" r="r" b="b"/>
              <a:pathLst>
                <a:path w="2402" h="2402" extrusionOk="0">
                  <a:moveTo>
                    <a:pt x="1186" y="1"/>
                  </a:moveTo>
                  <a:lnTo>
                    <a:pt x="0" y="1216"/>
                  </a:lnTo>
                  <a:lnTo>
                    <a:pt x="1216" y="2402"/>
                  </a:lnTo>
                  <a:lnTo>
                    <a:pt x="2402" y="1216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6733675" y="4009475"/>
              <a:ext cx="60050" cy="60050"/>
            </a:xfrm>
            <a:custGeom>
              <a:avLst/>
              <a:gdLst/>
              <a:ahLst/>
              <a:cxnLst/>
              <a:rect l="l" t="t" r="r" b="b"/>
              <a:pathLst>
                <a:path w="2402" h="2402" extrusionOk="0">
                  <a:moveTo>
                    <a:pt x="1186" y="0"/>
                  </a:moveTo>
                  <a:lnTo>
                    <a:pt x="0" y="1216"/>
                  </a:lnTo>
                  <a:lnTo>
                    <a:pt x="1186" y="2401"/>
                  </a:lnTo>
                  <a:lnTo>
                    <a:pt x="2402" y="1216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6732925" y="3895475"/>
              <a:ext cx="60800" cy="60825"/>
            </a:xfrm>
            <a:custGeom>
              <a:avLst/>
              <a:gdLst/>
              <a:ahLst/>
              <a:cxnLst/>
              <a:rect l="l" t="t" r="r" b="b"/>
              <a:pathLst>
                <a:path w="2432" h="2433" extrusionOk="0">
                  <a:moveTo>
                    <a:pt x="1216" y="1"/>
                  </a:moveTo>
                  <a:lnTo>
                    <a:pt x="0" y="1217"/>
                  </a:lnTo>
                  <a:lnTo>
                    <a:pt x="1216" y="2433"/>
                  </a:lnTo>
                  <a:lnTo>
                    <a:pt x="2432" y="1217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6732925" y="3782250"/>
              <a:ext cx="60050" cy="60075"/>
            </a:xfrm>
            <a:custGeom>
              <a:avLst/>
              <a:gdLst/>
              <a:ahLst/>
              <a:cxnLst/>
              <a:rect l="l" t="t" r="r" b="b"/>
              <a:pathLst>
                <a:path w="2402" h="2403" extrusionOk="0">
                  <a:moveTo>
                    <a:pt x="1216" y="1"/>
                  </a:moveTo>
                  <a:lnTo>
                    <a:pt x="0" y="1186"/>
                  </a:lnTo>
                  <a:lnTo>
                    <a:pt x="1216" y="2402"/>
                  </a:lnTo>
                  <a:lnTo>
                    <a:pt x="2401" y="118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6732925" y="3668275"/>
              <a:ext cx="60050" cy="60050"/>
            </a:xfrm>
            <a:custGeom>
              <a:avLst/>
              <a:gdLst/>
              <a:ahLst/>
              <a:cxnLst/>
              <a:rect l="l" t="t" r="r" b="b"/>
              <a:pathLst>
                <a:path w="2402" h="2402" extrusionOk="0">
                  <a:moveTo>
                    <a:pt x="1186" y="1"/>
                  </a:moveTo>
                  <a:lnTo>
                    <a:pt x="0" y="1216"/>
                  </a:lnTo>
                  <a:lnTo>
                    <a:pt x="1186" y="2402"/>
                  </a:lnTo>
                  <a:lnTo>
                    <a:pt x="2401" y="1216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6732150" y="3554300"/>
              <a:ext cx="60825" cy="60800"/>
            </a:xfrm>
            <a:custGeom>
              <a:avLst/>
              <a:gdLst/>
              <a:ahLst/>
              <a:cxnLst/>
              <a:rect l="l" t="t" r="r" b="b"/>
              <a:pathLst>
                <a:path w="2433" h="2432" extrusionOk="0">
                  <a:moveTo>
                    <a:pt x="1217" y="0"/>
                  </a:moveTo>
                  <a:lnTo>
                    <a:pt x="1" y="1216"/>
                  </a:lnTo>
                  <a:lnTo>
                    <a:pt x="1217" y="2432"/>
                  </a:lnTo>
                  <a:lnTo>
                    <a:pt x="2432" y="1216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6732150" y="3441075"/>
              <a:ext cx="60825" cy="60050"/>
            </a:xfrm>
            <a:custGeom>
              <a:avLst/>
              <a:gdLst/>
              <a:ahLst/>
              <a:cxnLst/>
              <a:rect l="l" t="t" r="r" b="b"/>
              <a:pathLst>
                <a:path w="2433" h="2402" extrusionOk="0">
                  <a:moveTo>
                    <a:pt x="1217" y="0"/>
                  </a:moveTo>
                  <a:lnTo>
                    <a:pt x="1" y="1186"/>
                  </a:lnTo>
                  <a:lnTo>
                    <a:pt x="1217" y="2402"/>
                  </a:lnTo>
                  <a:lnTo>
                    <a:pt x="2432" y="1186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6732150" y="3327075"/>
              <a:ext cx="60050" cy="60075"/>
            </a:xfrm>
            <a:custGeom>
              <a:avLst/>
              <a:gdLst/>
              <a:ahLst/>
              <a:cxnLst/>
              <a:rect l="l" t="t" r="r" b="b"/>
              <a:pathLst>
                <a:path w="2402" h="2403" extrusionOk="0">
                  <a:moveTo>
                    <a:pt x="1186" y="1"/>
                  </a:moveTo>
                  <a:lnTo>
                    <a:pt x="1" y="1186"/>
                  </a:lnTo>
                  <a:lnTo>
                    <a:pt x="1217" y="2402"/>
                  </a:lnTo>
                  <a:lnTo>
                    <a:pt x="2402" y="1217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6849175" y="4919825"/>
              <a:ext cx="60050" cy="60800"/>
            </a:xfrm>
            <a:custGeom>
              <a:avLst/>
              <a:gdLst/>
              <a:ahLst/>
              <a:cxnLst/>
              <a:rect l="l" t="t" r="r" b="b"/>
              <a:pathLst>
                <a:path w="2402" h="2432" extrusionOk="0">
                  <a:moveTo>
                    <a:pt x="1186" y="0"/>
                  </a:moveTo>
                  <a:lnTo>
                    <a:pt x="1" y="1216"/>
                  </a:lnTo>
                  <a:lnTo>
                    <a:pt x="1186" y="2432"/>
                  </a:lnTo>
                  <a:lnTo>
                    <a:pt x="2402" y="1216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6848425" y="4806600"/>
              <a:ext cx="60800" cy="60050"/>
            </a:xfrm>
            <a:custGeom>
              <a:avLst/>
              <a:gdLst/>
              <a:ahLst/>
              <a:cxnLst/>
              <a:rect l="l" t="t" r="r" b="b"/>
              <a:pathLst>
                <a:path w="2432" h="2402" extrusionOk="0">
                  <a:moveTo>
                    <a:pt x="1216" y="0"/>
                  </a:moveTo>
                  <a:lnTo>
                    <a:pt x="0" y="1186"/>
                  </a:lnTo>
                  <a:lnTo>
                    <a:pt x="1216" y="2401"/>
                  </a:lnTo>
                  <a:lnTo>
                    <a:pt x="2432" y="1186"/>
                  </a:lnTo>
                  <a:lnTo>
                    <a:pt x="12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6848425" y="4692600"/>
              <a:ext cx="60050" cy="60075"/>
            </a:xfrm>
            <a:custGeom>
              <a:avLst/>
              <a:gdLst/>
              <a:ahLst/>
              <a:cxnLst/>
              <a:rect l="l" t="t" r="r" b="b"/>
              <a:pathLst>
                <a:path w="2402" h="2403" extrusionOk="0">
                  <a:moveTo>
                    <a:pt x="1216" y="1"/>
                  </a:moveTo>
                  <a:lnTo>
                    <a:pt x="0" y="1186"/>
                  </a:lnTo>
                  <a:lnTo>
                    <a:pt x="1216" y="2402"/>
                  </a:lnTo>
                  <a:lnTo>
                    <a:pt x="2401" y="118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6848425" y="4578625"/>
              <a:ext cx="60050" cy="60050"/>
            </a:xfrm>
            <a:custGeom>
              <a:avLst/>
              <a:gdLst/>
              <a:ahLst/>
              <a:cxnLst/>
              <a:rect l="l" t="t" r="r" b="b"/>
              <a:pathLst>
                <a:path w="2402" h="2402" extrusionOk="0">
                  <a:moveTo>
                    <a:pt x="1186" y="0"/>
                  </a:moveTo>
                  <a:lnTo>
                    <a:pt x="0" y="1216"/>
                  </a:lnTo>
                  <a:lnTo>
                    <a:pt x="1186" y="2402"/>
                  </a:lnTo>
                  <a:lnTo>
                    <a:pt x="2401" y="1216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6847650" y="4464650"/>
              <a:ext cx="60825" cy="60800"/>
            </a:xfrm>
            <a:custGeom>
              <a:avLst/>
              <a:gdLst/>
              <a:ahLst/>
              <a:cxnLst/>
              <a:rect l="l" t="t" r="r" b="b"/>
              <a:pathLst>
                <a:path w="2433" h="2432" extrusionOk="0">
                  <a:moveTo>
                    <a:pt x="1217" y="0"/>
                  </a:moveTo>
                  <a:lnTo>
                    <a:pt x="1" y="1216"/>
                  </a:lnTo>
                  <a:lnTo>
                    <a:pt x="1217" y="2432"/>
                  </a:lnTo>
                  <a:lnTo>
                    <a:pt x="2432" y="1216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6847650" y="4351425"/>
              <a:ext cx="60075" cy="60050"/>
            </a:xfrm>
            <a:custGeom>
              <a:avLst/>
              <a:gdLst/>
              <a:ahLst/>
              <a:cxnLst/>
              <a:rect l="l" t="t" r="r" b="b"/>
              <a:pathLst>
                <a:path w="2403" h="2402" extrusionOk="0">
                  <a:moveTo>
                    <a:pt x="1217" y="0"/>
                  </a:moveTo>
                  <a:lnTo>
                    <a:pt x="1" y="1186"/>
                  </a:lnTo>
                  <a:lnTo>
                    <a:pt x="1217" y="2401"/>
                  </a:lnTo>
                  <a:lnTo>
                    <a:pt x="2402" y="1186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6847650" y="4237425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1186" y="1"/>
                  </a:moveTo>
                  <a:lnTo>
                    <a:pt x="1" y="1217"/>
                  </a:lnTo>
                  <a:lnTo>
                    <a:pt x="1217" y="2402"/>
                  </a:lnTo>
                  <a:lnTo>
                    <a:pt x="2402" y="1217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6847650" y="4123450"/>
              <a:ext cx="60075" cy="60050"/>
            </a:xfrm>
            <a:custGeom>
              <a:avLst/>
              <a:gdLst/>
              <a:ahLst/>
              <a:cxnLst/>
              <a:rect l="l" t="t" r="r" b="b"/>
              <a:pathLst>
                <a:path w="2403" h="2402" extrusionOk="0">
                  <a:moveTo>
                    <a:pt x="1186" y="1"/>
                  </a:moveTo>
                  <a:lnTo>
                    <a:pt x="1" y="1216"/>
                  </a:lnTo>
                  <a:lnTo>
                    <a:pt x="1186" y="2402"/>
                  </a:lnTo>
                  <a:lnTo>
                    <a:pt x="2402" y="1216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6846900" y="4009475"/>
              <a:ext cx="60825" cy="60800"/>
            </a:xfrm>
            <a:custGeom>
              <a:avLst/>
              <a:gdLst/>
              <a:ahLst/>
              <a:cxnLst/>
              <a:rect l="l" t="t" r="r" b="b"/>
              <a:pathLst>
                <a:path w="2433" h="2432" extrusionOk="0">
                  <a:moveTo>
                    <a:pt x="1216" y="0"/>
                  </a:moveTo>
                  <a:lnTo>
                    <a:pt x="0" y="1216"/>
                  </a:lnTo>
                  <a:lnTo>
                    <a:pt x="1216" y="2432"/>
                  </a:lnTo>
                  <a:lnTo>
                    <a:pt x="2432" y="1216"/>
                  </a:lnTo>
                  <a:lnTo>
                    <a:pt x="12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6846900" y="3896250"/>
              <a:ext cx="60050" cy="60050"/>
            </a:xfrm>
            <a:custGeom>
              <a:avLst/>
              <a:gdLst/>
              <a:ahLst/>
              <a:cxnLst/>
              <a:rect l="l" t="t" r="r" b="b"/>
              <a:pathLst>
                <a:path w="2402" h="2402" extrusionOk="0">
                  <a:moveTo>
                    <a:pt x="1216" y="0"/>
                  </a:moveTo>
                  <a:lnTo>
                    <a:pt x="0" y="1186"/>
                  </a:lnTo>
                  <a:lnTo>
                    <a:pt x="1216" y="2402"/>
                  </a:lnTo>
                  <a:lnTo>
                    <a:pt x="2402" y="1186"/>
                  </a:lnTo>
                  <a:lnTo>
                    <a:pt x="12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6846900" y="3782250"/>
              <a:ext cx="60050" cy="60075"/>
            </a:xfrm>
            <a:custGeom>
              <a:avLst/>
              <a:gdLst/>
              <a:ahLst/>
              <a:cxnLst/>
              <a:rect l="l" t="t" r="r" b="b"/>
              <a:pathLst>
                <a:path w="2402" h="2403" extrusionOk="0">
                  <a:moveTo>
                    <a:pt x="1186" y="1"/>
                  </a:moveTo>
                  <a:lnTo>
                    <a:pt x="0" y="1217"/>
                  </a:lnTo>
                  <a:lnTo>
                    <a:pt x="1186" y="2402"/>
                  </a:lnTo>
                  <a:lnTo>
                    <a:pt x="2402" y="1217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6846150" y="3668275"/>
              <a:ext cx="60800" cy="60825"/>
            </a:xfrm>
            <a:custGeom>
              <a:avLst/>
              <a:gdLst/>
              <a:ahLst/>
              <a:cxnLst/>
              <a:rect l="l" t="t" r="r" b="b"/>
              <a:pathLst>
                <a:path w="2432" h="2433" extrusionOk="0">
                  <a:moveTo>
                    <a:pt x="1216" y="1"/>
                  </a:moveTo>
                  <a:lnTo>
                    <a:pt x="0" y="1216"/>
                  </a:lnTo>
                  <a:lnTo>
                    <a:pt x="1216" y="2432"/>
                  </a:lnTo>
                  <a:lnTo>
                    <a:pt x="2432" y="121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6846150" y="3555050"/>
              <a:ext cx="60800" cy="60050"/>
            </a:xfrm>
            <a:custGeom>
              <a:avLst/>
              <a:gdLst/>
              <a:ahLst/>
              <a:cxnLst/>
              <a:rect l="l" t="t" r="r" b="b"/>
              <a:pathLst>
                <a:path w="2432" h="2402" extrusionOk="0">
                  <a:moveTo>
                    <a:pt x="1216" y="1"/>
                  </a:moveTo>
                  <a:lnTo>
                    <a:pt x="0" y="1186"/>
                  </a:lnTo>
                  <a:lnTo>
                    <a:pt x="1216" y="2402"/>
                  </a:lnTo>
                  <a:lnTo>
                    <a:pt x="2432" y="118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6846150" y="3441075"/>
              <a:ext cx="60050" cy="60050"/>
            </a:xfrm>
            <a:custGeom>
              <a:avLst/>
              <a:gdLst/>
              <a:ahLst/>
              <a:cxnLst/>
              <a:rect l="l" t="t" r="r" b="b"/>
              <a:pathLst>
                <a:path w="2402" h="2402" extrusionOk="0">
                  <a:moveTo>
                    <a:pt x="1185" y="0"/>
                  </a:moveTo>
                  <a:lnTo>
                    <a:pt x="0" y="1186"/>
                  </a:lnTo>
                  <a:lnTo>
                    <a:pt x="1216" y="2402"/>
                  </a:lnTo>
                  <a:lnTo>
                    <a:pt x="2401" y="1216"/>
                  </a:lnTo>
                  <a:lnTo>
                    <a:pt x="11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6846150" y="3327075"/>
              <a:ext cx="60050" cy="60075"/>
            </a:xfrm>
            <a:custGeom>
              <a:avLst/>
              <a:gdLst/>
              <a:ahLst/>
              <a:cxnLst/>
              <a:rect l="l" t="t" r="r" b="b"/>
              <a:pathLst>
                <a:path w="2402" h="2403" extrusionOk="0">
                  <a:moveTo>
                    <a:pt x="1185" y="1"/>
                  </a:moveTo>
                  <a:lnTo>
                    <a:pt x="0" y="1217"/>
                  </a:lnTo>
                  <a:lnTo>
                    <a:pt x="1185" y="2402"/>
                  </a:lnTo>
                  <a:lnTo>
                    <a:pt x="2401" y="1217"/>
                  </a:lnTo>
                  <a:lnTo>
                    <a:pt x="11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6962400" y="4920575"/>
              <a:ext cx="60825" cy="60050"/>
            </a:xfrm>
            <a:custGeom>
              <a:avLst/>
              <a:gdLst/>
              <a:ahLst/>
              <a:cxnLst/>
              <a:rect l="l" t="t" r="r" b="b"/>
              <a:pathLst>
                <a:path w="2433" h="2402" extrusionOk="0">
                  <a:moveTo>
                    <a:pt x="1216" y="0"/>
                  </a:moveTo>
                  <a:lnTo>
                    <a:pt x="1" y="1186"/>
                  </a:lnTo>
                  <a:lnTo>
                    <a:pt x="1216" y="2402"/>
                  </a:lnTo>
                  <a:lnTo>
                    <a:pt x="2432" y="1186"/>
                  </a:lnTo>
                  <a:lnTo>
                    <a:pt x="12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6962400" y="4806600"/>
              <a:ext cx="60050" cy="60050"/>
            </a:xfrm>
            <a:custGeom>
              <a:avLst/>
              <a:gdLst/>
              <a:ahLst/>
              <a:cxnLst/>
              <a:rect l="l" t="t" r="r" b="b"/>
              <a:pathLst>
                <a:path w="2402" h="2402" extrusionOk="0">
                  <a:moveTo>
                    <a:pt x="1216" y="0"/>
                  </a:moveTo>
                  <a:lnTo>
                    <a:pt x="1" y="1186"/>
                  </a:lnTo>
                  <a:lnTo>
                    <a:pt x="1216" y="2401"/>
                  </a:lnTo>
                  <a:lnTo>
                    <a:pt x="2402" y="1186"/>
                  </a:lnTo>
                  <a:lnTo>
                    <a:pt x="12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6962400" y="4692600"/>
              <a:ext cx="60050" cy="60075"/>
            </a:xfrm>
            <a:custGeom>
              <a:avLst/>
              <a:gdLst/>
              <a:ahLst/>
              <a:cxnLst/>
              <a:rect l="l" t="t" r="r" b="b"/>
              <a:pathLst>
                <a:path w="2402" h="2403" extrusionOk="0">
                  <a:moveTo>
                    <a:pt x="1186" y="1"/>
                  </a:moveTo>
                  <a:lnTo>
                    <a:pt x="1" y="1217"/>
                  </a:lnTo>
                  <a:lnTo>
                    <a:pt x="1186" y="2402"/>
                  </a:lnTo>
                  <a:lnTo>
                    <a:pt x="2402" y="1217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6961650" y="4578625"/>
              <a:ext cx="60800" cy="60825"/>
            </a:xfrm>
            <a:custGeom>
              <a:avLst/>
              <a:gdLst/>
              <a:ahLst/>
              <a:cxnLst/>
              <a:rect l="l" t="t" r="r" b="b"/>
              <a:pathLst>
                <a:path w="2432" h="2433" extrusionOk="0">
                  <a:moveTo>
                    <a:pt x="1216" y="0"/>
                  </a:moveTo>
                  <a:lnTo>
                    <a:pt x="0" y="1216"/>
                  </a:lnTo>
                  <a:lnTo>
                    <a:pt x="1216" y="2432"/>
                  </a:lnTo>
                  <a:lnTo>
                    <a:pt x="2432" y="1216"/>
                  </a:lnTo>
                  <a:lnTo>
                    <a:pt x="12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6961650" y="4465400"/>
              <a:ext cx="60050" cy="60050"/>
            </a:xfrm>
            <a:custGeom>
              <a:avLst/>
              <a:gdLst/>
              <a:ahLst/>
              <a:cxnLst/>
              <a:rect l="l" t="t" r="r" b="b"/>
              <a:pathLst>
                <a:path w="2402" h="2402" extrusionOk="0">
                  <a:moveTo>
                    <a:pt x="1216" y="1"/>
                  </a:moveTo>
                  <a:lnTo>
                    <a:pt x="0" y="1186"/>
                  </a:lnTo>
                  <a:lnTo>
                    <a:pt x="1216" y="2402"/>
                  </a:lnTo>
                  <a:lnTo>
                    <a:pt x="2401" y="118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6961650" y="4351425"/>
              <a:ext cx="60050" cy="60050"/>
            </a:xfrm>
            <a:custGeom>
              <a:avLst/>
              <a:gdLst/>
              <a:ahLst/>
              <a:cxnLst/>
              <a:rect l="l" t="t" r="r" b="b"/>
              <a:pathLst>
                <a:path w="2402" h="2402" extrusionOk="0">
                  <a:moveTo>
                    <a:pt x="1186" y="0"/>
                  </a:moveTo>
                  <a:lnTo>
                    <a:pt x="0" y="1216"/>
                  </a:lnTo>
                  <a:lnTo>
                    <a:pt x="1216" y="2401"/>
                  </a:lnTo>
                  <a:lnTo>
                    <a:pt x="2401" y="1216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6961650" y="4237425"/>
              <a:ext cx="60050" cy="60075"/>
            </a:xfrm>
            <a:custGeom>
              <a:avLst/>
              <a:gdLst/>
              <a:ahLst/>
              <a:cxnLst/>
              <a:rect l="l" t="t" r="r" b="b"/>
              <a:pathLst>
                <a:path w="2402" h="2403" extrusionOk="0">
                  <a:moveTo>
                    <a:pt x="1186" y="1"/>
                  </a:moveTo>
                  <a:lnTo>
                    <a:pt x="0" y="1217"/>
                  </a:lnTo>
                  <a:lnTo>
                    <a:pt x="1186" y="2402"/>
                  </a:lnTo>
                  <a:lnTo>
                    <a:pt x="2401" y="1217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6960875" y="4123450"/>
              <a:ext cx="60825" cy="60825"/>
            </a:xfrm>
            <a:custGeom>
              <a:avLst/>
              <a:gdLst/>
              <a:ahLst/>
              <a:cxnLst/>
              <a:rect l="l" t="t" r="r" b="b"/>
              <a:pathLst>
                <a:path w="2433" h="2433" extrusionOk="0">
                  <a:moveTo>
                    <a:pt x="1217" y="1"/>
                  </a:moveTo>
                  <a:lnTo>
                    <a:pt x="1" y="1216"/>
                  </a:lnTo>
                  <a:lnTo>
                    <a:pt x="1217" y="2432"/>
                  </a:lnTo>
                  <a:lnTo>
                    <a:pt x="2432" y="1216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6960875" y="4010225"/>
              <a:ext cx="60075" cy="60050"/>
            </a:xfrm>
            <a:custGeom>
              <a:avLst/>
              <a:gdLst/>
              <a:ahLst/>
              <a:cxnLst/>
              <a:rect l="l" t="t" r="r" b="b"/>
              <a:pathLst>
                <a:path w="2403" h="2402" extrusionOk="0">
                  <a:moveTo>
                    <a:pt x="1217" y="1"/>
                  </a:moveTo>
                  <a:lnTo>
                    <a:pt x="1" y="1186"/>
                  </a:lnTo>
                  <a:lnTo>
                    <a:pt x="1217" y="2402"/>
                  </a:lnTo>
                  <a:lnTo>
                    <a:pt x="2402" y="1186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6960875" y="3896250"/>
              <a:ext cx="60075" cy="60050"/>
            </a:xfrm>
            <a:custGeom>
              <a:avLst/>
              <a:gdLst/>
              <a:ahLst/>
              <a:cxnLst/>
              <a:rect l="l" t="t" r="r" b="b"/>
              <a:pathLst>
                <a:path w="2403" h="2402" extrusionOk="0">
                  <a:moveTo>
                    <a:pt x="1186" y="0"/>
                  </a:moveTo>
                  <a:lnTo>
                    <a:pt x="1" y="1216"/>
                  </a:lnTo>
                  <a:lnTo>
                    <a:pt x="1186" y="2402"/>
                  </a:lnTo>
                  <a:lnTo>
                    <a:pt x="2402" y="1216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6960125" y="3782250"/>
              <a:ext cx="60825" cy="60825"/>
            </a:xfrm>
            <a:custGeom>
              <a:avLst/>
              <a:gdLst/>
              <a:ahLst/>
              <a:cxnLst/>
              <a:rect l="l" t="t" r="r" b="b"/>
              <a:pathLst>
                <a:path w="2433" h="2433" extrusionOk="0">
                  <a:moveTo>
                    <a:pt x="1216" y="1"/>
                  </a:moveTo>
                  <a:lnTo>
                    <a:pt x="0" y="1217"/>
                  </a:lnTo>
                  <a:lnTo>
                    <a:pt x="1216" y="2433"/>
                  </a:lnTo>
                  <a:lnTo>
                    <a:pt x="2432" y="1217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9"/>
            <p:cNvSpPr/>
            <p:nvPr/>
          </p:nvSpPr>
          <p:spPr>
            <a:xfrm>
              <a:off x="6960125" y="3669025"/>
              <a:ext cx="60825" cy="60075"/>
            </a:xfrm>
            <a:custGeom>
              <a:avLst/>
              <a:gdLst/>
              <a:ahLst/>
              <a:cxnLst/>
              <a:rect l="l" t="t" r="r" b="b"/>
              <a:pathLst>
                <a:path w="2433" h="2403" extrusionOk="0">
                  <a:moveTo>
                    <a:pt x="1216" y="1"/>
                  </a:moveTo>
                  <a:lnTo>
                    <a:pt x="0" y="1186"/>
                  </a:lnTo>
                  <a:lnTo>
                    <a:pt x="1216" y="2402"/>
                  </a:lnTo>
                  <a:lnTo>
                    <a:pt x="2432" y="118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9"/>
            <p:cNvSpPr/>
            <p:nvPr/>
          </p:nvSpPr>
          <p:spPr>
            <a:xfrm>
              <a:off x="6960125" y="3555050"/>
              <a:ext cx="60050" cy="60050"/>
            </a:xfrm>
            <a:custGeom>
              <a:avLst/>
              <a:gdLst/>
              <a:ahLst/>
              <a:cxnLst/>
              <a:rect l="l" t="t" r="r" b="b"/>
              <a:pathLst>
                <a:path w="2402" h="2402" extrusionOk="0">
                  <a:moveTo>
                    <a:pt x="1186" y="1"/>
                  </a:moveTo>
                  <a:lnTo>
                    <a:pt x="0" y="1186"/>
                  </a:lnTo>
                  <a:lnTo>
                    <a:pt x="1216" y="2402"/>
                  </a:lnTo>
                  <a:lnTo>
                    <a:pt x="2402" y="1216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9"/>
            <p:cNvSpPr/>
            <p:nvPr/>
          </p:nvSpPr>
          <p:spPr>
            <a:xfrm>
              <a:off x="6960125" y="3441075"/>
              <a:ext cx="60050" cy="60050"/>
            </a:xfrm>
            <a:custGeom>
              <a:avLst/>
              <a:gdLst/>
              <a:ahLst/>
              <a:cxnLst/>
              <a:rect l="l" t="t" r="r" b="b"/>
              <a:pathLst>
                <a:path w="2402" h="2402" extrusionOk="0">
                  <a:moveTo>
                    <a:pt x="1186" y="0"/>
                  </a:moveTo>
                  <a:lnTo>
                    <a:pt x="0" y="1216"/>
                  </a:lnTo>
                  <a:lnTo>
                    <a:pt x="1186" y="2402"/>
                  </a:lnTo>
                  <a:lnTo>
                    <a:pt x="2402" y="1216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6959375" y="3327075"/>
              <a:ext cx="60800" cy="60825"/>
            </a:xfrm>
            <a:custGeom>
              <a:avLst/>
              <a:gdLst/>
              <a:ahLst/>
              <a:cxnLst/>
              <a:rect l="l" t="t" r="r" b="b"/>
              <a:pathLst>
                <a:path w="2432" h="2433" extrusionOk="0">
                  <a:moveTo>
                    <a:pt x="1216" y="1"/>
                  </a:moveTo>
                  <a:lnTo>
                    <a:pt x="0" y="1217"/>
                  </a:lnTo>
                  <a:lnTo>
                    <a:pt x="1216" y="2433"/>
                  </a:lnTo>
                  <a:lnTo>
                    <a:pt x="2432" y="1217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7076375" y="4920575"/>
              <a:ext cx="60075" cy="60050"/>
            </a:xfrm>
            <a:custGeom>
              <a:avLst/>
              <a:gdLst/>
              <a:ahLst/>
              <a:cxnLst/>
              <a:rect l="l" t="t" r="r" b="b"/>
              <a:pathLst>
                <a:path w="2403" h="2402" extrusionOk="0">
                  <a:moveTo>
                    <a:pt x="1217" y="0"/>
                  </a:moveTo>
                  <a:lnTo>
                    <a:pt x="1" y="1186"/>
                  </a:lnTo>
                  <a:lnTo>
                    <a:pt x="1217" y="2402"/>
                  </a:lnTo>
                  <a:lnTo>
                    <a:pt x="2402" y="1186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7076375" y="4806600"/>
              <a:ext cx="60075" cy="60050"/>
            </a:xfrm>
            <a:custGeom>
              <a:avLst/>
              <a:gdLst/>
              <a:ahLst/>
              <a:cxnLst/>
              <a:rect l="l" t="t" r="r" b="b"/>
              <a:pathLst>
                <a:path w="2403" h="2402" extrusionOk="0">
                  <a:moveTo>
                    <a:pt x="1186" y="0"/>
                  </a:moveTo>
                  <a:lnTo>
                    <a:pt x="1" y="1216"/>
                  </a:lnTo>
                  <a:lnTo>
                    <a:pt x="1186" y="2401"/>
                  </a:lnTo>
                  <a:lnTo>
                    <a:pt x="2402" y="1216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7075625" y="4692600"/>
              <a:ext cx="60825" cy="60825"/>
            </a:xfrm>
            <a:custGeom>
              <a:avLst/>
              <a:gdLst/>
              <a:ahLst/>
              <a:cxnLst/>
              <a:rect l="l" t="t" r="r" b="b"/>
              <a:pathLst>
                <a:path w="2433" h="2433" extrusionOk="0">
                  <a:moveTo>
                    <a:pt x="1216" y="1"/>
                  </a:moveTo>
                  <a:lnTo>
                    <a:pt x="1" y="1217"/>
                  </a:lnTo>
                  <a:lnTo>
                    <a:pt x="1216" y="2432"/>
                  </a:lnTo>
                  <a:lnTo>
                    <a:pt x="2432" y="1217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>
              <a:off x="7075625" y="4579375"/>
              <a:ext cx="60050" cy="60075"/>
            </a:xfrm>
            <a:custGeom>
              <a:avLst/>
              <a:gdLst/>
              <a:ahLst/>
              <a:cxnLst/>
              <a:rect l="l" t="t" r="r" b="b"/>
              <a:pathLst>
                <a:path w="2402" h="2403" extrusionOk="0">
                  <a:moveTo>
                    <a:pt x="1216" y="1"/>
                  </a:moveTo>
                  <a:lnTo>
                    <a:pt x="1" y="1186"/>
                  </a:lnTo>
                  <a:lnTo>
                    <a:pt x="1216" y="2402"/>
                  </a:lnTo>
                  <a:lnTo>
                    <a:pt x="2402" y="118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7075625" y="4465400"/>
              <a:ext cx="60050" cy="60050"/>
            </a:xfrm>
            <a:custGeom>
              <a:avLst/>
              <a:gdLst/>
              <a:ahLst/>
              <a:cxnLst/>
              <a:rect l="l" t="t" r="r" b="b"/>
              <a:pathLst>
                <a:path w="2402" h="2402" extrusionOk="0">
                  <a:moveTo>
                    <a:pt x="1186" y="1"/>
                  </a:moveTo>
                  <a:lnTo>
                    <a:pt x="1" y="1216"/>
                  </a:lnTo>
                  <a:lnTo>
                    <a:pt x="1216" y="2402"/>
                  </a:lnTo>
                  <a:lnTo>
                    <a:pt x="2402" y="1216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7075625" y="4351425"/>
              <a:ext cx="60050" cy="60050"/>
            </a:xfrm>
            <a:custGeom>
              <a:avLst/>
              <a:gdLst/>
              <a:ahLst/>
              <a:cxnLst/>
              <a:rect l="l" t="t" r="r" b="b"/>
              <a:pathLst>
                <a:path w="2402" h="2402" extrusionOk="0">
                  <a:moveTo>
                    <a:pt x="1186" y="0"/>
                  </a:moveTo>
                  <a:lnTo>
                    <a:pt x="1" y="1216"/>
                  </a:lnTo>
                  <a:lnTo>
                    <a:pt x="1186" y="2401"/>
                  </a:lnTo>
                  <a:lnTo>
                    <a:pt x="2402" y="1216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7074875" y="4237425"/>
              <a:ext cx="60800" cy="60825"/>
            </a:xfrm>
            <a:custGeom>
              <a:avLst/>
              <a:gdLst/>
              <a:ahLst/>
              <a:cxnLst/>
              <a:rect l="l" t="t" r="r" b="b"/>
              <a:pathLst>
                <a:path w="2432" h="2433" extrusionOk="0">
                  <a:moveTo>
                    <a:pt x="1216" y="1"/>
                  </a:moveTo>
                  <a:lnTo>
                    <a:pt x="0" y="1217"/>
                  </a:lnTo>
                  <a:lnTo>
                    <a:pt x="1216" y="2433"/>
                  </a:lnTo>
                  <a:lnTo>
                    <a:pt x="2432" y="1217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7074875" y="4124200"/>
              <a:ext cx="60050" cy="60075"/>
            </a:xfrm>
            <a:custGeom>
              <a:avLst/>
              <a:gdLst/>
              <a:ahLst/>
              <a:cxnLst/>
              <a:rect l="l" t="t" r="r" b="b"/>
              <a:pathLst>
                <a:path w="2402" h="2403" extrusionOk="0">
                  <a:moveTo>
                    <a:pt x="1216" y="1"/>
                  </a:moveTo>
                  <a:lnTo>
                    <a:pt x="0" y="1186"/>
                  </a:lnTo>
                  <a:lnTo>
                    <a:pt x="1216" y="2402"/>
                  </a:lnTo>
                  <a:lnTo>
                    <a:pt x="2401" y="118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7074875" y="4010225"/>
              <a:ext cx="60050" cy="60050"/>
            </a:xfrm>
            <a:custGeom>
              <a:avLst/>
              <a:gdLst/>
              <a:ahLst/>
              <a:cxnLst/>
              <a:rect l="l" t="t" r="r" b="b"/>
              <a:pathLst>
                <a:path w="2402" h="2402" extrusionOk="0">
                  <a:moveTo>
                    <a:pt x="1186" y="1"/>
                  </a:moveTo>
                  <a:lnTo>
                    <a:pt x="0" y="1216"/>
                  </a:lnTo>
                  <a:lnTo>
                    <a:pt x="1186" y="2402"/>
                  </a:lnTo>
                  <a:lnTo>
                    <a:pt x="2401" y="1216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7074100" y="3896250"/>
              <a:ext cx="60825" cy="60800"/>
            </a:xfrm>
            <a:custGeom>
              <a:avLst/>
              <a:gdLst/>
              <a:ahLst/>
              <a:cxnLst/>
              <a:rect l="l" t="t" r="r" b="b"/>
              <a:pathLst>
                <a:path w="2433" h="2432" extrusionOk="0">
                  <a:moveTo>
                    <a:pt x="1217" y="0"/>
                  </a:moveTo>
                  <a:lnTo>
                    <a:pt x="1" y="1216"/>
                  </a:lnTo>
                  <a:lnTo>
                    <a:pt x="1217" y="2432"/>
                  </a:lnTo>
                  <a:lnTo>
                    <a:pt x="2432" y="1216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7074100" y="3783025"/>
              <a:ext cx="60825" cy="60050"/>
            </a:xfrm>
            <a:custGeom>
              <a:avLst/>
              <a:gdLst/>
              <a:ahLst/>
              <a:cxnLst/>
              <a:rect l="l" t="t" r="r" b="b"/>
              <a:pathLst>
                <a:path w="2433" h="2402" extrusionOk="0">
                  <a:moveTo>
                    <a:pt x="1217" y="0"/>
                  </a:moveTo>
                  <a:lnTo>
                    <a:pt x="1" y="1186"/>
                  </a:lnTo>
                  <a:lnTo>
                    <a:pt x="1217" y="2402"/>
                  </a:lnTo>
                  <a:lnTo>
                    <a:pt x="2432" y="1186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7074100" y="3669025"/>
              <a:ext cx="60050" cy="60075"/>
            </a:xfrm>
            <a:custGeom>
              <a:avLst/>
              <a:gdLst/>
              <a:ahLst/>
              <a:cxnLst/>
              <a:rect l="l" t="t" r="r" b="b"/>
              <a:pathLst>
                <a:path w="2402" h="2403" extrusionOk="0">
                  <a:moveTo>
                    <a:pt x="1186" y="1"/>
                  </a:moveTo>
                  <a:lnTo>
                    <a:pt x="1" y="1186"/>
                  </a:lnTo>
                  <a:lnTo>
                    <a:pt x="1217" y="2402"/>
                  </a:lnTo>
                  <a:lnTo>
                    <a:pt x="2402" y="1217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7074100" y="3555050"/>
              <a:ext cx="60050" cy="60050"/>
            </a:xfrm>
            <a:custGeom>
              <a:avLst/>
              <a:gdLst/>
              <a:ahLst/>
              <a:cxnLst/>
              <a:rect l="l" t="t" r="r" b="b"/>
              <a:pathLst>
                <a:path w="2402" h="2402" extrusionOk="0">
                  <a:moveTo>
                    <a:pt x="1186" y="1"/>
                  </a:moveTo>
                  <a:lnTo>
                    <a:pt x="1" y="1216"/>
                  </a:lnTo>
                  <a:lnTo>
                    <a:pt x="1186" y="2402"/>
                  </a:lnTo>
                  <a:lnTo>
                    <a:pt x="2402" y="1216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7073350" y="3441075"/>
              <a:ext cx="60800" cy="60800"/>
            </a:xfrm>
            <a:custGeom>
              <a:avLst/>
              <a:gdLst/>
              <a:ahLst/>
              <a:cxnLst/>
              <a:rect l="l" t="t" r="r" b="b"/>
              <a:pathLst>
                <a:path w="2432" h="2432" extrusionOk="0">
                  <a:moveTo>
                    <a:pt x="1216" y="0"/>
                  </a:moveTo>
                  <a:lnTo>
                    <a:pt x="0" y="1216"/>
                  </a:lnTo>
                  <a:lnTo>
                    <a:pt x="1216" y="2432"/>
                  </a:lnTo>
                  <a:lnTo>
                    <a:pt x="2432" y="1216"/>
                  </a:lnTo>
                  <a:lnTo>
                    <a:pt x="12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7073350" y="3327850"/>
              <a:ext cx="60050" cy="60050"/>
            </a:xfrm>
            <a:custGeom>
              <a:avLst/>
              <a:gdLst/>
              <a:ahLst/>
              <a:cxnLst/>
              <a:rect l="l" t="t" r="r" b="b"/>
              <a:pathLst>
                <a:path w="2402" h="2402" extrusionOk="0">
                  <a:moveTo>
                    <a:pt x="1216" y="0"/>
                  </a:moveTo>
                  <a:lnTo>
                    <a:pt x="0" y="1186"/>
                  </a:lnTo>
                  <a:lnTo>
                    <a:pt x="1216" y="2402"/>
                  </a:lnTo>
                  <a:lnTo>
                    <a:pt x="2402" y="1186"/>
                  </a:lnTo>
                  <a:lnTo>
                    <a:pt x="12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" name="Google Shape;211;p9"/>
          <p:cNvGrpSpPr/>
          <p:nvPr/>
        </p:nvGrpSpPr>
        <p:grpSpPr>
          <a:xfrm>
            <a:off x="-457207" y="-241163"/>
            <a:ext cx="1783638" cy="1104129"/>
            <a:chOff x="3916750" y="1152275"/>
            <a:chExt cx="1286525" cy="796400"/>
          </a:xfrm>
        </p:grpSpPr>
        <p:sp>
          <p:nvSpPr>
            <p:cNvPr id="212" name="Google Shape;212;p9"/>
            <p:cNvSpPr/>
            <p:nvPr/>
          </p:nvSpPr>
          <p:spPr>
            <a:xfrm>
              <a:off x="3916750" y="1351375"/>
              <a:ext cx="642125" cy="597300"/>
            </a:xfrm>
            <a:custGeom>
              <a:avLst/>
              <a:gdLst/>
              <a:ahLst/>
              <a:cxnLst/>
              <a:rect l="l" t="t" r="r" b="b"/>
              <a:pathLst>
                <a:path w="25685" h="23892" extrusionOk="0">
                  <a:moveTo>
                    <a:pt x="23892" y="0"/>
                  </a:moveTo>
                  <a:lnTo>
                    <a:pt x="1" y="23891"/>
                  </a:lnTo>
                  <a:lnTo>
                    <a:pt x="1764" y="23891"/>
                  </a:lnTo>
                  <a:lnTo>
                    <a:pt x="256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4445650" y="1152275"/>
              <a:ext cx="757625" cy="712800"/>
            </a:xfrm>
            <a:custGeom>
              <a:avLst/>
              <a:gdLst/>
              <a:ahLst/>
              <a:cxnLst/>
              <a:rect l="l" t="t" r="r" b="b"/>
              <a:pathLst>
                <a:path w="30305" h="28512" extrusionOk="0">
                  <a:moveTo>
                    <a:pt x="28511" y="1"/>
                  </a:moveTo>
                  <a:lnTo>
                    <a:pt x="0" y="28512"/>
                  </a:lnTo>
                  <a:lnTo>
                    <a:pt x="1793" y="28512"/>
                  </a:lnTo>
                  <a:lnTo>
                    <a:pt x="303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Google Shape;215;p9"/>
          <p:cNvSpPr/>
          <p:nvPr/>
        </p:nvSpPr>
        <p:spPr>
          <a:xfrm>
            <a:off x="-220022" y="4429689"/>
            <a:ext cx="881073" cy="818272"/>
          </a:xfrm>
          <a:custGeom>
            <a:avLst/>
            <a:gdLst/>
            <a:ahLst/>
            <a:cxnLst/>
            <a:rect l="l" t="t" r="r" b="b"/>
            <a:pathLst>
              <a:path w="27540" h="25577" extrusionOk="0">
                <a:moveTo>
                  <a:pt x="13733" y="1"/>
                </a:moveTo>
                <a:cubicBezTo>
                  <a:pt x="7598" y="1"/>
                  <a:pt x="2193" y="4441"/>
                  <a:pt x="1156" y="10722"/>
                </a:cubicBezTo>
                <a:cubicBezTo>
                  <a:pt x="1" y="17683"/>
                  <a:pt x="4742" y="24248"/>
                  <a:pt x="11703" y="25403"/>
                </a:cubicBezTo>
                <a:cubicBezTo>
                  <a:pt x="12407" y="25520"/>
                  <a:pt x="13107" y="25576"/>
                  <a:pt x="13798" y="25576"/>
                </a:cubicBezTo>
                <a:cubicBezTo>
                  <a:pt x="19942" y="25576"/>
                  <a:pt x="25373" y="21113"/>
                  <a:pt x="26384" y="14856"/>
                </a:cubicBezTo>
                <a:cubicBezTo>
                  <a:pt x="27539" y="7895"/>
                  <a:pt x="22828" y="1299"/>
                  <a:pt x="15837" y="175"/>
                </a:cubicBezTo>
                <a:cubicBezTo>
                  <a:pt x="15130" y="57"/>
                  <a:pt x="14427" y="1"/>
                  <a:pt x="13733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9"/>
          <p:cNvSpPr/>
          <p:nvPr/>
        </p:nvSpPr>
        <p:spPr>
          <a:xfrm>
            <a:off x="148532" y="4870929"/>
            <a:ext cx="1043467" cy="137120"/>
          </a:xfrm>
          <a:custGeom>
            <a:avLst/>
            <a:gdLst/>
            <a:ahLst/>
            <a:cxnLst/>
            <a:rect l="l" t="t" r="r" b="b"/>
            <a:pathLst>
              <a:path w="32616" h="4286" extrusionOk="0">
                <a:moveTo>
                  <a:pt x="8299" y="0"/>
                </a:moveTo>
                <a:lnTo>
                  <a:pt x="4317" y="3100"/>
                </a:lnTo>
                <a:lnTo>
                  <a:pt x="578" y="213"/>
                </a:lnTo>
                <a:lnTo>
                  <a:pt x="1" y="973"/>
                </a:lnTo>
                <a:lnTo>
                  <a:pt x="4317" y="4286"/>
                </a:lnTo>
                <a:lnTo>
                  <a:pt x="8299" y="1185"/>
                </a:lnTo>
                <a:lnTo>
                  <a:pt x="12311" y="4286"/>
                </a:lnTo>
                <a:lnTo>
                  <a:pt x="16323" y="1185"/>
                </a:lnTo>
                <a:lnTo>
                  <a:pt x="20335" y="4286"/>
                </a:lnTo>
                <a:lnTo>
                  <a:pt x="24317" y="1185"/>
                </a:lnTo>
                <a:lnTo>
                  <a:pt x="28329" y="4286"/>
                </a:lnTo>
                <a:lnTo>
                  <a:pt x="32615" y="973"/>
                </a:lnTo>
                <a:lnTo>
                  <a:pt x="32038" y="213"/>
                </a:lnTo>
                <a:lnTo>
                  <a:pt x="28329" y="3100"/>
                </a:lnTo>
                <a:lnTo>
                  <a:pt x="24317" y="0"/>
                </a:lnTo>
                <a:lnTo>
                  <a:pt x="20335" y="3100"/>
                </a:lnTo>
                <a:lnTo>
                  <a:pt x="16323" y="0"/>
                </a:lnTo>
                <a:lnTo>
                  <a:pt x="12311" y="3100"/>
                </a:lnTo>
                <a:lnTo>
                  <a:pt x="829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9"/>
          <p:cNvSpPr/>
          <p:nvPr/>
        </p:nvSpPr>
        <p:spPr>
          <a:xfrm flipH="1">
            <a:off x="8777763" y="1529363"/>
            <a:ext cx="722675" cy="1247275"/>
          </a:xfrm>
          <a:custGeom>
            <a:avLst/>
            <a:gdLst/>
            <a:ahLst/>
            <a:cxnLst/>
            <a:rect l="l" t="t" r="r" b="b"/>
            <a:pathLst>
              <a:path w="28907" h="49891" extrusionOk="0">
                <a:moveTo>
                  <a:pt x="4006" y="0"/>
                </a:moveTo>
                <a:cubicBezTo>
                  <a:pt x="2688" y="0"/>
                  <a:pt x="1350" y="105"/>
                  <a:pt x="0" y="321"/>
                </a:cubicBezTo>
                <a:lnTo>
                  <a:pt x="0" y="49562"/>
                </a:lnTo>
                <a:cubicBezTo>
                  <a:pt x="1364" y="49783"/>
                  <a:pt x="2716" y="49890"/>
                  <a:pt x="4048" y="49890"/>
                </a:cubicBezTo>
                <a:cubicBezTo>
                  <a:pt x="17527" y="49890"/>
                  <a:pt x="28907" y="38939"/>
                  <a:pt x="28907" y="24942"/>
                </a:cubicBezTo>
                <a:cubicBezTo>
                  <a:pt x="28907" y="10957"/>
                  <a:pt x="17503" y="0"/>
                  <a:pt x="400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9"/>
          <p:cNvSpPr/>
          <p:nvPr/>
        </p:nvSpPr>
        <p:spPr>
          <a:xfrm flipH="1">
            <a:off x="8618938" y="1833738"/>
            <a:ext cx="1092750" cy="38025"/>
          </a:xfrm>
          <a:custGeom>
            <a:avLst/>
            <a:gdLst/>
            <a:ahLst/>
            <a:cxnLst/>
            <a:rect l="l" t="t" r="r" b="b"/>
            <a:pathLst>
              <a:path w="43710" h="1521" extrusionOk="0">
                <a:moveTo>
                  <a:pt x="0" y="0"/>
                </a:moveTo>
                <a:lnTo>
                  <a:pt x="0" y="1520"/>
                </a:lnTo>
                <a:lnTo>
                  <a:pt x="43709" y="1520"/>
                </a:lnTo>
                <a:lnTo>
                  <a:pt x="437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 flipH="1">
            <a:off x="8494313" y="2001663"/>
            <a:ext cx="759925" cy="38025"/>
          </a:xfrm>
          <a:custGeom>
            <a:avLst/>
            <a:gdLst/>
            <a:ahLst/>
            <a:cxnLst/>
            <a:rect l="l" t="t" r="r" b="b"/>
            <a:pathLst>
              <a:path w="30397" h="1521" extrusionOk="0">
                <a:moveTo>
                  <a:pt x="1" y="1"/>
                </a:moveTo>
                <a:lnTo>
                  <a:pt x="1" y="1521"/>
                </a:lnTo>
                <a:lnTo>
                  <a:pt x="30396" y="1521"/>
                </a:lnTo>
                <a:lnTo>
                  <a:pt x="30396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p9"/>
          <p:cNvGrpSpPr/>
          <p:nvPr/>
        </p:nvGrpSpPr>
        <p:grpSpPr>
          <a:xfrm>
            <a:off x="8101418" y="4399374"/>
            <a:ext cx="1478838" cy="1104129"/>
            <a:chOff x="4136600" y="1152275"/>
            <a:chExt cx="1066675" cy="796400"/>
          </a:xfrm>
          <a:solidFill>
            <a:schemeClr val="tx2"/>
          </a:solidFill>
        </p:grpSpPr>
        <p:sp>
          <p:nvSpPr>
            <p:cNvPr id="222" name="Google Shape;222;p9"/>
            <p:cNvSpPr/>
            <p:nvPr/>
          </p:nvSpPr>
          <p:spPr>
            <a:xfrm>
              <a:off x="4136600" y="1351375"/>
              <a:ext cx="642125" cy="597300"/>
            </a:xfrm>
            <a:custGeom>
              <a:avLst/>
              <a:gdLst/>
              <a:ahLst/>
              <a:cxnLst/>
              <a:rect l="l" t="t" r="r" b="b"/>
              <a:pathLst>
                <a:path w="25685" h="23892" extrusionOk="0">
                  <a:moveTo>
                    <a:pt x="23892" y="0"/>
                  </a:moveTo>
                  <a:lnTo>
                    <a:pt x="1" y="23891"/>
                  </a:lnTo>
                  <a:lnTo>
                    <a:pt x="1764" y="23891"/>
                  </a:lnTo>
                  <a:lnTo>
                    <a:pt x="256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4445650" y="1152275"/>
              <a:ext cx="757625" cy="712800"/>
            </a:xfrm>
            <a:custGeom>
              <a:avLst/>
              <a:gdLst/>
              <a:ahLst/>
              <a:cxnLst/>
              <a:rect l="l" t="t" r="r" b="b"/>
              <a:pathLst>
                <a:path w="30305" h="28512" extrusionOk="0">
                  <a:moveTo>
                    <a:pt x="28511" y="1"/>
                  </a:moveTo>
                  <a:lnTo>
                    <a:pt x="0" y="28512"/>
                  </a:lnTo>
                  <a:lnTo>
                    <a:pt x="1793" y="28512"/>
                  </a:lnTo>
                  <a:lnTo>
                    <a:pt x="303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EFBAC9FD-C93E-711D-6FC7-D934B4D17D48}"/>
              </a:ext>
            </a:extLst>
          </p:cNvPr>
          <p:cNvSpPr/>
          <p:nvPr userDrawn="1"/>
        </p:nvSpPr>
        <p:spPr>
          <a:xfrm rot="10800000">
            <a:off x="8147049" y="198760"/>
            <a:ext cx="832254" cy="832254"/>
          </a:xfrm>
          <a:prstGeom prst="rtTriangl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ED709003-E398-AC43-4F12-DE0BC688C03A}"/>
              </a:ext>
            </a:extLst>
          </p:cNvPr>
          <p:cNvSpPr txBox="1">
            <a:spLocks/>
          </p:cNvSpPr>
          <p:nvPr userDrawn="1"/>
        </p:nvSpPr>
        <p:spPr>
          <a:xfrm>
            <a:off x="8503444" y="282087"/>
            <a:ext cx="4619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1E343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B870A47-03C7-443E-85D2-5DBB3F199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4763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 txBox="1">
            <a:spLocks noGrp="1"/>
          </p:cNvSpPr>
          <p:nvPr>
            <p:ph type="body" idx="1"/>
          </p:nvPr>
        </p:nvSpPr>
        <p:spPr>
          <a:xfrm>
            <a:off x="1127650" y="658675"/>
            <a:ext cx="2742900" cy="18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3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37665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436350"/>
            <a:ext cx="7717800" cy="140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8" name="Google Shape;228;p11"/>
          <p:cNvSpPr txBox="1">
            <a:spLocks noGrp="1"/>
          </p:cNvSpPr>
          <p:nvPr>
            <p:ph type="body" idx="1"/>
          </p:nvPr>
        </p:nvSpPr>
        <p:spPr>
          <a:xfrm>
            <a:off x="713225" y="2847425"/>
            <a:ext cx="77178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30" name="Google Shape;230;p11"/>
          <p:cNvSpPr/>
          <p:nvPr/>
        </p:nvSpPr>
        <p:spPr>
          <a:xfrm>
            <a:off x="8599295" y="92668"/>
            <a:ext cx="572864" cy="988715"/>
          </a:xfrm>
          <a:custGeom>
            <a:avLst/>
            <a:gdLst/>
            <a:ahLst/>
            <a:cxnLst/>
            <a:rect l="l" t="t" r="r" b="b"/>
            <a:pathLst>
              <a:path w="28907" h="49891" extrusionOk="0">
                <a:moveTo>
                  <a:pt x="4006" y="0"/>
                </a:moveTo>
                <a:cubicBezTo>
                  <a:pt x="2688" y="0"/>
                  <a:pt x="1350" y="105"/>
                  <a:pt x="0" y="321"/>
                </a:cubicBezTo>
                <a:lnTo>
                  <a:pt x="0" y="49562"/>
                </a:lnTo>
                <a:cubicBezTo>
                  <a:pt x="1364" y="49783"/>
                  <a:pt x="2716" y="49890"/>
                  <a:pt x="4048" y="49890"/>
                </a:cubicBezTo>
                <a:cubicBezTo>
                  <a:pt x="17527" y="49890"/>
                  <a:pt x="28907" y="38939"/>
                  <a:pt x="28907" y="24942"/>
                </a:cubicBezTo>
                <a:cubicBezTo>
                  <a:pt x="28907" y="10957"/>
                  <a:pt x="17503" y="0"/>
                  <a:pt x="400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1"/>
          <p:cNvSpPr/>
          <p:nvPr/>
        </p:nvSpPr>
        <p:spPr>
          <a:xfrm>
            <a:off x="8431837" y="359246"/>
            <a:ext cx="866223" cy="30142"/>
          </a:xfrm>
          <a:custGeom>
            <a:avLst/>
            <a:gdLst/>
            <a:ahLst/>
            <a:cxnLst/>
            <a:rect l="l" t="t" r="r" b="b"/>
            <a:pathLst>
              <a:path w="43710" h="1521" extrusionOk="0">
                <a:moveTo>
                  <a:pt x="0" y="0"/>
                </a:moveTo>
                <a:lnTo>
                  <a:pt x="0" y="1520"/>
                </a:lnTo>
                <a:lnTo>
                  <a:pt x="43709" y="1520"/>
                </a:lnTo>
                <a:lnTo>
                  <a:pt x="437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1"/>
          <p:cNvSpPr/>
          <p:nvPr/>
        </p:nvSpPr>
        <p:spPr>
          <a:xfrm>
            <a:off x="8794458" y="492360"/>
            <a:ext cx="602392" cy="30142"/>
          </a:xfrm>
          <a:custGeom>
            <a:avLst/>
            <a:gdLst/>
            <a:ahLst/>
            <a:cxnLst/>
            <a:rect l="l" t="t" r="r" b="b"/>
            <a:pathLst>
              <a:path w="30397" h="1521" extrusionOk="0">
                <a:moveTo>
                  <a:pt x="1" y="1"/>
                </a:moveTo>
                <a:lnTo>
                  <a:pt x="1" y="1521"/>
                </a:lnTo>
                <a:lnTo>
                  <a:pt x="30396" y="1521"/>
                </a:lnTo>
                <a:lnTo>
                  <a:pt x="30396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1"/>
          <p:cNvSpPr/>
          <p:nvPr/>
        </p:nvSpPr>
        <p:spPr>
          <a:xfrm rot="10800000">
            <a:off x="-153465" y="4203652"/>
            <a:ext cx="675268" cy="1165454"/>
          </a:xfrm>
          <a:custGeom>
            <a:avLst/>
            <a:gdLst/>
            <a:ahLst/>
            <a:cxnLst/>
            <a:rect l="l" t="t" r="r" b="b"/>
            <a:pathLst>
              <a:path w="28907" h="49891" extrusionOk="0">
                <a:moveTo>
                  <a:pt x="4006" y="0"/>
                </a:moveTo>
                <a:cubicBezTo>
                  <a:pt x="2688" y="0"/>
                  <a:pt x="1350" y="105"/>
                  <a:pt x="0" y="321"/>
                </a:cubicBezTo>
                <a:lnTo>
                  <a:pt x="0" y="49562"/>
                </a:lnTo>
                <a:cubicBezTo>
                  <a:pt x="1364" y="49783"/>
                  <a:pt x="2716" y="49890"/>
                  <a:pt x="4048" y="49890"/>
                </a:cubicBezTo>
                <a:cubicBezTo>
                  <a:pt x="17527" y="49890"/>
                  <a:pt x="28907" y="38939"/>
                  <a:pt x="28907" y="24942"/>
                </a:cubicBezTo>
                <a:cubicBezTo>
                  <a:pt x="28907" y="10957"/>
                  <a:pt x="17503" y="0"/>
                  <a:pt x="400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1"/>
          <p:cNvSpPr/>
          <p:nvPr/>
        </p:nvSpPr>
        <p:spPr>
          <a:xfrm>
            <a:off x="-33150" y="4843350"/>
            <a:ext cx="815400" cy="107150"/>
          </a:xfrm>
          <a:custGeom>
            <a:avLst/>
            <a:gdLst/>
            <a:ahLst/>
            <a:cxnLst/>
            <a:rect l="l" t="t" r="r" b="b"/>
            <a:pathLst>
              <a:path w="32616" h="4286" extrusionOk="0">
                <a:moveTo>
                  <a:pt x="8299" y="0"/>
                </a:moveTo>
                <a:lnTo>
                  <a:pt x="4317" y="3100"/>
                </a:lnTo>
                <a:lnTo>
                  <a:pt x="578" y="213"/>
                </a:lnTo>
                <a:lnTo>
                  <a:pt x="1" y="973"/>
                </a:lnTo>
                <a:lnTo>
                  <a:pt x="4317" y="4286"/>
                </a:lnTo>
                <a:lnTo>
                  <a:pt x="8299" y="1185"/>
                </a:lnTo>
                <a:lnTo>
                  <a:pt x="12311" y="4286"/>
                </a:lnTo>
                <a:lnTo>
                  <a:pt x="16323" y="1185"/>
                </a:lnTo>
                <a:lnTo>
                  <a:pt x="20335" y="4286"/>
                </a:lnTo>
                <a:lnTo>
                  <a:pt x="24317" y="1185"/>
                </a:lnTo>
                <a:lnTo>
                  <a:pt x="28329" y="4286"/>
                </a:lnTo>
                <a:lnTo>
                  <a:pt x="32615" y="973"/>
                </a:lnTo>
                <a:lnTo>
                  <a:pt x="32038" y="213"/>
                </a:lnTo>
                <a:lnTo>
                  <a:pt x="28329" y="3100"/>
                </a:lnTo>
                <a:lnTo>
                  <a:pt x="24317" y="0"/>
                </a:lnTo>
                <a:lnTo>
                  <a:pt x="20335" y="3100"/>
                </a:lnTo>
                <a:lnTo>
                  <a:pt x="16323" y="0"/>
                </a:lnTo>
                <a:lnTo>
                  <a:pt x="12311" y="3100"/>
                </a:lnTo>
                <a:lnTo>
                  <a:pt x="82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1"/>
          <p:cNvSpPr/>
          <p:nvPr/>
        </p:nvSpPr>
        <p:spPr>
          <a:xfrm flipH="1">
            <a:off x="362373" y="253474"/>
            <a:ext cx="1259613" cy="1346128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1915"/>
                </a:lnTo>
                <a:lnTo>
                  <a:pt x="55230" y="1915"/>
                </a:lnTo>
                <a:lnTo>
                  <a:pt x="55230" y="61460"/>
                </a:lnTo>
                <a:lnTo>
                  <a:pt x="57510" y="61460"/>
                </a:lnTo>
                <a:lnTo>
                  <a:pt x="575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1"/>
          <p:cNvSpPr/>
          <p:nvPr/>
        </p:nvSpPr>
        <p:spPr>
          <a:xfrm rot="10800000" flipH="1">
            <a:off x="7502023" y="3585299"/>
            <a:ext cx="1259613" cy="1346128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1915"/>
                </a:lnTo>
                <a:lnTo>
                  <a:pt x="55230" y="1915"/>
                </a:lnTo>
                <a:lnTo>
                  <a:pt x="55230" y="61460"/>
                </a:lnTo>
                <a:lnTo>
                  <a:pt x="57510" y="61460"/>
                </a:lnTo>
                <a:lnTo>
                  <a:pt x="575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C0333C0F-F231-7C96-B1FF-409BA5E4EE19}"/>
              </a:ext>
            </a:extLst>
          </p:cNvPr>
          <p:cNvSpPr/>
          <p:nvPr userDrawn="1"/>
        </p:nvSpPr>
        <p:spPr>
          <a:xfrm rot="10800000">
            <a:off x="8147049" y="198760"/>
            <a:ext cx="832254" cy="832254"/>
          </a:xfrm>
          <a:prstGeom prst="rtTriangl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696733EB-7257-99FD-AE12-1F7A921E6A7A}"/>
              </a:ext>
            </a:extLst>
          </p:cNvPr>
          <p:cNvSpPr txBox="1">
            <a:spLocks/>
          </p:cNvSpPr>
          <p:nvPr userDrawn="1"/>
        </p:nvSpPr>
        <p:spPr>
          <a:xfrm>
            <a:off x="8503444" y="282087"/>
            <a:ext cx="4619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1E343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B870A47-03C7-443E-85D2-5DBB3F199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8132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4734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"/>
          <p:cNvSpPr txBox="1">
            <a:spLocks noGrp="1"/>
          </p:cNvSpPr>
          <p:nvPr>
            <p:ph type="title" hasCustomPrompt="1"/>
          </p:nvPr>
        </p:nvSpPr>
        <p:spPr>
          <a:xfrm>
            <a:off x="1018025" y="979575"/>
            <a:ext cx="31023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None/>
              <a:defRPr sz="37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" name="Google Shape;240;p13"/>
          <p:cNvSpPr txBox="1">
            <a:spLocks noGrp="1"/>
          </p:cNvSpPr>
          <p:nvPr>
            <p:ph type="title" idx="2"/>
          </p:nvPr>
        </p:nvSpPr>
        <p:spPr>
          <a:xfrm>
            <a:off x="1022025" y="1307025"/>
            <a:ext cx="3102300" cy="7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title" idx="3" hasCustomPrompt="1"/>
          </p:nvPr>
        </p:nvSpPr>
        <p:spPr>
          <a:xfrm>
            <a:off x="1018025" y="2808375"/>
            <a:ext cx="31023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None/>
              <a:defRPr sz="37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4"/>
          </p:nvPr>
        </p:nvSpPr>
        <p:spPr>
          <a:xfrm>
            <a:off x="1022025" y="3135825"/>
            <a:ext cx="3102300" cy="7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5" hasCustomPrompt="1"/>
          </p:nvPr>
        </p:nvSpPr>
        <p:spPr>
          <a:xfrm>
            <a:off x="5056625" y="979575"/>
            <a:ext cx="3065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None/>
              <a:defRPr sz="37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4" name="Google Shape;244;p13"/>
          <p:cNvSpPr txBox="1">
            <a:spLocks noGrp="1"/>
          </p:cNvSpPr>
          <p:nvPr>
            <p:ph type="title" idx="6"/>
          </p:nvPr>
        </p:nvSpPr>
        <p:spPr>
          <a:xfrm>
            <a:off x="5060343" y="1307025"/>
            <a:ext cx="3065700" cy="7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title" idx="7" hasCustomPrompt="1"/>
          </p:nvPr>
        </p:nvSpPr>
        <p:spPr>
          <a:xfrm>
            <a:off x="5056625" y="2808375"/>
            <a:ext cx="3065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None/>
              <a:defRPr sz="37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6" name="Google Shape;246;p13"/>
          <p:cNvSpPr txBox="1">
            <a:spLocks noGrp="1"/>
          </p:cNvSpPr>
          <p:nvPr>
            <p:ph type="title" idx="8"/>
          </p:nvPr>
        </p:nvSpPr>
        <p:spPr>
          <a:xfrm>
            <a:off x="5060343" y="3135825"/>
            <a:ext cx="3065700" cy="7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47" name="Google Shape;247;p13"/>
          <p:cNvSpPr txBox="1">
            <a:spLocks noGrp="1"/>
          </p:cNvSpPr>
          <p:nvPr>
            <p:ph type="subTitle" idx="1"/>
          </p:nvPr>
        </p:nvSpPr>
        <p:spPr>
          <a:xfrm>
            <a:off x="1022025" y="1900925"/>
            <a:ext cx="3102300" cy="6855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subTitle" idx="9"/>
          </p:nvPr>
        </p:nvSpPr>
        <p:spPr>
          <a:xfrm>
            <a:off x="1018025" y="3730425"/>
            <a:ext cx="3102300" cy="6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subTitle" idx="13"/>
          </p:nvPr>
        </p:nvSpPr>
        <p:spPr>
          <a:xfrm>
            <a:off x="5060625" y="3730425"/>
            <a:ext cx="3065700" cy="6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subTitle" idx="14"/>
          </p:nvPr>
        </p:nvSpPr>
        <p:spPr>
          <a:xfrm>
            <a:off x="5066775" y="1901625"/>
            <a:ext cx="3065700" cy="6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51" name="Google Shape;251;p13"/>
          <p:cNvGrpSpPr/>
          <p:nvPr/>
        </p:nvGrpSpPr>
        <p:grpSpPr>
          <a:xfrm rot="-5400000">
            <a:off x="3090131" y="-432828"/>
            <a:ext cx="702288" cy="974617"/>
            <a:chOff x="744950" y="2537550"/>
            <a:chExt cx="1156600" cy="1629250"/>
          </a:xfrm>
        </p:grpSpPr>
        <p:sp>
          <p:nvSpPr>
            <p:cNvPr id="252" name="Google Shape;252;p13"/>
            <p:cNvSpPr/>
            <p:nvPr/>
          </p:nvSpPr>
          <p:spPr>
            <a:xfrm>
              <a:off x="744950" y="2738175"/>
              <a:ext cx="1068450" cy="1428625"/>
            </a:xfrm>
            <a:custGeom>
              <a:avLst/>
              <a:gdLst/>
              <a:ahLst/>
              <a:cxnLst/>
              <a:rect l="l" t="t" r="r" b="b"/>
              <a:pathLst>
                <a:path w="42738" h="57145" extrusionOk="0">
                  <a:moveTo>
                    <a:pt x="1" y="0"/>
                  </a:moveTo>
                  <a:lnTo>
                    <a:pt x="1" y="57144"/>
                  </a:lnTo>
                  <a:lnTo>
                    <a:pt x="42737" y="28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849825" y="2537550"/>
              <a:ext cx="46375" cy="18275"/>
            </a:xfrm>
            <a:custGeom>
              <a:avLst/>
              <a:gdLst/>
              <a:ahLst/>
              <a:cxnLst/>
              <a:rect l="l" t="t" r="r" b="b"/>
              <a:pathLst>
                <a:path w="1855" h="731" extrusionOk="0">
                  <a:moveTo>
                    <a:pt x="1" y="1"/>
                  </a:moveTo>
                  <a:lnTo>
                    <a:pt x="1" y="730"/>
                  </a:lnTo>
                  <a:lnTo>
                    <a:pt x="1855" y="730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849825" y="2602150"/>
              <a:ext cx="143650" cy="18275"/>
            </a:xfrm>
            <a:custGeom>
              <a:avLst/>
              <a:gdLst/>
              <a:ahLst/>
              <a:cxnLst/>
              <a:rect l="l" t="t" r="r" b="b"/>
              <a:pathLst>
                <a:path w="5746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745" y="730"/>
                  </a:lnTo>
                  <a:lnTo>
                    <a:pt x="46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849825" y="2666750"/>
              <a:ext cx="240150" cy="18250"/>
            </a:xfrm>
            <a:custGeom>
              <a:avLst/>
              <a:gdLst/>
              <a:ahLst/>
              <a:cxnLst/>
              <a:rect l="l" t="t" r="r" b="b"/>
              <a:pathLst>
                <a:path w="9606" h="730" extrusionOk="0">
                  <a:moveTo>
                    <a:pt x="1" y="0"/>
                  </a:moveTo>
                  <a:lnTo>
                    <a:pt x="1" y="730"/>
                  </a:lnTo>
                  <a:lnTo>
                    <a:pt x="9606" y="730"/>
                  </a:lnTo>
                  <a:lnTo>
                    <a:pt x="85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849825" y="2732100"/>
              <a:ext cx="337425" cy="17500"/>
            </a:xfrm>
            <a:custGeom>
              <a:avLst/>
              <a:gdLst/>
              <a:ahLst/>
              <a:cxnLst/>
              <a:rect l="l" t="t" r="r" b="b"/>
              <a:pathLst>
                <a:path w="13497" h="700" extrusionOk="0">
                  <a:moveTo>
                    <a:pt x="1" y="0"/>
                  </a:moveTo>
                  <a:lnTo>
                    <a:pt x="1" y="699"/>
                  </a:lnTo>
                  <a:lnTo>
                    <a:pt x="13496" y="699"/>
                  </a:lnTo>
                  <a:lnTo>
                    <a:pt x="124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849825" y="2796675"/>
              <a:ext cx="433925" cy="17500"/>
            </a:xfrm>
            <a:custGeom>
              <a:avLst/>
              <a:gdLst/>
              <a:ahLst/>
              <a:cxnLst/>
              <a:rect l="l" t="t" r="r" b="b"/>
              <a:pathLst>
                <a:path w="17357" h="700" extrusionOk="0">
                  <a:moveTo>
                    <a:pt x="1" y="1"/>
                  </a:moveTo>
                  <a:lnTo>
                    <a:pt x="1" y="700"/>
                  </a:lnTo>
                  <a:lnTo>
                    <a:pt x="17356" y="700"/>
                  </a:lnTo>
                  <a:lnTo>
                    <a:pt x="16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849825" y="2861275"/>
              <a:ext cx="531200" cy="18250"/>
            </a:xfrm>
            <a:custGeom>
              <a:avLst/>
              <a:gdLst/>
              <a:ahLst/>
              <a:cxnLst/>
              <a:rect l="l" t="t" r="r" b="b"/>
              <a:pathLst>
                <a:path w="2124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21247" y="730"/>
                  </a:lnTo>
                  <a:lnTo>
                    <a:pt x="201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849825" y="2925875"/>
              <a:ext cx="627700" cy="18250"/>
            </a:xfrm>
            <a:custGeom>
              <a:avLst/>
              <a:gdLst/>
              <a:ahLst/>
              <a:cxnLst/>
              <a:rect l="l" t="t" r="r" b="b"/>
              <a:pathLst>
                <a:path w="2510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25107" y="730"/>
                  </a:lnTo>
                  <a:lnTo>
                    <a:pt x="24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849825" y="2990450"/>
              <a:ext cx="724975" cy="18275"/>
            </a:xfrm>
            <a:custGeom>
              <a:avLst/>
              <a:gdLst/>
              <a:ahLst/>
              <a:cxnLst/>
              <a:rect l="l" t="t" r="r" b="b"/>
              <a:pathLst>
                <a:path w="28999" h="731" extrusionOk="0">
                  <a:moveTo>
                    <a:pt x="1" y="1"/>
                  </a:moveTo>
                  <a:lnTo>
                    <a:pt x="1" y="730"/>
                  </a:lnTo>
                  <a:lnTo>
                    <a:pt x="28998" y="730"/>
                  </a:lnTo>
                  <a:lnTo>
                    <a:pt x="279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849825" y="3055800"/>
              <a:ext cx="821475" cy="17500"/>
            </a:xfrm>
            <a:custGeom>
              <a:avLst/>
              <a:gdLst/>
              <a:ahLst/>
              <a:cxnLst/>
              <a:rect l="l" t="t" r="r" b="b"/>
              <a:pathLst>
                <a:path w="32859" h="700" extrusionOk="0">
                  <a:moveTo>
                    <a:pt x="1" y="1"/>
                  </a:moveTo>
                  <a:lnTo>
                    <a:pt x="1" y="700"/>
                  </a:lnTo>
                  <a:lnTo>
                    <a:pt x="32858" y="700"/>
                  </a:lnTo>
                  <a:lnTo>
                    <a:pt x="317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849825" y="3120400"/>
              <a:ext cx="918725" cy="17500"/>
            </a:xfrm>
            <a:custGeom>
              <a:avLst/>
              <a:gdLst/>
              <a:ahLst/>
              <a:cxnLst/>
              <a:rect l="l" t="t" r="r" b="b"/>
              <a:pathLst>
                <a:path w="36749" h="700" extrusionOk="0">
                  <a:moveTo>
                    <a:pt x="1" y="0"/>
                  </a:moveTo>
                  <a:lnTo>
                    <a:pt x="1" y="699"/>
                  </a:lnTo>
                  <a:lnTo>
                    <a:pt x="36749" y="699"/>
                  </a:lnTo>
                  <a:lnTo>
                    <a:pt x="356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849825" y="3184975"/>
              <a:ext cx="1015250" cy="17525"/>
            </a:xfrm>
            <a:custGeom>
              <a:avLst/>
              <a:gdLst/>
              <a:ahLst/>
              <a:cxnLst/>
              <a:rect l="l" t="t" r="r" b="b"/>
              <a:pathLst>
                <a:path w="40610" h="701" extrusionOk="0">
                  <a:moveTo>
                    <a:pt x="1" y="1"/>
                  </a:moveTo>
                  <a:lnTo>
                    <a:pt x="1" y="700"/>
                  </a:lnTo>
                  <a:lnTo>
                    <a:pt x="40609" y="700"/>
                  </a:lnTo>
                  <a:lnTo>
                    <a:pt x="395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849825" y="3249575"/>
              <a:ext cx="1051725" cy="18275"/>
            </a:xfrm>
            <a:custGeom>
              <a:avLst/>
              <a:gdLst/>
              <a:ahLst/>
              <a:cxnLst/>
              <a:rect l="l" t="t" r="r" b="b"/>
              <a:pathLst>
                <a:path w="42069" h="731" extrusionOk="0">
                  <a:moveTo>
                    <a:pt x="1" y="1"/>
                  </a:moveTo>
                  <a:lnTo>
                    <a:pt x="1" y="730"/>
                  </a:lnTo>
                  <a:lnTo>
                    <a:pt x="41004" y="730"/>
                  </a:lnTo>
                  <a:lnTo>
                    <a:pt x="420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849825" y="3314175"/>
              <a:ext cx="955200" cy="18250"/>
            </a:xfrm>
            <a:custGeom>
              <a:avLst/>
              <a:gdLst/>
              <a:ahLst/>
              <a:cxnLst/>
              <a:rect l="l" t="t" r="r" b="b"/>
              <a:pathLst>
                <a:path w="3820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37114" y="730"/>
                  </a:lnTo>
                  <a:lnTo>
                    <a:pt x="38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849825" y="3378750"/>
              <a:ext cx="857950" cy="18275"/>
            </a:xfrm>
            <a:custGeom>
              <a:avLst/>
              <a:gdLst/>
              <a:ahLst/>
              <a:cxnLst/>
              <a:rect l="l" t="t" r="r" b="b"/>
              <a:pathLst>
                <a:path w="3431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33253" y="730"/>
                  </a:lnTo>
                  <a:lnTo>
                    <a:pt x="343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849825" y="3444100"/>
              <a:ext cx="761450" cy="17500"/>
            </a:xfrm>
            <a:custGeom>
              <a:avLst/>
              <a:gdLst/>
              <a:ahLst/>
              <a:cxnLst/>
              <a:rect l="l" t="t" r="r" b="b"/>
              <a:pathLst>
                <a:path w="3045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29363" y="700"/>
                  </a:lnTo>
                  <a:lnTo>
                    <a:pt x="304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849825" y="3508700"/>
              <a:ext cx="664175" cy="17500"/>
            </a:xfrm>
            <a:custGeom>
              <a:avLst/>
              <a:gdLst/>
              <a:ahLst/>
              <a:cxnLst/>
              <a:rect l="l" t="t" r="r" b="b"/>
              <a:pathLst>
                <a:path w="26567" h="700" extrusionOk="0">
                  <a:moveTo>
                    <a:pt x="1" y="1"/>
                  </a:moveTo>
                  <a:lnTo>
                    <a:pt x="1" y="700"/>
                  </a:lnTo>
                  <a:lnTo>
                    <a:pt x="25503" y="700"/>
                  </a:lnTo>
                  <a:lnTo>
                    <a:pt x="265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849825" y="3573300"/>
              <a:ext cx="567675" cy="18250"/>
            </a:xfrm>
            <a:custGeom>
              <a:avLst/>
              <a:gdLst/>
              <a:ahLst/>
              <a:cxnLst/>
              <a:rect l="l" t="t" r="r" b="b"/>
              <a:pathLst>
                <a:path w="22707" h="730" extrusionOk="0">
                  <a:moveTo>
                    <a:pt x="1" y="0"/>
                  </a:moveTo>
                  <a:lnTo>
                    <a:pt x="1" y="730"/>
                  </a:lnTo>
                  <a:lnTo>
                    <a:pt x="21642" y="730"/>
                  </a:lnTo>
                  <a:lnTo>
                    <a:pt x="22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849825" y="3637875"/>
              <a:ext cx="470400" cy="18275"/>
            </a:xfrm>
            <a:custGeom>
              <a:avLst/>
              <a:gdLst/>
              <a:ahLst/>
              <a:cxnLst/>
              <a:rect l="l" t="t" r="r" b="b"/>
              <a:pathLst>
                <a:path w="18816" h="731" extrusionOk="0">
                  <a:moveTo>
                    <a:pt x="1" y="1"/>
                  </a:moveTo>
                  <a:lnTo>
                    <a:pt x="1" y="730"/>
                  </a:lnTo>
                  <a:lnTo>
                    <a:pt x="17752" y="730"/>
                  </a:lnTo>
                  <a:lnTo>
                    <a:pt x="188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849825" y="3702475"/>
              <a:ext cx="373900" cy="18250"/>
            </a:xfrm>
            <a:custGeom>
              <a:avLst/>
              <a:gdLst/>
              <a:ahLst/>
              <a:cxnLst/>
              <a:rect l="l" t="t" r="r" b="b"/>
              <a:pathLst>
                <a:path w="14956" h="730" extrusionOk="0">
                  <a:moveTo>
                    <a:pt x="1" y="0"/>
                  </a:moveTo>
                  <a:lnTo>
                    <a:pt x="1" y="730"/>
                  </a:lnTo>
                  <a:lnTo>
                    <a:pt x="13891" y="730"/>
                  </a:lnTo>
                  <a:lnTo>
                    <a:pt x="149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849825" y="3767825"/>
              <a:ext cx="276625" cy="17500"/>
            </a:xfrm>
            <a:custGeom>
              <a:avLst/>
              <a:gdLst/>
              <a:ahLst/>
              <a:cxnLst/>
              <a:rect l="l" t="t" r="r" b="b"/>
              <a:pathLst>
                <a:path w="11065" h="700" extrusionOk="0">
                  <a:moveTo>
                    <a:pt x="1" y="0"/>
                  </a:moveTo>
                  <a:lnTo>
                    <a:pt x="1" y="700"/>
                  </a:lnTo>
                  <a:lnTo>
                    <a:pt x="10001" y="700"/>
                  </a:lnTo>
                  <a:lnTo>
                    <a:pt x="110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849825" y="3832425"/>
              <a:ext cx="180125" cy="17500"/>
            </a:xfrm>
            <a:custGeom>
              <a:avLst/>
              <a:gdLst/>
              <a:ahLst/>
              <a:cxnLst/>
              <a:rect l="l" t="t" r="r" b="b"/>
              <a:pathLst>
                <a:path w="7205" h="700" extrusionOk="0">
                  <a:moveTo>
                    <a:pt x="1" y="0"/>
                  </a:moveTo>
                  <a:lnTo>
                    <a:pt x="1" y="699"/>
                  </a:lnTo>
                  <a:lnTo>
                    <a:pt x="6140" y="699"/>
                  </a:lnTo>
                  <a:lnTo>
                    <a:pt x="72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849825" y="3897000"/>
              <a:ext cx="82850" cy="17500"/>
            </a:xfrm>
            <a:custGeom>
              <a:avLst/>
              <a:gdLst/>
              <a:ahLst/>
              <a:cxnLst/>
              <a:rect l="l" t="t" r="r" b="b"/>
              <a:pathLst>
                <a:path w="3314" h="700" extrusionOk="0">
                  <a:moveTo>
                    <a:pt x="1" y="1"/>
                  </a:moveTo>
                  <a:lnTo>
                    <a:pt x="1" y="700"/>
                  </a:lnTo>
                  <a:lnTo>
                    <a:pt x="2250" y="700"/>
                  </a:lnTo>
                  <a:lnTo>
                    <a:pt x="3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" name="Google Shape;275;p13"/>
          <p:cNvGrpSpPr/>
          <p:nvPr/>
        </p:nvGrpSpPr>
        <p:grpSpPr>
          <a:xfrm>
            <a:off x="8430900" y="4415925"/>
            <a:ext cx="1066900" cy="937825"/>
            <a:chOff x="5813450" y="994900"/>
            <a:chExt cx="1066900" cy="937825"/>
          </a:xfrm>
        </p:grpSpPr>
        <p:sp>
          <p:nvSpPr>
            <p:cNvPr id="276" name="Google Shape;276;p13"/>
            <p:cNvSpPr/>
            <p:nvPr/>
          </p:nvSpPr>
          <p:spPr>
            <a:xfrm>
              <a:off x="5925150" y="994900"/>
              <a:ext cx="955200" cy="866475"/>
            </a:xfrm>
            <a:custGeom>
              <a:avLst/>
              <a:gdLst/>
              <a:ahLst/>
              <a:cxnLst/>
              <a:rect l="l" t="t" r="r" b="b"/>
              <a:pathLst>
                <a:path w="38208" h="34659" extrusionOk="0">
                  <a:moveTo>
                    <a:pt x="19074" y="1"/>
                  </a:moveTo>
                  <a:cubicBezTo>
                    <a:pt x="11259" y="1"/>
                    <a:pt x="4168" y="5324"/>
                    <a:pt x="2250" y="13256"/>
                  </a:cubicBezTo>
                  <a:cubicBezTo>
                    <a:pt x="0" y="22588"/>
                    <a:pt x="5745" y="31950"/>
                    <a:pt x="15046" y="34169"/>
                  </a:cubicBezTo>
                  <a:cubicBezTo>
                    <a:pt x="16415" y="34500"/>
                    <a:pt x="17785" y="34658"/>
                    <a:pt x="19134" y="34658"/>
                  </a:cubicBezTo>
                  <a:cubicBezTo>
                    <a:pt x="26949" y="34658"/>
                    <a:pt x="34040" y="29335"/>
                    <a:pt x="35959" y="21402"/>
                  </a:cubicBezTo>
                  <a:cubicBezTo>
                    <a:pt x="38208" y="12071"/>
                    <a:pt x="32463" y="2709"/>
                    <a:pt x="23162" y="490"/>
                  </a:cubicBezTo>
                  <a:cubicBezTo>
                    <a:pt x="21793" y="159"/>
                    <a:pt x="20423" y="1"/>
                    <a:pt x="19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5840050" y="1113525"/>
              <a:ext cx="249250" cy="249275"/>
            </a:xfrm>
            <a:custGeom>
              <a:avLst/>
              <a:gdLst/>
              <a:ahLst/>
              <a:cxnLst/>
              <a:rect l="l" t="t" r="r" b="b"/>
              <a:pathLst>
                <a:path w="9970" h="9971" extrusionOk="0">
                  <a:moveTo>
                    <a:pt x="9970" y="1"/>
                  </a:moveTo>
                  <a:lnTo>
                    <a:pt x="9970" y="1"/>
                  </a:lnTo>
                  <a:cubicBezTo>
                    <a:pt x="9180" y="305"/>
                    <a:pt x="8389" y="639"/>
                    <a:pt x="7629" y="1065"/>
                  </a:cubicBezTo>
                  <a:lnTo>
                    <a:pt x="1064" y="7630"/>
                  </a:lnTo>
                  <a:cubicBezTo>
                    <a:pt x="669" y="8359"/>
                    <a:pt x="304" y="9150"/>
                    <a:pt x="0" y="9970"/>
                  </a:cubicBezTo>
                  <a:lnTo>
                    <a:pt x="99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5813450" y="1086925"/>
              <a:ext cx="415675" cy="415700"/>
            </a:xfrm>
            <a:custGeom>
              <a:avLst/>
              <a:gdLst/>
              <a:ahLst/>
              <a:cxnLst/>
              <a:rect l="l" t="t" r="r" b="b"/>
              <a:pathLst>
                <a:path w="16627" h="16628" extrusionOk="0">
                  <a:moveTo>
                    <a:pt x="16627" y="1"/>
                  </a:moveTo>
                  <a:cubicBezTo>
                    <a:pt x="16171" y="1"/>
                    <a:pt x="15745" y="31"/>
                    <a:pt x="15289" y="62"/>
                  </a:cubicBezTo>
                  <a:lnTo>
                    <a:pt x="61" y="15290"/>
                  </a:lnTo>
                  <a:cubicBezTo>
                    <a:pt x="31" y="15746"/>
                    <a:pt x="0" y="16171"/>
                    <a:pt x="0" y="16627"/>
                  </a:cubicBezTo>
                  <a:lnTo>
                    <a:pt x="166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5818775" y="1092250"/>
              <a:ext cx="512950" cy="513700"/>
            </a:xfrm>
            <a:custGeom>
              <a:avLst/>
              <a:gdLst/>
              <a:ahLst/>
              <a:cxnLst/>
              <a:rect l="l" t="t" r="r" b="b"/>
              <a:pathLst>
                <a:path w="20518" h="20548" extrusionOk="0">
                  <a:moveTo>
                    <a:pt x="19484" y="1"/>
                  </a:moveTo>
                  <a:lnTo>
                    <a:pt x="0" y="19484"/>
                  </a:lnTo>
                  <a:cubicBezTo>
                    <a:pt x="61" y="19849"/>
                    <a:pt x="152" y="20183"/>
                    <a:pt x="213" y="20548"/>
                  </a:cubicBezTo>
                  <a:lnTo>
                    <a:pt x="20517" y="213"/>
                  </a:lnTo>
                  <a:cubicBezTo>
                    <a:pt x="20183" y="122"/>
                    <a:pt x="19848" y="61"/>
                    <a:pt x="194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5843850" y="1117325"/>
              <a:ext cx="572975" cy="572975"/>
            </a:xfrm>
            <a:custGeom>
              <a:avLst/>
              <a:gdLst/>
              <a:ahLst/>
              <a:cxnLst/>
              <a:rect l="l" t="t" r="r" b="b"/>
              <a:pathLst>
                <a:path w="22919" h="22919" extrusionOk="0">
                  <a:moveTo>
                    <a:pt x="22037" y="1"/>
                  </a:moveTo>
                  <a:lnTo>
                    <a:pt x="0" y="22037"/>
                  </a:lnTo>
                  <a:cubicBezTo>
                    <a:pt x="122" y="22341"/>
                    <a:pt x="243" y="22615"/>
                    <a:pt x="395" y="22919"/>
                  </a:cubicBezTo>
                  <a:lnTo>
                    <a:pt x="22918" y="396"/>
                  </a:lnTo>
                  <a:cubicBezTo>
                    <a:pt x="22615" y="244"/>
                    <a:pt x="22341" y="122"/>
                    <a:pt x="2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5882600" y="1156850"/>
              <a:ext cx="605650" cy="604900"/>
            </a:xfrm>
            <a:custGeom>
              <a:avLst/>
              <a:gdLst/>
              <a:ahLst/>
              <a:cxnLst/>
              <a:rect l="l" t="t" r="r" b="b"/>
              <a:pathLst>
                <a:path w="24226" h="24196" extrusionOk="0">
                  <a:moveTo>
                    <a:pt x="23466" y="0"/>
                  </a:moveTo>
                  <a:lnTo>
                    <a:pt x="0" y="23435"/>
                  </a:lnTo>
                  <a:cubicBezTo>
                    <a:pt x="183" y="23678"/>
                    <a:pt x="335" y="23952"/>
                    <a:pt x="517" y="24195"/>
                  </a:cubicBezTo>
                  <a:lnTo>
                    <a:pt x="24226" y="487"/>
                  </a:lnTo>
                  <a:cubicBezTo>
                    <a:pt x="23982" y="335"/>
                    <a:pt x="23709" y="152"/>
                    <a:pt x="23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5934275" y="1207000"/>
              <a:ext cx="614000" cy="614000"/>
            </a:xfrm>
            <a:custGeom>
              <a:avLst/>
              <a:gdLst/>
              <a:ahLst/>
              <a:cxnLst/>
              <a:rect l="l" t="t" r="r" b="b"/>
              <a:pathLst>
                <a:path w="24560" h="24560" extrusionOk="0">
                  <a:moveTo>
                    <a:pt x="23922" y="0"/>
                  </a:moveTo>
                  <a:lnTo>
                    <a:pt x="0" y="23952"/>
                  </a:lnTo>
                  <a:cubicBezTo>
                    <a:pt x="183" y="24165"/>
                    <a:pt x="395" y="24378"/>
                    <a:pt x="608" y="24560"/>
                  </a:cubicBezTo>
                  <a:lnTo>
                    <a:pt x="24560" y="639"/>
                  </a:lnTo>
                  <a:cubicBezTo>
                    <a:pt x="24347" y="426"/>
                    <a:pt x="24134" y="213"/>
                    <a:pt x="239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5995825" y="1268550"/>
              <a:ext cx="601100" cy="601100"/>
            </a:xfrm>
            <a:custGeom>
              <a:avLst/>
              <a:gdLst/>
              <a:ahLst/>
              <a:cxnLst/>
              <a:rect l="l" t="t" r="r" b="b"/>
              <a:pathLst>
                <a:path w="24044" h="24044" extrusionOk="0">
                  <a:moveTo>
                    <a:pt x="23557" y="0"/>
                  </a:moveTo>
                  <a:lnTo>
                    <a:pt x="0" y="23557"/>
                  </a:lnTo>
                  <a:cubicBezTo>
                    <a:pt x="243" y="23739"/>
                    <a:pt x="487" y="23891"/>
                    <a:pt x="760" y="24043"/>
                  </a:cubicBezTo>
                  <a:lnTo>
                    <a:pt x="24043" y="760"/>
                  </a:lnTo>
                  <a:cubicBezTo>
                    <a:pt x="23891" y="517"/>
                    <a:pt x="23739" y="244"/>
                    <a:pt x="23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6068000" y="1341500"/>
              <a:ext cx="566150" cy="566150"/>
            </a:xfrm>
            <a:custGeom>
              <a:avLst/>
              <a:gdLst/>
              <a:ahLst/>
              <a:cxnLst/>
              <a:rect l="l" t="t" r="r" b="b"/>
              <a:pathLst>
                <a:path w="22646" h="22646" extrusionOk="0">
                  <a:moveTo>
                    <a:pt x="22281" y="0"/>
                  </a:moveTo>
                  <a:lnTo>
                    <a:pt x="1" y="22280"/>
                  </a:lnTo>
                  <a:cubicBezTo>
                    <a:pt x="305" y="22432"/>
                    <a:pt x="609" y="22554"/>
                    <a:pt x="913" y="22645"/>
                  </a:cubicBezTo>
                  <a:lnTo>
                    <a:pt x="22646" y="912"/>
                  </a:lnTo>
                  <a:cubicBezTo>
                    <a:pt x="22554" y="608"/>
                    <a:pt x="22433" y="304"/>
                    <a:pt x="222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6155400" y="1428875"/>
              <a:ext cx="501550" cy="500800"/>
            </a:xfrm>
            <a:custGeom>
              <a:avLst/>
              <a:gdLst/>
              <a:ahLst/>
              <a:cxnLst/>
              <a:rect l="l" t="t" r="r" b="b"/>
              <a:pathLst>
                <a:path w="20062" h="20032" extrusionOk="0">
                  <a:moveTo>
                    <a:pt x="19879" y="1"/>
                  </a:moveTo>
                  <a:lnTo>
                    <a:pt x="0" y="19880"/>
                  </a:lnTo>
                  <a:cubicBezTo>
                    <a:pt x="365" y="19940"/>
                    <a:pt x="699" y="20001"/>
                    <a:pt x="1064" y="20032"/>
                  </a:cubicBezTo>
                  <a:lnTo>
                    <a:pt x="20062" y="1065"/>
                  </a:lnTo>
                  <a:cubicBezTo>
                    <a:pt x="20001" y="700"/>
                    <a:pt x="19940" y="335"/>
                    <a:pt x="19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6261775" y="1535275"/>
              <a:ext cx="397450" cy="397450"/>
            </a:xfrm>
            <a:custGeom>
              <a:avLst/>
              <a:gdLst/>
              <a:ahLst/>
              <a:cxnLst/>
              <a:rect l="l" t="t" r="r" b="b"/>
              <a:pathLst>
                <a:path w="15898" h="15898" extrusionOk="0">
                  <a:moveTo>
                    <a:pt x="15898" y="0"/>
                  </a:moveTo>
                  <a:lnTo>
                    <a:pt x="1" y="15897"/>
                  </a:lnTo>
                  <a:cubicBezTo>
                    <a:pt x="487" y="15867"/>
                    <a:pt x="943" y="15836"/>
                    <a:pt x="1399" y="15745"/>
                  </a:cubicBezTo>
                  <a:lnTo>
                    <a:pt x="15776" y="1398"/>
                  </a:lnTo>
                  <a:cubicBezTo>
                    <a:pt x="15837" y="942"/>
                    <a:pt x="15867" y="487"/>
                    <a:pt x="15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6413750" y="1687250"/>
              <a:ext cx="207475" cy="207475"/>
            </a:xfrm>
            <a:custGeom>
              <a:avLst/>
              <a:gdLst/>
              <a:ahLst/>
              <a:cxnLst/>
              <a:rect l="l" t="t" r="r" b="b"/>
              <a:pathLst>
                <a:path w="8299" h="8299" extrusionOk="0">
                  <a:moveTo>
                    <a:pt x="8299" y="0"/>
                  </a:moveTo>
                  <a:lnTo>
                    <a:pt x="1" y="8298"/>
                  </a:lnTo>
                  <a:cubicBezTo>
                    <a:pt x="1095" y="7782"/>
                    <a:pt x="2129" y="7174"/>
                    <a:pt x="3101" y="6444"/>
                  </a:cubicBezTo>
                  <a:lnTo>
                    <a:pt x="6445" y="3101"/>
                  </a:lnTo>
                  <a:cubicBezTo>
                    <a:pt x="7174" y="2128"/>
                    <a:pt x="7813" y="1095"/>
                    <a:pt x="8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8" name="Google Shape;288;p13"/>
          <p:cNvSpPr/>
          <p:nvPr/>
        </p:nvSpPr>
        <p:spPr>
          <a:xfrm>
            <a:off x="8832351" y="2166598"/>
            <a:ext cx="64298" cy="63559"/>
          </a:xfrm>
          <a:custGeom>
            <a:avLst/>
            <a:gdLst/>
            <a:ahLst/>
            <a:cxnLst/>
            <a:rect l="l" t="t" r="r" b="b"/>
            <a:pathLst>
              <a:path w="2676" h="2645" extrusionOk="0">
                <a:moveTo>
                  <a:pt x="0" y="0"/>
                </a:moveTo>
                <a:lnTo>
                  <a:pt x="0" y="2645"/>
                </a:lnTo>
                <a:lnTo>
                  <a:pt x="2675" y="264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3"/>
          <p:cNvSpPr/>
          <p:nvPr/>
        </p:nvSpPr>
        <p:spPr>
          <a:xfrm>
            <a:off x="8832351" y="2326570"/>
            <a:ext cx="64298" cy="64280"/>
          </a:xfrm>
          <a:custGeom>
            <a:avLst/>
            <a:gdLst/>
            <a:ahLst/>
            <a:cxnLst/>
            <a:rect l="l" t="t" r="r" b="b"/>
            <a:pathLst>
              <a:path w="2676" h="2675" extrusionOk="0">
                <a:moveTo>
                  <a:pt x="0" y="0"/>
                </a:moveTo>
                <a:lnTo>
                  <a:pt x="0" y="2675"/>
                </a:lnTo>
                <a:lnTo>
                  <a:pt x="2675" y="267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3"/>
          <p:cNvSpPr/>
          <p:nvPr/>
        </p:nvSpPr>
        <p:spPr>
          <a:xfrm>
            <a:off x="8832351" y="2487262"/>
            <a:ext cx="64298" cy="63559"/>
          </a:xfrm>
          <a:custGeom>
            <a:avLst/>
            <a:gdLst/>
            <a:ahLst/>
            <a:cxnLst/>
            <a:rect l="l" t="t" r="r" b="b"/>
            <a:pathLst>
              <a:path w="2676" h="2645" extrusionOk="0">
                <a:moveTo>
                  <a:pt x="0" y="0"/>
                </a:moveTo>
                <a:lnTo>
                  <a:pt x="0" y="2645"/>
                </a:lnTo>
                <a:lnTo>
                  <a:pt x="2675" y="264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3"/>
          <p:cNvSpPr/>
          <p:nvPr/>
        </p:nvSpPr>
        <p:spPr>
          <a:xfrm>
            <a:off x="247350" y="2913714"/>
            <a:ext cx="64875" cy="64913"/>
          </a:xfrm>
          <a:custGeom>
            <a:avLst/>
            <a:gdLst/>
            <a:ahLst/>
            <a:cxnLst/>
            <a:rect l="l" t="t" r="r" b="b"/>
            <a:pathLst>
              <a:path w="2675" h="2676" extrusionOk="0">
                <a:moveTo>
                  <a:pt x="0" y="1"/>
                </a:moveTo>
                <a:lnTo>
                  <a:pt x="0" y="2676"/>
                </a:lnTo>
                <a:lnTo>
                  <a:pt x="2675" y="2676"/>
                </a:lnTo>
                <a:lnTo>
                  <a:pt x="267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3"/>
          <p:cNvSpPr/>
          <p:nvPr/>
        </p:nvSpPr>
        <p:spPr>
          <a:xfrm>
            <a:off x="247350" y="2752257"/>
            <a:ext cx="64875" cy="64889"/>
          </a:xfrm>
          <a:custGeom>
            <a:avLst/>
            <a:gdLst/>
            <a:ahLst/>
            <a:cxnLst/>
            <a:rect l="l" t="t" r="r" b="b"/>
            <a:pathLst>
              <a:path w="2675" h="2675" extrusionOk="0">
                <a:moveTo>
                  <a:pt x="0" y="0"/>
                </a:moveTo>
                <a:lnTo>
                  <a:pt x="0" y="2675"/>
                </a:lnTo>
                <a:lnTo>
                  <a:pt x="2675" y="267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3"/>
          <p:cNvSpPr/>
          <p:nvPr/>
        </p:nvSpPr>
        <p:spPr>
          <a:xfrm>
            <a:off x="247350" y="2590777"/>
            <a:ext cx="64875" cy="64161"/>
          </a:xfrm>
          <a:custGeom>
            <a:avLst/>
            <a:gdLst/>
            <a:ahLst/>
            <a:cxnLst/>
            <a:rect l="l" t="t" r="r" b="b"/>
            <a:pathLst>
              <a:path w="2675" h="2645" extrusionOk="0">
                <a:moveTo>
                  <a:pt x="0" y="0"/>
                </a:moveTo>
                <a:lnTo>
                  <a:pt x="0" y="2645"/>
                </a:lnTo>
                <a:lnTo>
                  <a:pt x="2675" y="264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"/>
          <p:cNvSpPr/>
          <p:nvPr/>
        </p:nvSpPr>
        <p:spPr>
          <a:xfrm>
            <a:off x="7285087" y="306378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1915"/>
                </a:lnTo>
                <a:lnTo>
                  <a:pt x="55230" y="1915"/>
                </a:lnTo>
                <a:lnTo>
                  <a:pt x="55230" y="61460"/>
                </a:lnTo>
                <a:lnTo>
                  <a:pt x="57510" y="61460"/>
                </a:lnTo>
                <a:lnTo>
                  <a:pt x="5751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3"/>
          <p:cNvSpPr/>
          <p:nvPr/>
        </p:nvSpPr>
        <p:spPr>
          <a:xfrm>
            <a:off x="247339" y="3114855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61460"/>
                </a:lnTo>
                <a:lnTo>
                  <a:pt x="57510" y="61460"/>
                </a:lnTo>
                <a:lnTo>
                  <a:pt x="57510" y="59545"/>
                </a:lnTo>
                <a:lnTo>
                  <a:pt x="2281" y="59545"/>
                </a:lnTo>
                <a:lnTo>
                  <a:pt x="228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3D14C1E5-AB9F-921C-3FCE-1A536E0623DF}"/>
              </a:ext>
            </a:extLst>
          </p:cNvPr>
          <p:cNvSpPr/>
          <p:nvPr userDrawn="1"/>
        </p:nvSpPr>
        <p:spPr>
          <a:xfrm rot="10800000">
            <a:off x="8147049" y="198760"/>
            <a:ext cx="832254" cy="832254"/>
          </a:xfrm>
          <a:prstGeom prst="rtTriangl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2539B6FE-5BDA-FE0E-9F91-47BB6CFB9F20}"/>
              </a:ext>
            </a:extLst>
          </p:cNvPr>
          <p:cNvSpPr txBox="1">
            <a:spLocks/>
          </p:cNvSpPr>
          <p:nvPr userDrawn="1"/>
        </p:nvSpPr>
        <p:spPr>
          <a:xfrm>
            <a:off x="8503444" y="282087"/>
            <a:ext cx="4619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1E343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B870A47-03C7-443E-85D2-5DBB3F199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9837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4"/>
          <p:cNvSpPr/>
          <p:nvPr/>
        </p:nvSpPr>
        <p:spPr>
          <a:xfrm>
            <a:off x="-359057" y="-314331"/>
            <a:ext cx="890242" cy="828097"/>
          </a:xfrm>
          <a:custGeom>
            <a:avLst/>
            <a:gdLst/>
            <a:ahLst/>
            <a:cxnLst/>
            <a:rect l="l" t="t" r="r" b="b"/>
            <a:pathLst>
              <a:path w="25685" h="23892" extrusionOk="0">
                <a:moveTo>
                  <a:pt x="23892" y="0"/>
                </a:moveTo>
                <a:lnTo>
                  <a:pt x="1" y="23891"/>
                </a:lnTo>
                <a:lnTo>
                  <a:pt x="1764" y="23891"/>
                </a:lnTo>
                <a:lnTo>
                  <a:pt x="2568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4"/>
          <p:cNvSpPr/>
          <p:nvPr/>
        </p:nvSpPr>
        <p:spPr>
          <a:xfrm>
            <a:off x="125535" y="-532413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4"/>
          <p:cNvSpPr/>
          <p:nvPr/>
        </p:nvSpPr>
        <p:spPr>
          <a:xfrm>
            <a:off x="8348547" y="4345524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4"/>
          <p:cNvSpPr/>
          <p:nvPr/>
        </p:nvSpPr>
        <p:spPr>
          <a:xfrm>
            <a:off x="7691480" y="4621557"/>
            <a:ext cx="890242" cy="828097"/>
          </a:xfrm>
          <a:custGeom>
            <a:avLst/>
            <a:gdLst/>
            <a:ahLst/>
            <a:cxnLst/>
            <a:rect l="l" t="t" r="r" b="b"/>
            <a:pathLst>
              <a:path w="25685" h="23892" extrusionOk="0">
                <a:moveTo>
                  <a:pt x="23892" y="0"/>
                </a:moveTo>
                <a:lnTo>
                  <a:pt x="1" y="23891"/>
                </a:lnTo>
                <a:lnTo>
                  <a:pt x="1764" y="23891"/>
                </a:lnTo>
                <a:lnTo>
                  <a:pt x="2568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4"/>
          <p:cNvSpPr/>
          <p:nvPr/>
        </p:nvSpPr>
        <p:spPr>
          <a:xfrm>
            <a:off x="8474635" y="3480924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4"/>
          <p:cNvSpPr/>
          <p:nvPr/>
        </p:nvSpPr>
        <p:spPr>
          <a:xfrm>
            <a:off x="8568204" y="4973842"/>
            <a:ext cx="611056" cy="610016"/>
          </a:xfrm>
          <a:custGeom>
            <a:avLst/>
            <a:gdLst/>
            <a:ahLst/>
            <a:cxnLst/>
            <a:rect l="l" t="t" r="r" b="b"/>
            <a:pathLst>
              <a:path w="17630" h="17600" extrusionOk="0">
                <a:moveTo>
                  <a:pt x="15836" y="1"/>
                </a:moveTo>
                <a:lnTo>
                  <a:pt x="0" y="15837"/>
                </a:lnTo>
                <a:lnTo>
                  <a:pt x="0" y="17600"/>
                </a:lnTo>
                <a:lnTo>
                  <a:pt x="1763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4"/>
          <p:cNvSpPr/>
          <p:nvPr/>
        </p:nvSpPr>
        <p:spPr>
          <a:xfrm>
            <a:off x="-359040" y="354362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4"/>
          <p:cNvSpPr txBox="1">
            <a:spLocks noGrp="1"/>
          </p:cNvSpPr>
          <p:nvPr>
            <p:ph type="title" idx="2"/>
          </p:nvPr>
        </p:nvSpPr>
        <p:spPr>
          <a:xfrm>
            <a:off x="703963" y="2713550"/>
            <a:ext cx="25725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None/>
              <a:defRPr sz="2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7" name="Google Shape;307;p14"/>
          <p:cNvSpPr txBox="1">
            <a:spLocks noGrp="1"/>
          </p:cNvSpPr>
          <p:nvPr>
            <p:ph type="title" idx="3"/>
          </p:nvPr>
        </p:nvSpPr>
        <p:spPr>
          <a:xfrm>
            <a:off x="3294763" y="2713550"/>
            <a:ext cx="25545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8" name="Google Shape;308;p14"/>
          <p:cNvSpPr txBox="1">
            <a:spLocks noGrp="1"/>
          </p:cNvSpPr>
          <p:nvPr>
            <p:ph type="title" idx="4"/>
          </p:nvPr>
        </p:nvSpPr>
        <p:spPr>
          <a:xfrm>
            <a:off x="5867563" y="2713550"/>
            <a:ext cx="25725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9" name="Google Shape;309;p14"/>
          <p:cNvSpPr txBox="1">
            <a:spLocks noGrp="1"/>
          </p:cNvSpPr>
          <p:nvPr>
            <p:ph type="subTitle" idx="1"/>
          </p:nvPr>
        </p:nvSpPr>
        <p:spPr>
          <a:xfrm>
            <a:off x="702938" y="3210600"/>
            <a:ext cx="2572500" cy="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4"/>
          <p:cNvSpPr txBox="1">
            <a:spLocks noGrp="1"/>
          </p:cNvSpPr>
          <p:nvPr>
            <p:ph type="subTitle" idx="5"/>
          </p:nvPr>
        </p:nvSpPr>
        <p:spPr>
          <a:xfrm>
            <a:off x="3277488" y="3210600"/>
            <a:ext cx="2572500" cy="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4"/>
          <p:cNvSpPr txBox="1">
            <a:spLocks noGrp="1"/>
          </p:cNvSpPr>
          <p:nvPr>
            <p:ph type="subTitle" idx="6"/>
          </p:nvPr>
        </p:nvSpPr>
        <p:spPr>
          <a:xfrm>
            <a:off x="5868563" y="3210600"/>
            <a:ext cx="2572500" cy="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AA2880BD-3B9A-4497-9DFD-C6D7C3DB4463}"/>
              </a:ext>
            </a:extLst>
          </p:cNvPr>
          <p:cNvSpPr/>
          <p:nvPr userDrawn="1"/>
        </p:nvSpPr>
        <p:spPr>
          <a:xfrm rot="10800000">
            <a:off x="8147049" y="198760"/>
            <a:ext cx="832254" cy="832254"/>
          </a:xfrm>
          <a:prstGeom prst="rtTriangl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71F079A2-BAD1-EFFD-B059-689FEA8A6593}"/>
              </a:ext>
            </a:extLst>
          </p:cNvPr>
          <p:cNvSpPr txBox="1">
            <a:spLocks/>
          </p:cNvSpPr>
          <p:nvPr userDrawn="1"/>
        </p:nvSpPr>
        <p:spPr>
          <a:xfrm>
            <a:off x="8503444" y="282087"/>
            <a:ext cx="4619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1E343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B870A47-03C7-443E-85D2-5DBB3F199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277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preserve="1">
  <p:cSld name="Title and three columns 1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5"/>
          <p:cNvSpPr txBox="1">
            <a:spLocks noGrp="1"/>
          </p:cNvSpPr>
          <p:nvPr>
            <p:ph type="title" idx="2"/>
          </p:nvPr>
        </p:nvSpPr>
        <p:spPr>
          <a:xfrm>
            <a:off x="713225" y="1875350"/>
            <a:ext cx="25725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5" name="Google Shape;315;p15"/>
          <p:cNvSpPr txBox="1">
            <a:spLocks noGrp="1"/>
          </p:cNvSpPr>
          <p:nvPr>
            <p:ph type="title" idx="3"/>
          </p:nvPr>
        </p:nvSpPr>
        <p:spPr>
          <a:xfrm>
            <a:off x="3304025" y="3475550"/>
            <a:ext cx="25545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6" name="Google Shape;316;p15"/>
          <p:cNvSpPr txBox="1">
            <a:spLocks noGrp="1"/>
          </p:cNvSpPr>
          <p:nvPr>
            <p:ph type="title" idx="4"/>
          </p:nvPr>
        </p:nvSpPr>
        <p:spPr>
          <a:xfrm>
            <a:off x="5876825" y="1875350"/>
            <a:ext cx="25725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None/>
              <a:defRPr sz="2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7" name="Google Shape;317;p15"/>
          <p:cNvSpPr txBox="1">
            <a:spLocks noGrp="1"/>
          </p:cNvSpPr>
          <p:nvPr>
            <p:ph type="subTitle" idx="1"/>
          </p:nvPr>
        </p:nvSpPr>
        <p:spPr>
          <a:xfrm>
            <a:off x="712200" y="2372400"/>
            <a:ext cx="2572500" cy="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5"/>
          <p:cNvSpPr txBox="1">
            <a:spLocks noGrp="1"/>
          </p:cNvSpPr>
          <p:nvPr>
            <p:ph type="subTitle" idx="5"/>
          </p:nvPr>
        </p:nvSpPr>
        <p:spPr>
          <a:xfrm>
            <a:off x="3286750" y="3972600"/>
            <a:ext cx="2572500" cy="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5"/>
          <p:cNvSpPr txBox="1">
            <a:spLocks noGrp="1"/>
          </p:cNvSpPr>
          <p:nvPr>
            <p:ph type="subTitle" idx="6"/>
          </p:nvPr>
        </p:nvSpPr>
        <p:spPr>
          <a:xfrm>
            <a:off x="5877825" y="2372400"/>
            <a:ext cx="2572500" cy="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20" name="Google Shape;320;p15"/>
          <p:cNvGrpSpPr/>
          <p:nvPr/>
        </p:nvGrpSpPr>
        <p:grpSpPr>
          <a:xfrm rot="-5400000">
            <a:off x="-168644" y="-365178"/>
            <a:ext cx="702288" cy="974617"/>
            <a:chOff x="744950" y="2537550"/>
            <a:chExt cx="1156600" cy="1629250"/>
          </a:xfrm>
        </p:grpSpPr>
        <p:sp>
          <p:nvSpPr>
            <p:cNvPr id="321" name="Google Shape;321;p15"/>
            <p:cNvSpPr/>
            <p:nvPr/>
          </p:nvSpPr>
          <p:spPr>
            <a:xfrm>
              <a:off x="744950" y="2738175"/>
              <a:ext cx="1068450" cy="1428625"/>
            </a:xfrm>
            <a:custGeom>
              <a:avLst/>
              <a:gdLst/>
              <a:ahLst/>
              <a:cxnLst/>
              <a:rect l="l" t="t" r="r" b="b"/>
              <a:pathLst>
                <a:path w="42738" h="57145" extrusionOk="0">
                  <a:moveTo>
                    <a:pt x="1" y="0"/>
                  </a:moveTo>
                  <a:lnTo>
                    <a:pt x="1" y="57144"/>
                  </a:lnTo>
                  <a:lnTo>
                    <a:pt x="42737" y="28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849825" y="2537550"/>
              <a:ext cx="46375" cy="18275"/>
            </a:xfrm>
            <a:custGeom>
              <a:avLst/>
              <a:gdLst/>
              <a:ahLst/>
              <a:cxnLst/>
              <a:rect l="l" t="t" r="r" b="b"/>
              <a:pathLst>
                <a:path w="1855" h="731" extrusionOk="0">
                  <a:moveTo>
                    <a:pt x="1" y="1"/>
                  </a:moveTo>
                  <a:lnTo>
                    <a:pt x="1" y="730"/>
                  </a:lnTo>
                  <a:lnTo>
                    <a:pt x="1855" y="730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849825" y="2602150"/>
              <a:ext cx="143650" cy="18275"/>
            </a:xfrm>
            <a:custGeom>
              <a:avLst/>
              <a:gdLst/>
              <a:ahLst/>
              <a:cxnLst/>
              <a:rect l="l" t="t" r="r" b="b"/>
              <a:pathLst>
                <a:path w="5746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745" y="730"/>
                  </a:lnTo>
                  <a:lnTo>
                    <a:pt x="46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849825" y="2666750"/>
              <a:ext cx="240150" cy="18250"/>
            </a:xfrm>
            <a:custGeom>
              <a:avLst/>
              <a:gdLst/>
              <a:ahLst/>
              <a:cxnLst/>
              <a:rect l="l" t="t" r="r" b="b"/>
              <a:pathLst>
                <a:path w="9606" h="730" extrusionOk="0">
                  <a:moveTo>
                    <a:pt x="1" y="0"/>
                  </a:moveTo>
                  <a:lnTo>
                    <a:pt x="1" y="730"/>
                  </a:lnTo>
                  <a:lnTo>
                    <a:pt x="9606" y="730"/>
                  </a:lnTo>
                  <a:lnTo>
                    <a:pt x="85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849825" y="2732100"/>
              <a:ext cx="337425" cy="17500"/>
            </a:xfrm>
            <a:custGeom>
              <a:avLst/>
              <a:gdLst/>
              <a:ahLst/>
              <a:cxnLst/>
              <a:rect l="l" t="t" r="r" b="b"/>
              <a:pathLst>
                <a:path w="13497" h="700" extrusionOk="0">
                  <a:moveTo>
                    <a:pt x="1" y="0"/>
                  </a:moveTo>
                  <a:lnTo>
                    <a:pt x="1" y="699"/>
                  </a:lnTo>
                  <a:lnTo>
                    <a:pt x="13496" y="699"/>
                  </a:lnTo>
                  <a:lnTo>
                    <a:pt x="124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849825" y="2796675"/>
              <a:ext cx="433925" cy="17500"/>
            </a:xfrm>
            <a:custGeom>
              <a:avLst/>
              <a:gdLst/>
              <a:ahLst/>
              <a:cxnLst/>
              <a:rect l="l" t="t" r="r" b="b"/>
              <a:pathLst>
                <a:path w="17357" h="700" extrusionOk="0">
                  <a:moveTo>
                    <a:pt x="1" y="1"/>
                  </a:moveTo>
                  <a:lnTo>
                    <a:pt x="1" y="700"/>
                  </a:lnTo>
                  <a:lnTo>
                    <a:pt x="17356" y="700"/>
                  </a:lnTo>
                  <a:lnTo>
                    <a:pt x="16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849825" y="2861275"/>
              <a:ext cx="531200" cy="18250"/>
            </a:xfrm>
            <a:custGeom>
              <a:avLst/>
              <a:gdLst/>
              <a:ahLst/>
              <a:cxnLst/>
              <a:rect l="l" t="t" r="r" b="b"/>
              <a:pathLst>
                <a:path w="2124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21247" y="730"/>
                  </a:lnTo>
                  <a:lnTo>
                    <a:pt x="201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849825" y="2925875"/>
              <a:ext cx="627700" cy="18250"/>
            </a:xfrm>
            <a:custGeom>
              <a:avLst/>
              <a:gdLst/>
              <a:ahLst/>
              <a:cxnLst/>
              <a:rect l="l" t="t" r="r" b="b"/>
              <a:pathLst>
                <a:path w="2510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25107" y="730"/>
                  </a:lnTo>
                  <a:lnTo>
                    <a:pt x="24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849825" y="2990450"/>
              <a:ext cx="724975" cy="18275"/>
            </a:xfrm>
            <a:custGeom>
              <a:avLst/>
              <a:gdLst/>
              <a:ahLst/>
              <a:cxnLst/>
              <a:rect l="l" t="t" r="r" b="b"/>
              <a:pathLst>
                <a:path w="28999" h="731" extrusionOk="0">
                  <a:moveTo>
                    <a:pt x="1" y="1"/>
                  </a:moveTo>
                  <a:lnTo>
                    <a:pt x="1" y="730"/>
                  </a:lnTo>
                  <a:lnTo>
                    <a:pt x="28998" y="730"/>
                  </a:lnTo>
                  <a:lnTo>
                    <a:pt x="279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849825" y="3055800"/>
              <a:ext cx="821475" cy="17500"/>
            </a:xfrm>
            <a:custGeom>
              <a:avLst/>
              <a:gdLst/>
              <a:ahLst/>
              <a:cxnLst/>
              <a:rect l="l" t="t" r="r" b="b"/>
              <a:pathLst>
                <a:path w="32859" h="700" extrusionOk="0">
                  <a:moveTo>
                    <a:pt x="1" y="1"/>
                  </a:moveTo>
                  <a:lnTo>
                    <a:pt x="1" y="700"/>
                  </a:lnTo>
                  <a:lnTo>
                    <a:pt x="32858" y="700"/>
                  </a:lnTo>
                  <a:lnTo>
                    <a:pt x="317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849825" y="3120400"/>
              <a:ext cx="918725" cy="17500"/>
            </a:xfrm>
            <a:custGeom>
              <a:avLst/>
              <a:gdLst/>
              <a:ahLst/>
              <a:cxnLst/>
              <a:rect l="l" t="t" r="r" b="b"/>
              <a:pathLst>
                <a:path w="36749" h="700" extrusionOk="0">
                  <a:moveTo>
                    <a:pt x="1" y="0"/>
                  </a:moveTo>
                  <a:lnTo>
                    <a:pt x="1" y="699"/>
                  </a:lnTo>
                  <a:lnTo>
                    <a:pt x="36749" y="699"/>
                  </a:lnTo>
                  <a:lnTo>
                    <a:pt x="356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849825" y="3184975"/>
              <a:ext cx="1015250" cy="17525"/>
            </a:xfrm>
            <a:custGeom>
              <a:avLst/>
              <a:gdLst/>
              <a:ahLst/>
              <a:cxnLst/>
              <a:rect l="l" t="t" r="r" b="b"/>
              <a:pathLst>
                <a:path w="40610" h="701" extrusionOk="0">
                  <a:moveTo>
                    <a:pt x="1" y="1"/>
                  </a:moveTo>
                  <a:lnTo>
                    <a:pt x="1" y="700"/>
                  </a:lnTo>
                  <a:lnTo>
                    <a:pt x="40609" y="700"/>
                  </a:lnTo>
                  <a:lnTo>
                    <a:pt x="395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849825" y="3249575"/>
              <a:ext cx="1051725" cy="18275"/>
            </a:xfrm>
            <a:custGeom>
              <a:avLst/>
              <a:gdLst/>
              <a:ahLst/>
              <a:cxnLst/>
              <a:rect l="l" t="t" r="r" b="b"/>
              <a:pathLst>
                <a:path w="42069" h="731" extrusionOk="0">
                  <a:moveTo>
                    <a:pt x="1" y="1"/>
                  </a:moveTo>
                  <a:lnTo>
                    <a:pt x="1" y="730"/>
                  </a:lnTo>
                  <a:lnTo>
                    <a:pt x="41004" y="730"/>
                  </a:lnTo>
                  <a:lnTo>
                    <a:pt x="420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849825" y="3314175"/>
              <a:ext cx="955200" cy="18250"/>
            </a:xfrm>
            <a:custGeom>
              <a:avLst/>
              <a:gdLst/>
              <a:ahLst/>
              <a:cxnLst/>
              <a:rect l="l" t="t" r="r" b="b"/>
              <a:pathLst>
                <a:path w="3820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37114" y="730"/>
                  </a:lnTo>
                  <a:lnTo>
                    <a:pt x="38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849825" y="3378750"/>
              <a:ext cx="857950" cy="18275"/>
            </a:xfrm>
            <a:custGeom>
              <a:avLst/>
              <a:gdLst/>
              <a:ahLst/>
              <a:cxnLst/>
              <a:rect l="l" t="t" r="r" b="b"/>
              <a:pathLst>
                <a:path w="3431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33253" y="730"/>
                  </a:lnTo>
                  <a:lnTo>
                    <a:pt x="343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849825" y="3444100"/>
              <a:ext cx="761450" cy="17500"/>
            </a:xfrm>
            <a:custGeom>
              <a:avLst/>
              <a:gdLst/>
              <a:ahLst/>
              <a:cxnLst/>
              <a:rect l="l" t="t" r="r" b="b"/>
              <a:pathLst>
                <a:path w="3045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29363" y="700"/>
                  </a:lnTo>
                  <a:lnTo>
                    <a:pt x="304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849825" y="3508700"/>
              <a:ext cx="664175" cy="17500"/>
            </a:xfrm>
            <a:custGeom>
              <a:avLst/>
              <a:gdLst/>
              <a:ahLst/>
              <a:cxnLst/>
              <a:rect l="l" t="t" r="r" b="b"/>
              <a:pathLst>
                <a:path w="26567" h="700" extrusionOk="0">
                  <a:moveTo>
                    <a:pt x="1" y="1"/>
                  </a:moveTo>
                  <a:lnTo>
                    <a:pt x="1" y="700"/>
                  </a:lnTo>
                  <a:lnTo>
                    <a:pt x="25503" y="700"/>
                  </a:lnTo>
                  <a:lnTo>
                    <a:pt x="265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849825" y="3573300"/>
              <a:ext cx="567675" cy="18250"/>
            </a:xfrm>
            <a:custGeom>
              <a:avLst/>
              <a:gdLst/>
              <a:ahLst/>
              <a:cxnLst/>
              <a:rect l="l" t="t" r="r" b="b"/>
              <a:pathLst>
                <a:path w="22707" h="730" extrusionOk="0">
                  <a:moveTo>
                    <a:pt x="1" y="0"/>
                  </a:moveTo>
                  <a:lnTo>
                    <a:pt x="1" y="730"/>
                  </a:lnTo>
                  <a:lnTo>
                    <a:pt x="21642" y="730"/>
                  </a:lnTo>
                  <a:lnTo>
                    <a:pt x="22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849825" y="3637875"/>
              <a:ext cx="470400" cy="18275"/>
            </a:xfrm>
            <a:custGeom>
              <a:avLst/>
              <a:gdLst/>
              <a:ahLst/>
              <a:cxnLst/>
              <a:rect l="l" t="t" r="r" b="b"/>
              <a:pathLst>
                <a:path w="18816" h="731" extrusionOk="0">
                  <a:moveTo>
                    <a:pt x="1" y="1"/>
                  </a:moveTo>
                  <a:lnTo>
                    <a:pt x="1" y="730"/>
                  </a:lnTo>
                  <a:lnTo>
                    <a:pt x="17752" y="730"/>
                  </a:lnTo>
                  <a:lnTo>
                    <a:pt x="188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849825" y="3702475"/>
              <a:ext cx="373900" cy="18250"/>
            </a:xfrm>
            <a:custGeom>
              <a:avLst/>
              <a:gdLst/>
              <a:ahLst/>
              <a:cxnLst/>
              <a:rect l="l" t="t" r="r" b="b"/>
              <a:pathLst>
                <a:path w="14956" h="730" extrusionOk="0">
                  <a:moveTo>
                    <a:pt x="1" y="0"/>
                  </a:moveTo>
                  <a:lnTo>
                    <a:pt x="1" y="730"/>
                  </a:lnTo>
                  <a:lnTo>
                    <a:pt x="13891" y="730"/>
                  </a:lnTo>
                  <a:lnTo>
                    <a:pt x="149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849825" y="3767825"/>
              <a:ext cx="276625" cy="17500"/>
            </a:xfrm>
            <a:custGeom>
              <a:avLst/>
              <a:gdLst/>
              <a:ahLst/>
              <a:cxnLst/>
              <a:rect l="l" t="t" r="r" b="b"/>
              <a:pathLst>
                <a:path w="11065" h="700" extrusionOk="0">
                  <a:moveTo>
                    <a:pt x="1" y="0"/>
                  </a:moveTo>
                  <a:lnTo>
                    <a:pt x="1" y="700"/>
                  </a:lnTo>
                  <a:lnTo>
                    <a:pt x="10001" y="700"/>
                  </a:lnTo>
                  <a:lnTo>
                    <a:pt x="110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849825" y="3832425"/>
              <a:ext cx="180125" cy="17500"/>
            </a:xfrm>
            <a:custGeom>
              <a:avLst/>
              <a:gdLst/>
              <a:ahLst/>
              <a:cxnLst/>
              <a:rect l="l" t="t" r="r" b="b"/>
              <a:pathLst>
                <a:path w="7205" h="700" extrusionOk="0">
                  <a:moveTo>
                    <a:pt x="1" y="0"/>
                  </a:moveTo>
                  <a:lnTo>
                    <a:pt x="1" y="699"/>
                  </a:lnTo>
                  <a:lnTo>
                    <a:pt x="6140" y="699"/>
                  </a:lnTo>
                  <a:lnTo>
                    <a:pt x="72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849825" y="3897000"/>
              <a:ext cx="82850" cy="17500"/>
            </a:xfrm>
            <a:custGeom>
              <a:avLst/>
              <a:gdLst/>
              <a:ahLst/>
              <a:cxnLst/>
              <a:rect l="l" t="t" r="r" b="b"/>
              <a:pathLst>
                <a:path w="3314" h="700" extrusionOk="0">
                  <a:moveTo>
                    <a:pt x="1" y="1"/>
                  </a:moveTo>
                  <a:lnTo>
                    <a:pt x="1" y="700"/>
                  </a:lnTo>
                  <a:lnTo>
                    <a:pt x="2250" y="700"/>
                  </a:lnTo>
                  <a:lnTo>
                    <a:pt x="3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344;p15"/>
          <p:cNvGrpSpPr/>
          <p:nvPr/>
        </p:nvGrpSpPr>
        <p:grpSpPr>
          <a:xfrm>
            <a:off x="8497656" y="4706283"/>
            <a:ext cx="942286" cy="828287"/>
            <a:chOff x="5813450" y="994900"/>
            <a:chExt cx="1066900" cy="937825"/>
          </a:xfrm>
        </p:grpSpPr>
        <p:sp>
          <p:nvSpPr>
            <p:cNvPr id="345" name="Google Shape;345;p15"/>
            <p:cNvSpPr/>
            <p:nvPr/>
          </p:nvSpPr>
          <p:spPr>
            <a:xfrm>
              <a:off x="5925150" y="994900"/>
              <a:ext cx="955200" cy="866475"/>
            </a:xfrm>
            <a:custGeom>
              <a:avLst/>
              <a:gdLst/>
              <a:ahLst/>
              <a:cxnLst/>
              <a:rect l="l" t="t" r="r" b="b"/>
              <a:pathLst>
                <a:path w="38208" h="34659" extrusionOk="0">
                  <a:moveTo>
                    <a:pt x="19074" y="1"/>
                  </a:moveTo>
                  <a:cubicBezTo>
                    <a:pt x="11259" y="1"/>
                    <a:pt x="4168" y="5324"/>
                    <a:pt x="2250" y="13256"/>
                  </a:cubicBezTo>
                  <a:cubicBezTo>
                    <a:pt x="0" y="22588"/>
                    <a:pt x="5745" y="31950"/>
                    <a:pt x="15046" y="34169"/>
                  </a:cubicBezTo>
                  <a:cubicBezTo>
                    <a:pt x="16415" y="34500"/>
                    <a:pt x="17785" y="34658"/>
                    <a:pt x="19134" y="34658"/>
                  </a:cubicBezTo>
                  <a:cubicBezTo>
                    <a:pt x="26949" y="34658"/>
                    <a:pt x="34040" y="29335"/>
                    <a:pt x="35959" y="21402"/>
                  </a:cubicBezTo>
                  <a:cubicBezTo>
                    <a:pt x="38208" y="12071"/>
                    <a:pt x="32463" y="2709"/>
                    <a:pt x="23162" y="490"/>
                  </a:cubicBezTo>
                  <a:cubicBezTo>
                    <a:pt x="21793" y="159"/>
                    <a:pt x="20423" y="1"/>
                    <a:pt x="19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5840050" y="1113525"/>
              <a:ext cx="249250" cy="249275"/>
            </a:xfrm>
            <a:custGeom>
              <a:avLst/>
              <a:gdLst/>
              <a:ahLst/>
              <a:cxnLst/>
              <a:rect l="l" t="t" r="r" b="b"/>
              <a:pathLst>
                <a:path w="9970" h="9971" extrusionOk="0">
                  <a:moveTo>
                    <a:pt x="9970" y="1"/>
                  </a:moveTo>
                  <a:lnTo>
                    <a:pt x="9970" y="1"/>
                  </a:lnTo>
                  <a:cubicBezTo>
                    <a:pt x="9180" y="305"/>
                    <a:pt x="8389" y="639"/>
                    <a:pt x="7629" y="1065"/>
                  </a:cubicBezTo>
                  <a:lnTo>
                    <a:pt x="1064" y="7630"/>
                  </a:lnTo>
                  <a:cubicBezTo>
                    <a:pt x="669" y="8359"/>
                    <a:pt x="304" y="9150"/>
                    <a:pt x="0" y="9970"/>
                  </a:cubicBezTo>
                  <a:lnTo>
                    <a:pt x="99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5813450" y="1086925"/>
              <a:ext cx="415675" cy="415700"/>
            </a:xfrm>
            <a:custGeom>
              <a:avLst/>
              <a:gdLst/>
              <a:ahLst/>
              <a:cxnLst/>
              <a:rect l="l" t="t" r="r" b="b"/>
              <a:pathLst>
                <a:path w="16627" h="16628" extrusionOk="0">
                  <a:moveTo>
                    <a:pt x="16627" y="1"/>
                  </a:moveTo>
                  <a:cubicBezTo>
                    <a:pt x="16171" y="1"/>
                    <a:pt x="15745" y="31"/>
                    <a:pt x="15289" y="62"/>
                  </a:cubicBezTo>
                  <a:lnTo>
                    <a:pt x="61" y="15290"/>
                  </a:lnTo>
                  <a:cubicBezTo>
                    <a:pt x="31" y="15746"/>
                    <a:pt x="0" y="16171"/>
                    <a:pt x="0" y="16627"/>
                  </a:cubicBezTo>
                  <a:lnTo>
                    <a:pt x="166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5818775" y="1092250"/>
              <a:ext cx="512950" cy="513700"/>
            </a:xfrm>
            <a:custGeom>
              <a:avLst/>
              <a:gdLst/>
              <a:ahLst/>
              <a:cxnLst/>
              <a:rect l="l" t="t" r="r" b="b"/>
              <a:pathLst>
                <a:path w="20518" h="20548" extrusionOk="0">
                  <a:moveTo>
                    <a:pt x="19484" y="1"/>
                  </a:moveTo>
                  <a:lnTo>
                    <a:pt x="0" y="19484"/>
                  </a:lnTo>
                  <a:cubicBezTo>
                    <a:pt x="61" y="19849"/>
                    <a:pt x="152" y="20183"/>
                    <a:pt x="213" y="20548"/>
                  </a:cubicBezTo>
                  <a:lnTo>
                    <a:pt x="20517" y="213"/>
                  </a:lnTo>
                  <a:cubicBezTo>
                    <a:pt x="20183" y="122"/>
                    <a:pt x="19848" y="61"/>
                    <a:pt x="194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5843850" y="1117325"/>
              <a:ext cx="572975" cy="572975"/>
            </a:xfrm>
            <a:custGeom>
              <a:avLst/>
              <a:gdLst/>
              <a:ahLst/>
              <a:cxnLst/>
              <a:rect l="l" t="t" r="r" b="b"/>
              <a:pathLst>
                <a:path w="22919" h="22919" extrusionOk="0">
                  <a:moveTo>
                    <a:pt x="22037" y="1"/>
                  </a:moveTo>
                  <a:lnTo>
                    <a:pt x="0" y="22037"/>
                  </a:lnTo>
                  <a:cubicBezTo>
                    <a:pt x="122" y="22341"/>
                    <a:pt x="243" y="22615"/>
                    <a:pt x="395" y="22919"/>
                  </a:cubicBezTo>
                  <a:lnTo>
                    <a:pt x="22918" y="396"/>
                  </a:lnTo>
                  <a:cubicBezTo>
                    <a:pt x="22615" y="244"/>
                    <a:pt x="22341" y="122"/>
                    <a:pt x="2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5882600" y="1156850"/>
              <a:ext cx="605650" cy="604900"/>
            </a:xfrm>
            <a:custGeom>
              <a:avLst/>
              <a:gdLst/>
              <a:ahLst/>
              <a:cxnLst/>
              <a:rect l="l" t="t" r="r" b="b"/>
              <a:pathLst>
                <a:path w="24226" h="24196" extrusionOk="0">
                  <a:moveTo>
                    <a:pt x="23466" y="0"/>
                  </a:moveTo>
                  <a:lnTo>
                    <a:pt x="0" y="23435"/>
                  </a:lnTo>
                  <a:cubicBezTo>
                    <a:pt x="183" y="23678"/>
                    <a:pt x="335" y="23952"/>
                    <a:pt x="517" y="24195"/>
                  </a:cubicBezTo>
                  <a:lnTo>
                    <a:pt x="24226" y="487"/>
                  </a:lnTo>
                  <a:cubicBezTo>
                    <a:pt x="23982" y="335"/>
                    <a:pt x="23709" y="152"/>
                    <a:pt x="23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5934275" y="1207000"/>
              <a:ext cx="614000" cy="614000"/>
            </a:xfrm>
            <a:custGeom>
              <a:avLst/>
              <a:gdLst/>
              <a:ahLst/>
              <a:cxnLst/>
              <a:rect l="l" t="t" r="r" b="b"/>
              <a:pathLst>
                <a:path w="24560" h="24560" extrusionOk="0">
                  <a:moveTo>
                    <a:pt x="23922" y="0"/>
                  </a:moveTo>
                  <a:lnTo>
                    <a:pt x="0" y="23952"/>
                  </a:lnTo>
                  <a:cubicBezTo>
                    <a:pt x="183" y="24165"/>
                    <a:pt x="395" y="24378"/>
                    <a:pt x="608" y="24560"/>
                  </a:cubicBezTo>
                  <a:lnTo>
                    <a:pt x="24560" y="639"/>
                  </a:lnTo>
                  <a:cubicBezTo>
                    <a:pt x="24347" y="426"/>
                    <a:pt x="24134" y="213"/>
                    <a:pt x="239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5995825" y="1268550"/>
              <a:ext cx="601100" cy="601100"/>
            </a:xfrm>
            <a:custGeom>
              <a:avLst/>
              <a:gdLst/>
              <a:ahLst/>
              <a:cxnLst/>
              <a:rect l="l" t="t" r="r" b="b"/>
              <a:pathLst>
                <a:path w="24044" h="24044" extrusionOk="0">
                  <a:moveTo>
                    <a:pt x="23557" y="0"/>
                  </a:moveTo>
                  <a:lnTo>
                    <a:pt x="0" y="23557"/>
                  </a:lnTo>
                  <a:cubicBezTo>
                    <a:pt x="243" y="23739"/>
                    <a:pt x="487" y="23891"/>
                    <a:pt x="760" y="24043"/>
                  </a:cubicBezTo>
                  <a:lnTo>
                    <a:pt x="24043" y="760"/>
                  </a:lnTo>
                  <a:cubicBezTo>
                    <a:pt x="23891" y="517"/>
                    <a:pt x="23739" y="244"/>
                    <a:pt x="23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6068000" y="1341500"/>
              <a:ext cx="566150" cy="566150"/>
            </a:xfrm>
            <a:custGeom>
              <a:avLst/>
              <a:gdLst/>
              <a:ahLst/>
              <a:cxnLst/>
              <a:rect l="l" t="t" r="r" b="b"/>
              <a:pathLst>
                <a:path w="22646" h="22646" extrusionOk="0">
                  <a:moveTo>
                    <a:pt x="22281" y="0"/>
                  </a:moveTo>
                  <a:lnTo>
                    <a:pt x="1" y="22280"/>
                  </a:lnTo>
                  <a:cubicBezTo>
                    <a:pt x="305" y="22432"/>
                    <a:pt x="609" y="22554"/>
                    <a:pt x="913" y="22645"/>
                  </a:cubicBezTo>
                  <a:lnTo>
                    <a:pt x="22646" y="912"/>
                  </a:lnTo>
                  <a:cubicBezTo>
                    <a:pt x="22554" y="608"/>
                    <a:pt x="22433" y="304"/>
                    <a:pt x="222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6155400" y="1428875"/>
              <a:ext cx="501550" cy="500800"/>
            </a:xfrm>
            <a:custGeom>
              <a:avLst/>
              <a:gdLst/>
              <a:ahLst/>
              <a:cxnLst/>
              <a:rect l="l" t="t" r="r" b="b"/>
              <a:pathLst>
                <a:path w="20062" h="20032" extrusionOk="0">
                  <a:moveTo>
                    <a:pt x="19879" y="1"/>
                  </a:moveTo>
                  <a:lnTo>
                    <a:pt x="0" y="19880"/>
                  </a:lnTo>
                  <a:cubicBezTo>
                    <a:pt x="365" y="19940"/>
                    <a:pt x="699" y="20001"/>
                    <a:pt x="1064" y="20032"/>
                  </a:cubicBezTo>
                  <a:lnTo>
                    <a:pt x="20062" y="1065"/>
                  </a:lnTo>
                  <a:cubicBezTo>
                    <a:pt x="20001" y="700"/>
                    <a:pt x="19940" y="335"/>
                    <a:pt x="19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6261775" y="1535275"/>
              <a:ext cx="397450" cy="397450"/>
            </a:xfrm>
            <a:custGeom>
              <a:avLst/>
              <a:gdLst/>
              <a:ahLst/>
              <a:cxnLst/>
              <a:rect l="l" t="t" r="r" b="b"/>
              <a:pathLst>
                <a:path w="15898" h="15898" extrusionOk="0">
                  <a:moveTo>
                    <a:pt x="15898" y="0"/>
                  </a:moveTo>
                  <a:lnTo>
                    <a:pt x="1" y="15897"/>
                  </a:lnTo>
                  <a:cubicBezTo>
                    <a:pt x="487" y="15867"/>
                    <a:pt x="943" y="15836"/>
                    <a:pt x="1399" y="15745"/>
                  </a:cubicBezTo>
                  <a:lnTo>
                    <a:pt x="15776" y="1398"/>
                  </a:lnTo>
                  <a:cubicBezTo>
                    <a:pt x="15837" y="942"/>
                    <a:pt x="15867" y="487"/>
                    <a:pt x="15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6413750" y="1687250"/>
              <a:ext cx="207475" cy="207475"/>
            </a:xfrm>
            <a:custGeom>
              <a:avLst/>
              <a:gdLst/>
              <a:ahLst/>
              <a:cxnLst/>
              <a:rect l="l" t="t" r="r" b="b"/>
              <a:pathLst>
                <a:path w="8299" h="8299" extrusionOk="0">
                  <a:moveTo>
                    <a:pt x="8299" y="0"/>
                  </a:moveTo>
                  <a:lnTo>
                    <a:pt x="1" y="8298"/>
                  </a:lnTo>
                  <a:cubicBezTo>
                    <a:pt x="1095" y="7782"/>
                    <a:pt x="2129" y="7174"/>
                    <a:pt x="3101" y="6444"/>
                  </a:cubicBezTo>
                  <a:lnTo>
                    <a:pt x="6445" y="3101"/>
                  </a:lnTo>
                  <a:cubicBezTo>
                    <a:pt x="7174" y="2128"/>
                    <a:pt x="7813" y="1095"/>
                    <a:pt x="8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" name="Google Shape;357;p15"/>
          <p:cNvGrpSpPr/>
          <p:nvPr/>
        </p:nvGrpSpPr>
        <p:grpSpPr>
          <a:xfrm rot="-5400000">
            <a:off x="8582400" y="2517013"/>
            <a:ext cx="519025" cy="109450"/>
            <a:chOff x="3792125" y="4705525"/>
            <a:chExt cx="519025" cy="109450"/>
          </a:xfrm>
          <a:solidFill>
            <a:schemeClr val="accent4"/>
          </a:solidFill>
        </p:grpSpPr>
        <p:sp>
          <p:nvSpPr>
            <p:cNvPr id="358" name="Google Shape;358;p15"/>
            <p:cNvSpPr/>
            <p:nvPr/>
          </p:nvSpPr>
          <p:spPr>
            <a:xfrm>
              <a:off x="379212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398817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4185000" y="4705525"/>
              <a:ext cx="126150" cy="109450"/>
            </a:xfrm>
            <a:custGeom>
              <a:avLst/>
              <a:gdLst/>
              <a:ahLst/>
              <a:cxnLst/>
              <a:rect l="l" t="t" r="r" b="b"/>
              <a:pathLst>
                <a:path w="5046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1" name="Google Shape;361;p15"/>
          <p:cNvSpPr/>
          <p:nvPr/>
        </p:nvSpPr>
        <p:spPr>
          <a:xfrm>
            <a:off x="247350" y="2913714"/>
            <a:ext cx="64875" cy="64913"/>
          </a:xfrm>
          <a:custGeom>
            <a:avLst/>
            <a:gdLst/>
            <a:ahLst/>
            <a:cxnLst/>
            <a:rect l="l" t="t" r="r" b="b"/>
            <a:pathLst>
              <a:path w="2675" h="2676" extrusionOk="0">
                <a:moveTo>
                  <a:pt x="0" y="1"/>
                </a:moveTo>
                <a:lnTo>
                  <a:pt x="0" y="2676"/>
                </a:lnTo>
                <a:lnTo>
                  <a:pt x="2675" y="2676"/>
                </a:lnTo>
                <a:lnTo>
                  <a:pt x="267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5"/>
          <p:cNvSpPr/>
          <p:nvPr/>
        </p:nvSpPr>
        <p:spPr>
          <a:xfrm>
            <a:off x="247350" y="2752257"/>
            <a:ext cx="64875" cy="64889"/>
          </a:xfrm>
          <a:custGeom>
            <a:avLst/>
            <a:gdLst/>
            <a:ahLst/>
            <a:cxnLst/>
            <a:rect l="l" t="t" r="r" b="b"/>
            <a:pathLst>
              <a:path w="2675" h="2675" extrusionOk="0">
                <a:moveTo>
                  <a:pt x="0" y="0"/>
                </a:moveTo>
                <a:lnTo>
                  <a:pt x="0" y="2675"/>
                </a:lnTo>
                <a:lnTo>
                  <a:pt x="2675" y="267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5"/>
          <p:cNvSpPr/>
          <p:nvPr/>
        </p:nvSpPr>
        <p:spPr>
          <a:xfrm>
            <a:off x="247350" y="2590777"/>
            <a:ext cx="64875" cy="64161"/>
          </a:xfrm>
          <a:custGeom>
            <a:avLst/>
            <a:gdLst/>
            <a:ahLst/>
            <a:cxnLst/>
            <a:rect l="l" t="t" r="r" b="b"/>
            <a:pathLst>
              <a:path w="2675" h="2645" extrusionOk="0">
                <a:moveTo>
                  <a:pt x="0" y="0"/>
                </a:moveTo>
                <a:lnTo>
                  <a:pt x="0" y="2645"/>
                </a:lnTo>
                <a:lnTo>
                  <a:pt x="2675" y="264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5"/>
          <p:cNvSpPr/>
          <p:nvPr/>
        </p:nvSpPr>
        <p:spPr>
          <a:xfrm>
            <a:off x="7285087" y="306378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1915"/>
                </a:lnTo>
                <a:lnTo>
                  <a:pt x="55230" y="1915"/>
                </a:lnTo>
                <a:lnTo>
                  <a:pt x="55230" y="61460"/>
                </a:lnTo>
                <a:lnTo>
                  <a:pt x="57510" y="61460"/>
                </a:lnTo>
                <a:lnTo>
                  <a:pt x="5751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5"/>
          <p:cNvSpPr/>
          <p:nvPr/>
        </p:nvSpPr>
        <p:spPr>
          <a:xfrm>
            <a:off x="247339" y="3114855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61460"/>
                </a:lnTo>
                <a:lnTo>
                  <a:pt x="57510" y="61460"/>
                </a:lnTo>
                <a:lnTo>
                  <a:pt x="57510" y="59545"/>
                </a:lnTo>
                <a:lnTo>
                  <a:pt x="2281" y="59545"/>
                </a:lnTo>
                <a:lnTo>
                  <a:pt x="228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FB866378-87ED-4B51-1A11-B9D24069BA3A}"/>
              </a:ext>
            </a:extLst>
          </p:cNvPr>
          <p:cNvSpPr/>
          <p:nvPr userDrawn="1"/>
        </p:nvSpPr>
        <p:spPr>
          <a:xfrm rot="10800000">
            <a:off x="8147049" y="198760"/>
            <a:ext cx="832254" cy="832254"/>
          </a:xfrm>
          <a:prstGeom prst="rtTriangl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F5C0F05F-0F9F-68B8-D2E7-052245054710}"/>
              </a:ext>
            </a:extLst>
          </p:cNvPr>
          <p:cNvSpPr txBox="1">
            <a:spLocks/>
          </p:cNvSpPr>
          <p:nvPr userDrawn="1"/>
        </p:nvSpPr>
        <p:spPr>
          <a:xfrm>
            <a:off x="8503444" y="282087"/>
            <a:ext cx="4619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1E343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B870A47-03C7-443E-85D2-5DBB3F199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04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_1_1_1_1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9"/>
          <p:cNvSpPr/>
          <p:nvPr/>
        </p:nvSpPr>
        <p:spPr>
          <a:xfrm>
            <a:off x="7946225" y="4824275"/>
            <a:ext cx="815400" cy="107150"/>
          </a:xfrm>
          <a:custGeom>
            <a:avLst/>
            <a:gdLst/>
            <a:ahLst/>
            <a:cxnLst/>
            <a:rect l="l" t="t" r="r" b="b"/>
            <a:pathLst>
              <a:path w="32616" h="4286" extrusionOk="0">
                <a:moveTo>
                  <a:pt x="8299" y="0"/>
                </a:moveTo>
                <a:lnTo>
                  <a:pt x="4317" y="3100"/>
                </a:lnTo>
                <a:lnTo>
                  <a:pt x="578" y="213"/>
                </a:lnTo>
                <a:lnTo>
                  <a:pt x="1" y="973"/>
                </a:lnTo>
                <a:lnTo>
                  <a:pt x="4317" y="4286"/>
                </a:lnTo>
                <a:lnTo>
                  <a:pt x="8299" y="1185"/>
                </a:lnTo>
                <a:lnTo>
                  <a:pt x="12311" y="4286"/>
                </a:lnTo>
                <a:lnTo>
                  <a:pt x="16323" y="1185"/>
                </a:lnTo>
                <a:lnTo>
                  <a:pt x="20335" y="4286"/>
                </a:lnTo>
                <a:lnTo>
                  <a:pt x="24317" y="1185"/>
                </a:lnTo>
                <a:lnTo>
                  <a:pt x="28329" y="4286"/>
                </a:lnTo>
                <a:lnTo>
                  <a:pt x="32615" y="973"/>
                </a:lnTo>
                <a:lnTo>
                  <a:pt x="32038" y="213"/>
                </a:lnTo>
                <a:lnTo>
                  <a:pt x="28329" y="3100"/>
                </a:lnTo>
                <a:lnTo>
                  <a:pt x="24317" y="0"/>
                </a:lnTo>
                <a:lnTo>
                  <a:pt x="20335" y="3100"/>
                </a:lnTo>
                <a:lnTo>
                  <a:pt x="16323" y="0"/>
                </a:lnTo>
                <a:lnTo>
                  <a:pt x="12311" y="3100"/>
                </a:lnTo>
                <a:lnTo>
                  <a:pt x="82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9"/>
          <p:cNvSpPr/>
          <p:nvPr/>
        </p:nvSpPr>
        <p:spPr>
          <a:xfrm rot="5400000">
            <a:off x="-98900" y="607600"/>
            <a:ext cx="815400" cy="107150"/>
          </a:xfrm>
          <a:custGeom>
            <a:avLst/>
            <a:gdLst/>
            <a:ahLst/>
            <a:cxnLst/>
            <a:rect l="l" t="t" r="r" b="b"/>
            <a:pathLst>
              <a:path w="32616" h="4286" extrusionOk="0">
                <a:moveTo>
                  <a:pt x="8299" y="0"/>
                </a:moveTo>
                <a:lnTo>
                  <a:pt x="4317" y="3100"/>
                </a:lnTo>
                <a:lnTo>
                  <a:pt x="578" y="213"/>
                </a:lnTo>
                <a:lnTo>
                  <a:pt x="1" y="973"/>
                </a:lnTo>
                <a:lnTo>
                  <a:pt x="4317" y="4286"/>
                </a:lnTo>
                <a:lnTo>
                  <a:pt x="8299" y="1185"/>
                </a:lnTo>
                <a:lnTo>
                  <a:pt x="12311" y="4286"/>
                </a:lnTo>
                <a:lnTo>
                  <a:pt x="16323" y="1185"/>
                </a:lnTo>
                <a:lnTo>
                  <a:pt x="20335" y="4286"/>
                </a:lnTo>
                <a:lnTo>
                  <a:pt x="24317" y="1185"/>
                </a:lnTo>
                <a:lnTo>
                  <a:pt x="28329" y="4286"/>
                </a:lnTo>
                <a:lnTo>
                  <a:pt x="32615" y="973"/>
                </a:lnTo>
                <a:lnTo>
                  <a:pt x="32038" y="213"/>
                </a:lnTo>
                <a:lnTo>
                  <a:pt x="28329" y="3100"/>
                </a:lnTo>
                <a:lnTo>
                  <a:pt x="24317" y="0"/>
                </a:lnTo>
                <a:lnTo>
                  <a:pt x="20335" y="3100"/>
                </a:lnTo>
                <a:lnTo>
                  <a:pt x="16323" y="0"/>
                </a:lnTo>
                <a:lnTo>
                  <a:pt x="12311" y="3100"/>
                </a:lnTo>
                <a:lnTo>
                  <a:pt x="82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9" name="Google Shape;619;p29"/>
          <p:cNvGrpSpPr/>
          <p:nvPr/>
        </p:nvGrpSpPr>
        <p:grpSpPr>
          <a:xfrm rot="-5400000">
            <a:off x="8582400" y="2517013"/>
            <a:ext cx="519025" cy="109450"/>
            <a:chOff x="3792125" y="4705525"/>
            <a:chExt cx="519025" cy="109450"/>
          </a:xfrm>
        </p:grpSpPr>
        <p:sp>
          <p:nvSpPr>
            <p:cNvPr id="620" name="Google Shape;620;p29"/>
            <p:cNvSpPr/>
            <p:nvPr/>
          </p:nvSpPr>
          <p:spPr>
            <a:xfrm>
              <a:off x="379212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9"/>
            <p:cNvSpPr/>
            <p:nvPr/>
          </p:nvSpPr>
          <p:spPr>
            <a:xfrm>
              <a:off x="398817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9"/>
            <p:cNvSpPr/>
            <p:nvPr/>
          </p:nvSpPr>
          <p:spPr>
            <a:xfrm>
              <a:off x="4185000" y="4705525"/>
              <a:ext cx="126150" cy="109450"/>
            </a:xfrm>
            <a:custGeom>
              <a:avLst/>
              <a:gdLst/>
              <a:ahLst/>
              <a:cxnLst/>
              <a:rect l="l" t="t" r="r" b="b"/>
              <a:pathLst>
                <a:path w="5046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3" name="Google Shape;623;p29"/>
          <p:cNvSpPr/>
          <p:nvPr/>
        </p:nvSpPr>
        <p:spPr>
          <a:xfrm>
            <a:off x="247350" y="2913714"/>
            <a:ext cx="64875" cy="64913"/>
          </a:xfrm>
          <a:custGeom>
            <a:avLst/>
            <a:gdLst/>
            <a:ahLst/>
            <a:cxnLst/>
            <a:rect l="l" t="t" r="r" b="b"/>
            <a:pathLst>
              <a:path w="2675" h="2676" extrusionOk="0">
                <a:moveTo>
                  <a:pt x="0" y="1"/>
                </a:moveTo>
                <a:lnTo>
                  <a:pt x="0" y="2676"/>
                </a:lnTo>
                <a:lnTo>
                  <a:pt x="2675" y="2676"/>
                </a:lnTo>
                <a:lnTo>
                  <a:pt x="2675" y="1"/>
                </a:lnTo>
                <a:close/>
              </a:path>
            </a:pathLst>
          </a:custGeom>
          <a:solidFill>
            <a:srgbClr val="58B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9"/>
          <p:cNvSpPr/>
          <p:nvPr/>
        </p:nvSpPr>
        <p:spPr>
          <a:xfrm>
            <a:off x="247350" y="2752257"/>
            <a:ext cx="64875" cy="64889"/>
          </a:xfrm>
          <a:custGeom>
            <a:avLst/>
            <a:gdLst/>
            <a:ahLst/>
            <a:cxnLst/>
            <a:rect l="l" t="t" r="r" b="b"/>
            <a:pathLst>
              <a:path w="2675" h="2675" extrusionOk="0">
                <a:moveTo>
                  <a:pt x="0" y="0"/>
                </a:moveTo>
                <a:lnTo>
                  <a:pt x="0" y="2675"/>
                </a:lnTo>
                <a:lnTo>
                  <a:pt x="2675" y="2675"/>
                </a:lnTo>
                <a:lnTo>
                  <a:pt x="2675" y="0"/>
                </a:lnTo>
                <a:close/>
              </a:path>
            </a:pathLst>
          </a:custGeom>
          <a:solidFill>
            <a:srgbClr val="58B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9"/>
          <p:cNvSpPr/>
          <p:nvPr/>
        </p:nvSpPr>
        <p:spPr>
          <a:xfrm>
            <a:off x="247350" y="2590777"/>
            <a:ext cx="64875" cy="64161"/>
          </a:xfrm>
          <a:custGeom>
            <a:avLst/>
            <a:gdLst/>
            <a:ahLst/>
            <a:cxnLst/>
            <a:rect l="l" t="t" r="r" b="b"/>
            <a:pathLst>
              <a:path w="2675" h="2645" extrusionOk="0">
                <a:moveTo>
                  <a:pt x="0" y="0"/>
                </a:moveTo>
                <a:lnTo>
                  <a:pt x="0" y="2645"/>
                </a:lnTo>
                <a:lnTo>
                  <a:pt x="2675" y="2645"/>
                </a:lnTo>
                <a:lnTo>
                  <a:pt x="2675" y="0"/>
                </a:lnTo>
                <a:close/>
              </a:path>
            </a:pathLst>
          </a:custGeom>
          <a:solidFill>
            <a:srgbClr val="58B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9"/>
          <p:cNvSpPr/>
          <p:nvPr/>
        </p:nvSpPr>
        <p:spPr>
          <a:xfrm>
            <a:off x="7285087" y="306378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1915"/>
                </a:lnTo>
                <a:lnTo>
                  <a:pt x="55230" y="1915"/>
                </a:lnTo>
                <a:lnTo>
                  <a:pt x="55230" y="61460"/>
                </a:lnTo>
                <a:lnTo>
                  <a:pt x="57510" y="61460"/>
                </a:lnTo>
                <a:lnTo>
                  <a:pt x="5751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9"/>
          <p:cNvSpPr/>
          <p:nvPr/>
        </p:nvSpPr>
        <p:spPr>
          <a:xfrm>
            <a:off x="247339" y="3114855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61460"/>
                </a:lnTo>
                <a:lnTo>
                  <a:pt x="57510" y="61460"/>
                </a:lnTo>
                <a:lnTo>
                  <a:pt x="57510" y="59545"/>
                </a:lnTo>
                <a:lnTo>
                  <a:pt x="2281" y="59545"/>
                </a:lnTo>
                <a:lnTo>
                  <a:pt x="228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DDAAD943-4777-76B0-3E1C-191CB8E142E9}"/>
              </a:ext>
            </a:extLst>
          </p:cNvPr>
          <p:cNvSpPr/>
          <p:nvPr userDrawn="1"/>
        </p:nvSpPr>
        <p:spPr>
          <a:xfrm rot="10800000">
            <a:off x="8147049" y="198760"/>
            <a:ext cx="832254" cy="832254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50698DF-A935-BF5D-BE6E-5E18AF110603}"/>
              </a:ext>
            </a:extLst>
          </p:cNvPr>
          <p:cNvSpPr txBox="1">
            <a:spLocks/>
          </p:cNvSpPr>
          <p:nvPr userDrawn="1"/>
        </p:nvSpPr>
        <p:spPr>
          <a:xfrm>
            <a:off x="8503444" y="282087"/>
            <a:ext cx="4619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1E343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B870A47-03C7-443E-85D2-5DBB3F1994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 preserve="1">
  <p:cSld name="Title and six columns 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6"/>
          <p:cNvSpPr/>
          <p:nvPr/>
        </p:nvSpPr>
        <p:spPr>
          <a:xfrm>
            <a:off x="-587657" y="-238131"/>
            <a:ext cx="890242" cy="828097"/>
          </a:xfrm>
          <a:custGeom>
            <a:avLst/>
            <a:gdLst/>
            <a:ahLst/>
            <a:cxnLst/>
            <a:rect l="l" t="t" r="r" b="b"/>
            <a:pathLst>
              <a:path w="25685" h="23892" extrusionOk="0">
                <a:moveTo>
                  <a:pt x="23892" y="0"/>
                </a:moveTo>
                <a:lnTo>
                  <a:pt x="1" y="23891"/>
                </a:lnTo>
                <a:lnTo>
                  <a:pt x="1764" y="23891"/>
                </a:lnTo>
                <a:lnTo>
                  <a:pt x="2568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6"/>
          <p:cNvSpPr/>
          <p:nvPr/>
        </p:nvSpPr>
        <p:spPr>
          <a:xfrm>
            <a:off x="-103065" y="-456213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6"/>
          <p:cNvSpPr/>
          <p:nvPr/>
        </p:nvSpPr>
        <p:spPr>
          <a:xfrm rot="5400000">
            <a:off x="8049761" y="154893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6"/>
          <p:cNvSpPr/>
          <p:nvPr/>
        </p:nvSpPr>
        <p:spPr>
          <a:xfrm rot="5400000">
            <a:off x="8086258" y="-502174"/>
            <a:ext cx="890242" cy="828097"/>
          </a:xfrm>
          <a:custGeom>
            <a:avLst/>
            <a:gdLst/>
            <a:ahLst/>
            <a:cxnLst/>
            <a:rect l="l" t="t" r="r" b="b"/>
            <a:pathLst>
              <a:path w="25685" h="23892" extrusionOk="0">
                <a:moveTo>
                  <a:pt x="23892" y="0"/>
                </a:moveTo>
                <a:lnTo>
                  <a:pt x="1" y="23891"/>
                </a:lnTo>
                <a:lnTo>
                  <a:pt x="1764" y="23891"/>
                </a:lnTo>
                <a:lnTo>
                  <a:pt x="2568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6"/>
          <p:cNvSpPr/>
          <p:nvPr/>
        </p:nvSpPr>
        <p:spPr>
          <a:xfrm rot="5400000">
            <a:off x="8380961" y="128580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6"/>
          <p:cNvSpPr/>
          <p:nvPr/>
        </p:nvSpPr>
        <p:spPr>
          <a:xfrm>
            <a:off x="-587640" y="430562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16"/>
          <p:cNvSpPr txBox="1">
            <a:spLocks noGrp="1"/>
          </p:cNvSpPr>
          <p:nvPr>
            <p:ph type="title" idx="2"/>
          </p:nvPr>
        </p:nvSpPr>
        <p:spPr>
          <a:xfrm>
            <a:off x="703944" y="2942150"/>
            <a:ext cx="24624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6" name="Google Shape;376;p16"/>
          <p:cNvSpPr txBox="1">
            <a:spLocks noGrp="1"/>
          </p:cNvSpPr>
          <p:nvPr>
            <p:ph type="title" idx="3"/>
          </p:nvPr>
        </p:nvSpPr>
        <p:spPr>
          <a:xfrm>
            <a:off x="3348900" y="2942150"/>
            <a:ext cx="24462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7" name="Google Shape;377;p16"/>
          <p:cNvSpPr txBox="1">
            <a:spLocks noGrp="1"/>
          </p:cNvSpPr>
          <p:nvPr>
            <p:ph type="title" idx="4"/>
          </p:nvPr>
        </p:nvSpPr>
        <p:spPr>
          <a:xfrm>
            <a:off x="5976788" y="2942150"/>
            <a:ext cx="24633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8" name="Google Shape;378;p16"/>
          <p:cNvSpPr txBox="1">
            <a:spLocks noGrp="1"/>
          </p:cNvSpPr>
          <p:nvPr>
            <p:ph type="subTitle" idx="1"/>
          </p:nvPr>
        </p:nvSpPr>
        <p:spPr>
          <a:xfrm>
            <a:off x="702963" y="3439200"/>
            <a:ext cx="2462400" cy="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16"/>
          <p:cNvSpPr txBox="1">
            <a:spLocks noGrp="1"/>
          </p:cNvSpPr>
          <p:nvPr>
            <p:ph type="subTitle" idx="5"/>
          </p:nvPr>
        </p:nvSpPr>
        <p:spPr>
          <a:xfrm>
            <a:off x="3340350" y="3439200"/>
            <a:ext cx="2463300" cy="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6"/>
          </p:nvPr>
        </p:nvSpPr>
        <p:spPr>
          <a:xfrm>
            <a:off x="5977745" y="3439200"/>
            <a:ext cx="2463300" cy="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7"/>
          </p:nvPr>
        </p:nvSpPr>
        <p:spPr>
          <a:xfrm>
            <a:off x="703944" y="1570550"/>
            <a:ext cx="24624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2" name="Google Shape;382;p16"/>
          <p:cNvSpPr txBox="1">
            <a:spLocks noGrp="1"/>
          </p:cNvSpPr>
          <p:nvPr>
            <p:ph type="title" idx="8"/>
          </p:nvPr>
        </p:nvSpPr>
        <p:spPr>
          <a:xfrm>
            <a:off x="3340350" y="1570550"/>
            <a:ext cx="24633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3" name="Google Shape;383;p16"/>
          <p:cNvSpPr txBox="1">
            <a:spLocks noGrp="1"/>
          </p:cNvSpPr>
          <p:nvPr>
            <p:ph type="title" idx="9"/>
          </p:nvPr>
        </p:nvSpPr>
        <p:spPr>
          <a:xfrm>
            <a:off x="5976788" y="1570550"/>
            <a:ext cx="24633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4" name="Google Shape;384;p16"/>
          <p:cNvSpPr txBox="1">
            <a:spLocks noGrp="1"/>
          </p:cNvSpPr>
          <p:nvPr>
            <p:ph type="subTitle" idx="13"/>
          </p:nvPr>
        </p:nvSpPr>
        <p:spPr>
          <a:xfrm>
            <a:off x="702963" y="2067600"/>
            <a:ext cx="2462400" cy="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6"/>
          <p:cNvSpPr txBox="1">
            <a:spLocks noGrp="1"/>
          </p:cNvSpPr>
          <p:nvPr>
            <p:ph type="subTitle" idx="14"/>
          </p:nvPr>
        </p:nvSpPr>
        <p:spPr>
          <a:xfrm>
            <a:off x="3340350" y="2067600"/>
            <a:ext cx="2463300" cy="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16"/>
          <p:cNvSpPr txBox="1">
            <a:spLocks noGrp="1"/>
          </p:cNvSpPr>
          <p:nvPr>
            <p:ph type="subTitle" idx="15"/>
          </p:nvPr>
        </p:nvSpPr>
        <p:spPr>
          <a:xfrm>
            <a:off x="5977745" y="2067600"/>
            <a:ext cx="2463300" cy="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A50C4421-AE3A-35DA-BA2D-E8DE024D02B6}"/>
              </a:ext>
            </a:extLst>
          </p:cNvPr>
          <p:cNvSpPr/>
          <p:nvPr userDrawn="1"/>
        </p:nvSpPr>
        <p:spPr>
          <a:xfrm rot="10800000">
            <a:off x="8147049" y="198760"/>
            <a:ext cx="832254" cy="832254"/>
          </a:xfrm>
          <a:prstGeom prst="rtTriangl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52C3B629-18A7-3B27-D6BF-88174327D4AF}"/>
              </a:ext>
            </a:extLst>
          </p:cNvPr>
          <p:cNvSpPr txBox="1">
            <a:spLocks/>
          </p:cNvSpPr>
          <p:nvPr userDrawn="1"/>
        </p:nvSpPr>
        <p:spPr>
          <a:xfrm>
            <a:off x="8503444" y="282087"/>
            <a:ext cx="4619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1E343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B870A47-03C7-443E-85D2-5DBB3F199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488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 preserve="1">
  <p:cSld name="Title and four columns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7"/>
          <p:cNvSpPr/>
          <p:nvPr/>
        </p:nvSpPr>
        <p:spPr>
          <a:xfrm>
            <a:off x="-585895" y="3449707"/>
            <a:ext cx="890242" cy="828097"/>
          </a:xfrm>
          <a:custGeom>
            <a:avLst/>
            <a:gdLst/>
            <a:ahLst/>
            <a:cxnLst/>
            <a:rect l="l" t="t" r="r" b="b"/>
            <a:pathLst>
              <a:path w="25685" h="23892" extrusionOk="0">
                <a:moveTo>
                  <a:pt x="23892" y="0"/>
                </a:moveTo>
                <a:lnTo>
                  <a:pt x="1" y="23891"/>
                </a:lnTo>
                <a:lnTo>
                  <a:pt x="1764" y="23891"/>
                </a:lnTo>
                <a:lnTo>
                  <a:pt x="2568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7"/>
          <p:cNvSpPr/>
          <p:nvPr/>
        </p:nvSpPr>
        <p:spPr>
          <a:xfrm>
            <a:off x="-746015" y="3106337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7"/>
          <p:cNvSpPr/>
          <p:nvPr/>
        </p:nvSpPr>
        <p:spPr>
          <a:xfrm>
            <a:off x="-50221" y="3525892"/>
            <a:ext cx="611056" cy="610016"/>
          </a:xfrm>
          <a:custGeom>
            <a:avLst/>
            <a:gdLst/>
            <a:ahLst/>
            <a:cxnLst/>
            <a:rect l="l" t="t" r="r" b="b"/>
            <a:pathLst>
              <a:path w="17630" h="17600" extrusionOk="0">
                <a:moveTo>
                  <a:pt x="15836" y="1"/>
                </a:moveTo>
                <a:lnTo>
                  <a:pt x="0" y="15837"/>
                </a:lnTo>
                <a:lnTo>
                  <a:pt x="0" y="17600"/>
                </a:lnTo>
                <a:lnTo>
                  <a:pt x="176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13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17"/>
          <p:cNvSpPr txBox="1">
            <a:spLocks noGrp="1"/>
          </p:cNvSpPr>
          <p:nvPr>
            <p:ph type="body" idx="1"/>
          </p:nvPr>
        </p:nvSpPr>
        <p:spPr>
          <a:xfrm>
            <a:off x="1538925" y="2137100"/>
            <a:ext cx="27267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93" name="Google Shape;393;p17"/>
          <p:cNvSpPr txBox="1">
            <a:spLocks noGrp="1"/>
          </p:cNvSpPr>
          <p:nvPr>
            <p:ph type="title" idx="2"/>
          </p:nvPr>
        </p:nvSpPr>
        <p:spPr>
          <a:xfrm>
            <a:off x="1538925" y="1644125"/>
            <a:ext cx="27267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4" name="Google Shape;394;p17"/>
          <p:cNvSpPr/>
          <p:nvPr/>
        </p:nvSpPr>
        <p:spPr>
          <a:xfrm>
            <a:off x="8481322" y="656187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17"/>
          <p:cNvSpPr/>
          <p:nvPr/>
        </p:nvSpPr>
        <p:spPr>
          <a:xfrm>
            <a:off x="8853379" y="979704"/>
            <a:ext cx="611056" cy="610016"/>
          </a:xfrm>
          <a:custGeom>
            <a:avLst/>
            <a:gdLst/>
            <a:ahLst/>
            <a:cxnLst/>
            <a:rect l="l" t="t" r="r" b="b"/>
            <a:pathLst>
              <a:path w="17630" h="17600" extrusionOk="0">
                <a:moveTo>
                  <a:pt x="15836" y="1"/>
                </a:moveTo>
                <a:lnTo>
                  <a:pt x="0" y="15837"/>
                </a:lnTo>
                <a:lnTo>
                  <a:pt x="0" y="17600"/>
                </a:lnTo>
                <a:lnTo>
                  <a:pt x="1763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17"/>
          <p:cNvSpPr txBox="1">
            <a:spLocks noGrp="1"/>
          </p:cNvSpPr>
          <p:nvPr>
            <p:ph type="body" idx="3"/>
          </p:nvPr>
        </p:nvSpPr>
        <p:spPr>
          <a:xfrm>
            <a:off x="1538925" y="3584900"/>
            <a:ext cx="2726700" cy="6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97" name="Google Shape;397;p17"/>
          <p:cNvSpPr txBox="1">
            <a:spLocks noGrp="1"/>
          </p:cNvSpPr>
          <p:nvPr>
            <p:ph type="title" idx="4"/>
          </p:nvPr>
        </p:nvSpPr>
        <p:spPr>
          <a:xfrm>
            <a:off x="1538925" y="3091925"/>
            <a:ext cx="27267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8" name="Google Shape;398;p17"/>
          <p:cNvSpPr txBox="1">
            <a:spLocks noGrp="1"/>
          </p:cNvSpPr>
          <p:nvPr>
            <p:ph type="body" idx="5"/>
          </p:nvPr>
        </p:nvSpPr>
        <p:spPr>
          <a:xfrm>
            <a:off x="5577525" y="2137100"/>
            <a:ext cx="27267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99" name="Google Shape;399;p17"/>
          <p:cNvSpPr txBox="1">
            <a:spLocks noGrp="1"/>
          </p:cNvSpPr>
          <p:nvPr>
            <p:ph type="title" idx="6"/>
          </p:nvPr>
        </p:nvSpPr>
        <p:spPr>
          <a:xfrm>
            <a:off x="5577525" y="1644125"/>
            <a:ext cx="27267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00" name="Google Shape;400;p17"/>
          <p:cNvSpPr txBox="1">
            <a:spLocks noGrp="1"/>
          </p:cNvSpPr>
          <p:nvPr>
            <p:ph type="body" idx="7"/>
          </p:nvPr>
        </p:nvSpPr>
        <p:spPr>
          <a:xfrm>
            <a:off x="5577525" y="3584900"/>
            <a:ext cx="2726700" cy="6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01" name="Google Shape;401;p17"/>
          <p:cNvSpPr txBox="1">
            <a:spLocks noGrp="1"/>
          </p:cNvSpPr>
          <p:nvPr>
            <p:ph type="title" idx="8"/>
          </p:nvPr>
        </p:nvSpPr>
        <p:spPr>
          <a:xfrm>
            <a:off x="5577525" y="3091925"/>
            <a:ext cx="27267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12FC2C2A-C2A8-18B0-7C6B-34147077B854}"/>
              </a:ext>
            </a:extLst>
          </p:cNvPr>
          <p:cNvSpPr/>
          <p:nvPr userDrawn="1"/>
        </p:nvSpPr>
        <p:spPr>
          <a:xfrm rot="10800000">
            <a:off x="8147049" y="198760"/>
            <a:ext cx="832254" cy="832254"/>
          </a:xfrm>
          <a:prstGeom prst="rtTriangl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C0A1226C-07DF-B5E1-6E99-66634C41C0EB}"/>
              </a:ext>
            </a:extLst>
          </p:cNvPr>
          <p:cNvSpPr txBox="1">
            <a:spLocks/>
          </p:cNvSpPr>
          <p:nvPr userDrawn="1"/>
        </p:nvSpPr>
        <p:spPr>
          <a:xfrm>
            <a:off x="8503444" y="282087"/>
            <a:ext cx="4619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1E343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B870A47-03C7-443E-85D2-5DBB3F199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9298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8"/>
          <p:cNvSpPr txBox="1">
            <a:spLocks noGrp="1"/>
          </p:cNvSpPr>
          <p:nvPr>
            <p:ph type="title"/>
          </p:nvPr>
        </p:nvSpPr>
        <p:spPr>
          <a:xfrm>
            <a:off x="1474488" y="1764600"/>
            <a:ext cx="6195000" cy="13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04" name="Google Shape;404;p18"/>
          <p:cNvSpPr txBox="1">
            <a:spLocks noGrp="1"/>
          </p:cNvSpPr>
          <p:nvPr>
            <p:ph type="title" idx="2"/>
          </p:nvPr>
        </p:nvSpPr>
        <p:spPr>
          <a:xfrm>
            <a:off x="1474488" y="3357725"/>
            <a:ext cx="61950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405" name="Google Shape;405;p18"/>
          <p:cNvGrpSpPr/>
          <p:nvPr/>
        </p:nvGrpSpPr>
        <p:grpSpPr>
          <a:xfrm rot="-5400000">
            <a:off x="8079756" y="4120997"/>
            <a:ext cx="702288" cy="974617"/>
            <a:chOff x="744950" y="2537550"/>
            <a:chExt cx="1156600" cy="1629250"/>
          </a:xfrm>
        </p:grpSpPr>
        <p:sp>
          <p:nvSpPr>
            <p:cNvPr id="406" name="Google Shape;406;p18"/>
            <p:cNvSpPr/>
            <p:nvPr/>
          </p:nvSpPr>
          <p:spPr>
            <a:xfrm>
              <a:off x="744950" y="2738175"/>
              <a:ext cx="1068450" cy="1428625"/>
            </a:xfrm>
            <a:custGeom>
              <a:avLst/>
              <a:gdLst/>
              <a:ahLst/>
              <a:cxnLst/>
              <a:rect l="l" t="t" r="r" b="b"/>
              <a:pathLst>
                <a:path w="42738" h="57145" extrusionOk="0">
                  <a:moveTo>
                    <a:pt x="1" y="0"/>
                  </a:moveTo>
                  <a:lnTo>
                    <a:pt x="1" y="57144"/>
                  </a:lnTo>
                  <a:lnTo>
                    <a:pt x="42737" y="28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8"/>
            <p:cNvSpPr/>
            <p:nvPr/>
          </p:nvSpPr>
          <p:spPr>
            <a:xfrm>
              <a:off x="849825" y="2537550"/>
              <a:ext cx="46375" cy="18275"/>
            </a:xfrm>
            <a:custGeom>
              <a:avLst/>
              <a:gdLst/>
              <a:ahLst/>
              <a:cxnLst/>
              <a:rect l="l" t="t" r="r" b="b"/>
              <a:pathLst>
                <a:path w="1855" h="731" extrusionOk="0">
                  <a:moveTo>
                    <a:pt x="1" y="1"/>
                  </a:moveTo>
                  <a:lnTo>
                    <a:pt x="1" y="730"/>
                  </a:lnTo>
                  <a:lnTo>
                    <a:pt x="1855" y="730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8"/>
            <p:cNvSpPr/>
            <p:nvPr/>
          </p:nvSpPr>
          <p:spPr>
            <a:xfrm>
              <a:off x="849825" y="2602150"/>
              <a:ext cx="143650" cy="18275"/>
            </a:xfrm>
            <a:custGeom>
              <a:avLst/>
              <a:gdLst/>
              <a:ahLst/>
              <a:cxnLst/>
              <a:rect l="l" t="t" r="r" b="b"/>
              <a:pathLst>
                <a:path w="5746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745" y="730"/>
                  </a:lnTo>
                  <a:lnTo>
                    <a:pt x="46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8"/>
            <p:cNvSpPr/>
            <p:nvPr/>
          </p:nvSpPr>
          <p:spPr>
            <a:xfrm>
              <a:off x="849825" y="2666750"/>
              <a:ext cx="240150" cy="18250"/>
            </a:xfrm>
            <a:custGeom>
              <a:avLst/>
              <a:gdLst/>
              <a:ahLst/>
              <a:cxnLst/>
              <a:rect l="l" t="t" r="r" b="b"/>
              <a:pathLst>
                <a:path w="9606" h="730" extrusionOk="0">
                  <a:moveTo>
                    <a:pt x="1" y="0"/>
                  </a:moveTo>
                  <a:lnTo>
                    <a:pt x="1" y="730"/>
                  </a:lnTo>
                  <a:lnTo>
                    <a:pt x="9606" y="730"/>
                  </a:lnTo>
                  <a:lnTo>
                    <a:pt x="85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8"/>
            <p:cNvSpPr/>
            <p:nvPr/>
          </p:nvSpPr>
          <p:spPr>
            <a:xfrm>
              <a:off x="849825" y="2732100"/>
              <a:ext cx="337425" cy="17500"/>
            </a:xfrm>
            <a:custGeom>
              <a:avLst/>
              <a:gdLst/>
              <a:ahLst/>
              <a:cxnLst/>
              <a:rect l="l" t="t" r="r" b="b"/>
              <a:pathLst>
                <a:path w="13497" h="700" extrusionOk="0">
                  <a:moveTo>
                    <a:pt x="1" y="0"/>
                  </a:moveTo>
                  <a:lnTo>
                    <a:pt x="1" y="699"/>
                  </a:lnTo>
                  <a:lnTo>
                    <a:pt x="13496" y="699"/>
                  </a:lnTo>
                  <a:lnTo>
                    <a:pt x="124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849825" y="2796675"/>
              <a:ext cx="433925" cy="17500"/>
            </a:xfrm>
            <a:custGeom>
              <a:avLst/>
              <a:gdLst/>
              <a:ahLst/>
              <a:cxnLst/>
              <a:rect l="l" t="t" r="r" b="b"/>
              <a:pathLst>
                <a:path w="17357" h="700" extrusionOk="0">
                  <a:moveTo>
                    <a:pt x="1" y="1"/>
                  </a:moveTo>
                  <a:lnTo>
                    <a:pt x="1" y="700"/>
                  </a:lnTo>
                  <a:lnTo>
                    <a:pt x="17356" y="700"/>
                  </a:lnTo>
                  <a:lnTo>
                    <a:pt x="16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8"/>
            <p:cNvSpPr/>
            <p:nvPr/>
          </p:nvSpPr>
          <p:spPr>
            <a:xfrm>
              <a:off x="849825" y="2861275"/>
              <a:ext cx="531200" cy="18250"/>
            </a:xfrm>
            <a:custGeom>
              <a:avLst/>
              <a:gdLst/>
              <a:ahLst/>
              <a:cxnLst/>
              <a:rect l="l" t="t" r="r" b="b"/>
              <a:pathLst>
                <a:path w="2124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21247" y="730"/>
                  </a:lnTo>
                  <a:lnTo>
                    <a:pt x="201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8"/>
            <p:cNvSpPr/>
            <p:nvPr/>
          </p:nvSpPr>
          <p:spPr>
            <a:xfrm>
              <a:off x="849825" y="2925875"/>
              <a:ext cx="627700" cy="18250"/>
            </a:xfrm>
            <a:custGeom>
              <a:avLst/>
              <a:gdLst/>
              <a:ahLst/>
              <a:cxnLst/>
              <a:rect l="l" t="t" r="r" b="b"/>
              <a:pathLst>
                <a:path w="2510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25107" y="730"/>
                  </a:lnTo>
                  <a:lnTo>
                    <a:pt x="24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849825" y="2990450"/>
              <a:ext cx="724975" cy="18275"/>
            </a:xfrm>
            <a:custGeom>
              <a:avLst/>
              <a:gdLst/>
              <a:ahLst/>
              <a:cxnLst/>
              <a:rect l="l" t="t" r="r" b="b"/>
              <a:pathLst>
                <a:path w="28999" h="731" extrusionOk="0">
                  <a:moveTo>
                    <a:pt x="1" y="1"/>
                  </a:moveTo>
                  <a:lnTo>
                    <a:pt x="1" y="730"/>
                  </a:lnTo>
                  <a:lnTo>
                    <a:pt x="28998" y="730"/>
                  </a:lnTo>
                  <a:lnTo>
                    <a:pt x="279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8"/>
            <p:cNvSpPr/>
            <p:nvPr/>
          </p:nvSpPr>
          <p:spPr>
            <a:xfrm>
              <a:off x="849825" y="3055800"/>
              <a:ext cx="821475" cy="17500"/>
            </a:xfrm>
            <a:custGeom>
              <a:avLst/>
              <a:gdLst/>
              <a:ahLst/>
              <a:cxnLst/>
              <a:rect l="l" t="t" r="r" b="b"/>
              <a:pathLst>
                <a:path w="32859" h="700" extrusionOk="0">
                  <a:moveTo>
                    <a:pt x="1" y="1"/>
                  </a:moveTo>
                  <a:lnTo>
                    <a:pt x="1" y="700"/>
                  </a:lnTo>
                  <a:lnTo>
                    <a:pt x="32858" y="700"/>
                  </a:lnTo>
                  <a:lnTo>
                    <a:pt x="317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849825" y="3120400"/>
              <a:ext cx="918725" cy="17500"/>
            </a:xfrm>
            <a:custGeom>
              <a:avLst/>
              <a:gdLst/>
              <a:ahLst/>
              <a:cxnLst/>
              <a:rect l="l" t="t" r="r" b="b"/>
              <a:pathLst>
                <a:path w="36749" h="700" extrusionOk="0">
                  <a:moveTo>
                    <a:pt x="1" y="0"/>
                  </a:moveTo>
                  <a:lnTo>
                    <a:pt x="1" y="699"/>
                  </a:lnTo>
                  <a:lnTo>
                    <a:pt x="36749" y="699"/>
                  </a:lnTo>
                  <a:lnTo>
                    <a:pt x="356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849825" y="3184975"/>
              <a:ext cx="1015250" cy="17525"/>
            </a:xfrm>
            <a:custGeom>
              <a:avLst/>
              <a:gdLst/>
              <a:ahLst/>
              <a:cxnLst/>
              <a:rect l="l" t="t" r="r" b="b"/>
              <a:pathLst>
                <a:path w="40610" h="701" extrusionOk="0">
                  <a:moveTo>
                    <a:pt x="1" y="1"/>
                  </a:moveTo>
                  <a:lnTo>
                    <a:pt x="1" y="700"/>
                  </a:lnTo>
                  <a:lnTo>
                    <a:pt x="40609" y="700"/>
                  </a:lnTo>
                  <a:lnTo>
                    <a:pt x="395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849825" y="3249575"/>
              <a:ext cx="1051725" cy="18275"/>
            </a:xfrm>
            <a:custGeom>
              <a:avLst/>
              <a:gdLst/>
              <a:ahLst/>
              <a:cxnLst/>
              <a:rect l="l" t="t" r="r" b="b"/>
              <a:pathLst>
                <a:path w="42069" h="731" extrusionOk="0">
                  <a:moveTo>
                    <a:pt x="1" y="1"/>
                  </a:moveTo>
                  <a:lnTo>
                    <a:pt x="1" y="730"/>
                  </a:lnTo>
                  <a:lnTo>
                    <a:pt x="41004" y="730"/>
                  </a:lnTo>
                  <a:lnTo>
                    <a:pt x="420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8"/>
            <p:cNvSpPr/>
            <p:nvPr/>
          </p:nvSpPr>
          <p:spPr>
            <a:xfrm>
              <a:off x="849825" y="3314175"/>
              <a:ext cx="955200" cy="18250"/>
            </a:xfrm>
            <a:custGeom>
              <a:avLst/>
              <a:gdLst/>
              <a:ahLst/>
              <a:cxnLst/>
              <a:rect l="l" t="t" r="r" b="b"/>
              <a:pathLst>
                <a:path w="3820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37114" y="730"/>
                  </a:lnTo>
                  <a:lnTo>
                    <a:pt x="38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849825" y="3378750"/>
              <a:ext cx="857950" cy="18275"/>
            </a:xfrm>
            <a:custGeom>
              <a:avLst/>
              <a:gdLst/>
              <a:ahLst/>
              <a:cxnLst/>
              <a:rect l="l" t="t" r="r" b="b"/>
              <a:pathLst>
                <a:path w="3431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33253" y="730"/>
                  </a:lnTo>
                  <a:lnTo>
                    <a:pt x="343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849825" y="3444100"/>
              <a:ext cx="761450" cy="17500"/>
            </a:xfrm>
            <a:custGeom>
              <a:avLst/>
              <a:gdLst/>
              <a:ahLst/>
              <a:cxnLst/>
              <a:rect l="l" t="t" r="r" b="b"/>
              <a:pathLst>
                <a:path w="3045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29363" y="700"/>
                  </a:lnTo>
                  <a:lnTo>
                    <a:pt x="304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8"/>
            <p:cNvSpPr/>
            <p:nvPr/>
          </p:nvSpPr>
          <p:spPr>
            <a:xfrm>
              <a:off x="849825" y="3508700"/>
              <a:ext cx="664175" cy="17500"/>
            </a:xfrm>
            <a:custGeom>
              <a:avLst/>
              <a:gdLst/>
              <a:ahLst/>
              <a:cxnLst/>
              <a:rect l="l" t="t" r="r" b="b"/>
              <a:pathLst>
                <a:path w="26567" h="700" extrusionOk="0">
                  <a:moveTo>
                    <a:pt x="1" y="1"/>
                  </a:moveTo>
                  <a:lnTo>
                    <a:pt x="1" y="700"/>
                  </a:lnTo>
                  <a:lnTo>
                    <a:pt x="25503" y="700"/>
                  </a:lnTo>
                  <a:lnTo>
                    <a:pt x="265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849825" y="3573300"/>
              <a:ext cx="567675" cy="18250"/>
            </a:xfrm>
            <a:custGeom>
              <a:avLst/>
              <a:gdLst/>
              <a:ahLst/>
              <a:cxnLst/>
              <a:rect l="l" t="t" r="r" b="b"/>
              <a:pathLst>
                <a:path w="22707" h="730" extrusionOk="0">
                  <a:moveTo>
                    <a:pt x="1" y="0"/>
                  </a:moveTo>
                  <a:lnTo>
                    <a:pt x="1" y="730"/>
                  </a:lnTo>
                  <a:lnTo>
                    <a:pt x="21642" y="730"/>
                  </a:lnTo>
                  <a:lnTo>
                    <a:pt x="22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8"/>
            <p:cNvSpPr/>
            <p:nvPr/>
          </p:nvSpPr>
          <p:spPr>
            <a:xfrm>
              <a:off x="849825" y="3637875"/>
              <a:ext cx="470400" cy="18275"/>
            </a:xfrm>
            <a:custGeom>
              <a:avLst/>
              <a:gdLst/>
              <a:ahLst/>
              <a:cxnLst/>
              <a:rect l="l" t="t" r="r" b="b"/>
              <a:pathLst>
                <a:path w="18816" h="731" extrusionOk="0">
                  <a:moveTo>
                    <a:pt x="1" y="1"/>
                  </a:moveTo>
                  <a:lnTo>
                    <a:pt x="1" y="730"/>
                  </a:lnTo>
                  <a:lnTo>
                    <a:pt x="17752" y="730"/>
                  </a:lnTo>
                  <a:lnTo>
                    <a:pt x="188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8"/>
            <p:cNvSpPr/>
            <p:nvPr/>
          </p:nvSpPr>
          <p:spPr>
            <a:xfrm>
              <a:off x="849825" y="3702475"/>
              <a:ext cx="373900" cy="18250"/>
            </a:xfrm>
            <a:custGeom>
              <a:avLst/>
              <a:gdLst/>
              <a:ahLst/>
              <a:cxnLst/>
              <a:rect l="l" t="t" r="r" b="b"/>
              <a:pathLst>
                <a:path w="14956" h="730" extrusionOk="0">
                  <a:moveTo>
                    <a:pt x="1" y="0"/>
                  </a:moveTo>
                  <a:lnTo>
                    <a:pt x="1" y="730"/>
                  </a:lnTo>
                  <a:lnTo>
                    <a:pt x="13891" y="730"/>
                  </a:lnTo>
                  <a:lnTo>
                    <a:pt x="149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8"/>
            <p:cNvSpPr/>
            <p:nvPr/>
          </p:nvSpPr>
          <p:spPr>
            <a:xfrm>
              <a:off x="849825" y="3767825"/>
              <a:ext cx="276625" cy="17500"/>
            </a:xfrm>
            <a:custGeom>
              <a:avLst/>
              <a:gdLst/>
              <a:ahLst/>
              <a:cxnLst/>
              <a:rect l="l" t="t" r="r" b="b"/>
              <a:pathLst>
                <a:path w="11065" h="700" extrusionOk="0">
                  <a:moveTo>
                    <a:pt x="1" y="0"/>
                  </a:moveTo>
                  <a:lnTo>
                    <a:pt x="1" y="700"/>
                  </a:lnTo>
                  <a:lnTo>
                    <a:pt x="10001" y="700"/>
                  </a:lnTo>
                  <a:lnTo>
                    <a:pt x="110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8"/>
            <p:cNvSpPr/>
            <p:nvPr/>
          </p:nvSpPr>
          <p:spPr>
            <a:xfrm>
              <a:off x="849825" y="3832425"/>
              <a:ext cx="180125" cy="17500"/>
            </a:xfrm>
            <a:custGeom>
              <a:avLst/>
              <a:gdLst/>
              <a:ahLst/>
              <a:cxnLst/>
              <a:rect l="l" t="t" r="r" b="b"/>
              <a:pathLst>
                <a:path w="7205" h="700" extrusionOk="0">
                  <a:moveTo>
                    <a:pt x="1" y="0"/>
                  </a:moveTo>
                  <a:lnTo>
                    <a:pt x="1" y="699"/>
                  </a:lnTo>
                  <a:lnTo>
                    <a:pt x="6140" y="699"/>
                  </a:lnTo>
                  <a:lnTo>
                    <a:pt x="72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8"/>
            <p:cNvSpPr/>
            <p:nvPr/>
          </p:nvSpPr>
          <p:spPr>
            <a:xfrm>
              <a:off x="849825" y="3897000"/>
              <a:ext cx="82850" cy="17500"/>
            </a:xfrm>
            <a:custGeom>
              <a:avLst/>
              <a:gdLst/>
              <a:ahLst/>
              <a:cxnLst/>
              <a:rect l="l" t="t" r="r" b="b"/>
              <a:pathLst>
                <a:path w="3314" h="700" extrusionOk="0">
                  <a:moveTo>
                    <a:pt x="1" y="1"/>
                  </a:moveTo>
                  <a:lnTo>
                    <a:pt x="1" y="700"/>
                  </a:lnTo>
                  <a:lnTo>
                    <a:pt x="2250" y="700"/>
                  </a:lnTo>
                  <a:lnTo>
                    <a:pt x="3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18"/>
          <p:cNvGrpSpPr/>
          <p:nvPr/>
        </p:nvGrpSpPr>
        <p:grpSpPr>
          <a:xfrm>
            <a:off x="179775" y="146788"/>
            <a:ext cx="1066900" cy="937825"/>
            <a:chOff x="5813450" y="994900"/>
            <a:chExt cx="1066900" cy="937825"/>
          </a:xfrm>
        </p:grpSpPr>
        <p:sp>
          <p:nvSpPr>
            <p:cNvPr id="430" name="Google Shape;430;p18"/>
            <p:cNvSpPr/>
            <p:nvPr/>
          </p:nvSpPr>
          <p:spPr>
            <a:xfrm>
              <a:off x="5925150" y="994900"/>
              <a:ext cx="955200" cy="866475"/>
            </a:xfrm>
            <a:custGeom>
              <a:avLst/>
              <a:gdLst/>
              <a:ahLst/>
              <a:cxnLst/>
              <a:rect l="l" t="t" r="r" b="b"/>
              <a:pathLst>
                <a:path w="38208" h="34659" extrusionOk="0">
                  <a:moveTo>
                    <a:pt x="19074" y="1"/>
                  </a:moveTo>
                  <a:cubicBezTo>
                    <a:pt x="11259" y="1"/>
                    <a:pt x="4168" y="5324"/>
                    <a:pt x="2250" y="13256"/>
                  </a:cubicBezTo>
                  <a:cubicBezTo>
                    <a:pt x="0" y="22588"/>
                    <a:pt x="5745" y="31950"/>
                    <a:pt x="15046" y="34169"/>
                  </a:cubicBezTo>
                  <a:cubicBezTo>
                    <a:pt x="16415" y="34500"/>
                    <a:pt x="17785" y="34658"/>
                    <a:pt x="19134" y="34658"/>
                  </a:cubicBezTo>
                  <a:cubicBezTo>
                    <a:pt x="26949" y="34658"/>
                    <a:pt x="34040" y="29335"/>
                    <a:pt x="35959" y="21402"/>
                  </a:cubicBezTo>
                  <a:cubicBezTo>
                    <a:pt x="38208" y="12071"/>
                    <a:pt x="32463" y="2709"/>
                    <a:pt x="23162" y="490"/>
                  </a:cubicBezTo>
                  <a:cubicBezTo>
                    <a:pt x="21793" y="159"/>
                    <a:pt x="20423" y="1"/>
                    <a:pt x="19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8"/>
            <p:cNvSpPr/>
            <p:nvPr/>
          </p:nvSpPr>
          <p:spPr>
            <a:xfrm>
              <a:off x="5840050" y="1113525"/>
              <a:ext cx="249250" cy="249275"/>
            </a:xfrm>
            <a:custGeom>
              <a:avLst/>
              <a:gdLst/>
              <a:ahLst/>
              <a:cxnLst/>
              <a:rect l="l" t="t" r="r" b="b"/>
              <a:pathLst>
                <a:path w="9970" h="9971" extrusionOk="0">
                  <a:moveTo>
                    <a:pt x="9970" y="1"/>
                  </a:moveTo>
                  <a:lnTo>
                    <a:pt x="9970" y="1"/>
                  </a:lnTo>
                  <a:cubicBezTo>
                    <a:pt x="9180" y="305"/>
                    <a:pt x="8389" y="639"/>
                    <a:pt x="7629" y="1065"/>
                  </a:cubicBezTo>
                  <a:lnTo>
                    <a:pt x="1064" y="7630"/>
                  </a:lnTo>
                  <a:cubicBezTo>
                    <a:pt x="669" y="8359"/>
                    <a:pt x="304" y="9150"/>
                    <a:pt x="0" y="9970"/>
                  </a:cubicBezTo>
                  <a:lnTo>
                    <a:pt x="99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8"/>
            <p:cNvSpPr/>
            <p:nvPr/>
          </p:nvSpPr>
          <p:spPr>
            <a:xfrm>
              <a:off x="5813450" y="1086925"/>
              <a:ext cx="415675" cy="415700"/>
            </a:xfrm>
            <a:custGeom>
              <a:avLst/>
              <a:gdLst/>
              <a:ahLst/>
              <a:cxnLst/>
              <a:rect l="l" t="t" r="r" b="b"/>
              <a:pathLst>
                <a:path w="16627" h="16628" extrusionOk="0">
                  <a:moveTo>
                    <a:pt x="16627" y="1"/>
                  </a:moveTo>
                  <a:cubicBezTo>
                    <a:pt x="16171" y="1"/>
                    <a:pt x="15745" y="31"/>
                    <a:pt x="15289" y="62"/>
                  </a:cubicBezTo>
                  <a:lnTo>
                    <a:pt x="61" y="15290"/>
                  </a:lnTo>
                  <a:cubicBezTo>
                    <a:pt x="31" y="15746"/>
                    <a:pt x="0" y="16171"/>
                    <a:pt x="0" y="16627"/>
                  </a:cubicBezTo>
                  <a:lnTo>
                    <a:pt x="166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8"/>
            <p:cNvSpPr/>
            <p:nvPr/>
          </p:nvSpPr>
          <p:spPr>
            <a:xfrm>
              <a:off x="5818775" y="1092250"/>
              <a:ext cx="512950" cy="513700"/>
            </a:xfrm>
            <a:custGeom>
              <a:avLst/>
              <a:gdLst/>
              <a:ahLst/>
              <a:cxnLst/>
              <a:rect l="l" t="t" r="r" b="b"/>
              <a:pathLst>
                <a:path w="20518" h="20548" extrusionOk="0">
                  <a:moveTo>
                    <a:pt x="19484" y="1"/>
                  </a:moveTo>
                  <a:lnTo>
                    <a:pt x="0" y="19484"/>
                  </a:lnTo>
                  <a:cubicBezTo>
                    <a:pt x="61" y="19849"/>
                    <a:pt x="152" y="20183"/>
                    <a:pt x="213" y="20548"/>
                  </a:cubicBezTo>
                  <a:lnTo>
                    <a:pt x="20517" y="213"/>
                  </a:lnTo>
                  <a:cubicBezTo>
                    <a:pt x="20183" y="122"/>
                    <a:pt x="19848" y="61"/>
                    <a:pt x="194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8"/>
            <p:cNvSpPr/>
            <p:nvPr/>
          </p:nvSpPr>
          <p:spPr>
            <a:xfrm>
              <a:off x="5843850" y="1117325"/>
              <a:ext cx="572975" cy="572975"/>
            </a:xfrm>
            <a:custGeom>
              <a:avLst/>
              <a:gdLst/>
              <a:ahLst/>
              <a:cxnLst/>
              <a:rect l="l" t="t" r="r" b="b"/>
              <a:pathLst>
                <a:path w="22919" h="22919" extrusionOk="0">
                  <a:moveTo>
                    <a:pt x="22037" y="1"/>
                  </a:moveTo>
                  <a:lnTo>
                    <a:pt x="0" y="22037"/>
                  </a:lnTo>
                  <a:cubicBezTo>
                    <a:pt x="122" y="22341"/>
                    <a:pt x="243" y="22615"/>
                    <a:pt x="395" y="22919"/>
                  </a:cubicBezTo>
                  <a:lnTo>
                    <a:pt x="22918" y="396"/>
                  </a:lnTo>
                  <a:cubicBezTo>
                    <a:pt x="22615" y="244"/>
                    <a:pt x="22341" y="122"/>
                    <a:pt x="2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8"/>
            <p:cNvSpPr/>
            <p:nvPr/>
          </p:nvSpPr>
          <p:spPr>
            <a:xfrm>
              <a:off x="5882600" y="1156850"/>
              <a:ext cx="605650" cy="604900"/>
            </a:xfrm>
            <a:custGeom>
              <a:avLst/>
              <a:gdLst/>
              <a:ahLst/>
              <a:cxnLst/>
              <a:rect l="l" t="t" r="r" b="b"/>
              <a:pathLst>
                <a:path w="24226" h="24196" extrusionOk="0">
                  <a:moveTo>
                    <a:pt x="23466" y="0"/>
                  </a:moveTo>
                  <a:lnTo>
                    <a:pt x="0" y="23435"/>
                  </a:lnTo>
                  <a:cubicBezTo>
                    <a:pt x="183" y="23678"/>
                    <a:pt x="335" y="23952"/>
                    <a:pt x="517" y="24195"/>
                  </a:cubicBezTo>
                  <a:lnTo>
                    <a:pt x="24226" y="487"/>
                  </a:lnTo>
                  <a:cubicBezTo>
                    <a:pt x="23982" y="335"/>
                    <a:pt x="23709" y="152"/>
                    <a:pt x="23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8"/>
            <p:cNvSpPr/>
            <p:nvPr/>
          </p:nvSpPr>
          <p:spPr>
            <a:xfrm>
              <a:off x="5934275" y="1207000"/>
              <a:ext cx="614000" cy="614000"/>
            </a:xfrm>
            <a:custGeom>
              <a:avLst/>
              <a:gdLst/>
              <a:ahLst/>
              <a:cxnLst/>
              <a:rect l="l" t="t" r="r" b="b"/>
              <a:pathLst>
                <a:path w="24560" h="24560" extrusionOk="0">
                  <a:moveTo>
                    <a:pt x="23922" y="0"/>
                  </a:moveTo>
                  <a:lnTo>
                    <a:pt x="0" y="23952"/>
                  </a:lnTo>
                  <a:cubicBezTo>
                    <a:pt x="183" y="24165"/>
                    <a:pt x="395" y="24378"/>
                    <a:pt x="608" y="24560"/>
                  </a:cubicBezTo>
                  <a:lnTo>
                    <a:pt x="24560" y="639"/>
                  </a:lnTo>
                  <a:cubicBezTo>
                    <a:pt x="24347" y="426"/>
                    <a:pt x="24134" y="213"/>
                    <a:pt x="239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8"/>
            <p:cNvSpPr/>
            <p:nvPr/>
          </p:nvSpPr>
          <p:spPr>
            <a:xfrm>
              <a:off x="5995825" y="1268550"/>
              <a:ext cx="601100" cy="601100"/>
            </a:xfrm>
            <a:custGeom>
              <a:avLst/>
              <a:gdLst/>
              <a:ahLst/>
              <a:cxnLst/>
              <a:rect l="l" t="t" r="r" b="b"/>
              <a:pathLst>
                <a:path w="24044" h="24044" extrusionOk="0">
                  <a:moveTo>
                    <a:pt x="23557" y="0"/>
                  </a:moveTo>
                  <a:lnTo>
                    <a:pt x="0" y="23557"/>
                  </a:lnTo>
                  <a:cubicBezTo>
                    <a:pt x="243" y="23739"/>
                    <a:pt x="487" y="23891"/>
                    <a:pt x="760" y="24043"/>
                  </a:cubicBezTo>
                  <a:lnTo>
                    <a:pt x="24043" y="760"/>
                  </a:lnTo>
                  <a:cubicBezTo>
                    <a:pt x="23891" y="517"/>
                    <a:pt x="23739" y="244"/>
                    <a:pt x="23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8"/>
            <p:cNvSpPr/>
            <p:nvPr/>
          </p:nvSpPr>
          <p:spPr>
            <a:xfrm>
              <a:off x="6068000" y="1341500"/>
              <a:ext cx="566150" cy="566150"/>
            </a:xfrm>
            <a:custGeom>
              <a:avLst/>
              <a:gdLst/>
              <a:ahLst/>
              <a:cxnLst/>
              <a:rect l="l" t="t" r="r" b="b"/>
              <a:pathLst>
                <a:path w="22646" h="22646" extrusionOk="0">
                  <a:moveTo>
                    <a:pt x="22281" y="0"/>
                  </a:moveTo>
                  <a:lnTo>
                    <a:pt x="1" y="22280"/>
                  </a:lnTo>
                  <a:cubicBezTo>
                    <a:pt x="305" y="22432"/>
                    <a:pt x="609" y="22554"/>
                    <a:pt x="913" y="22645"/>
                  </a:cubicBezTo>
                  <a:lnTo>
                    <a:pt x="22646" y="912"/>
                  </a:lnTo>
                  <a:cubicBezTo>
                    <a:pt x="22554" y="608"/>
                    <a:pt x="22433" y="304"/>
                    <a:pt x="222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8"/>
            <p:cNvSpPr/>
            <p:nvPr/>
          </p:nvSpPr>
          <p:spPr>
            <a:xfrm>
              <a:off x="6155400" y="1428875"/>
              <a:ext cx="501550" cy="500800"/>
            </a:xfrm>
            <a:custGeom>
              <a:avLst/>
              <a:gdLst/>
              <a:ahLst/>
              <a:cxnLst/>
              <a:rect l="l" t="t" r="r" b="b"/>
              <a:pathLst>
                <a:path w="20062" h="20032" extrusionOk="0">
                  <a:moveTo>
                    <a:pt x="19879" y="1"/>
                  </a:moveTo>
                  <a:lnTo>
                    <a:pt x="0" y="19880"/>
                  </a:lnTo>
                  <a:cubicBezTo>
                    <a:pt x="365" y="19940"/>
                    <a:pt x="699" y="20001"/>
                    <a:pt x="1064" y="20032"/>
                  </a:cubicBezTo>
                  <a:lnTo>
                    <a:pt x="20062" y="1065"/>
                  </a:lnTo>
                  <a:cubicBezTo>
                    <a:pt x="20001" y="700"/>
                    <a:pt x="19940" y="335"/>
                    <a:pt x="19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8"/>
            <p:cNvSpPr/>
            <p:nvPr/>
          </p:nvSpPr>
          <p:spPr>
            <a:xfrm>
              <a:off x="6261775" y="1535275"/>
              <a:ext cx="397450" cy="397450"/>
            </a:xfrm>
            <a:custGeom>
              <a:avLst/>
              <a:gdLst/>
              <a:ahLst/>
              <a:cxnLst/>
              <a:rect l="l" t="t" r="r" b="b"/>
              <a:pathLst>
                <a:path w="15898" h="15898" extrusionOk="0">
                  <a:moveTo>
                    <a:pt x="15898" y="0"/>
                  </a:moveTo>
                  <a:lnTo>
                    <a:pt x="1" y="15897"/>
                  </a:lnTo>
                  <a:cubicBezTo>
                    <a:pt x="487" y="15867"/>
                    <a:pt x="943" y="15836"/>
                    <a:pt x="1399" y="15745"/>
                  </a:cubicBezTo>
                  <a:lnTo>
                    <a:pt x="15776" y="1398"/>
                  </a:lnTo>
                  <a:cubicBezTo>
                    <a:pt x="15837" y="942"/>
                    <a:pt x="15867" y="487"/>
                    <a:pt x="15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8"/>
            <p:cNvSpPr/>
            <p:nvPr/>
          </p:nvSpPr>
          <p:spPr>
            <a:xfrm>
              <a:off x="6413750" y="1687250"/>
              <a:ext cx="207475" cy="207475"/>
            </a:xfrm>
            <a:custGeom>
              <a:avLst/>
              <a:gdLst/>
              <a:ahLst/>
              <a:cxnLst/>
              <a:rect l="l" t="t" r="r" b="b"/>
              <a:pathLst>
                <a:path w="8299" h="8299" extrusionOk="0">
                  <a:moveTo>
                    <a:pt x="8299" y="0"/>
                  </a:moveTo>
                  <a:lnTo>
                    <a:pt x="1" y="8298"/>
                  </a:lnTo>
                  <a:cubicBezTo>
                    <a:pt x="1095" y="7782"/>
                    <a:pt x="2129" y="7174"/>
                    <a:pt x="3101" y="6444"/>
                  </a:cubicBezTo>
                  <a:lnTo>
                    <a:pt x="6445" y="3101"/>
                  </a:lnTo>
                  <a:cubicBezTo>
                    <a:pt x="7174" y="2128"/>
                    <a:pt x="7813" y="1095"/>
                    <a:pt x="8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18"/>
          <p:cNvGrpSpPr/>
          <p:nvPr/>
        </p:nvGrpSpPr>
        <p:grpSpPr>
          <a:xfrm rot="-5400000">
            <a:off x="8582400" y="2517013"/>
            <a:ext cx="519025" cy="109450"/>
            <a:chOff x="3792125" y="4705525"/>
            <a:chExt cx="519025" cy="109450"/>
          </a:xfrm>
          <a:solidFill>
            <a:schemeClr val="accent4"/>
          </a:solidFill>
        </p:grpSpPr>
        <p:sp>
          <p:nvSpPr>
            <p:cNvPr id="443" name="Google Shape;443;p18"/>
            <p:cNvSpPr/>
            <p:nvPr/>
          </p:nvSpPr>
          <p:spPr>
            <a:xfrm>
              <a:off x="379212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8"/>
            <p:cNvSpPr/>
            <p:nvPr/>
          </p:nvSpPr>
          <p:spPr>
            <a:xfrm>
              <a:off x="398817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8"/>
            <p:cNvSpPr/>
            <p:nvPr/>
          </p:nvSpPr>
          <p:spPr>
            <a:xfrm>
              <a:off x="4185000" y="4705525"/>
              <a:ext cx="126150" cy="109450"/>
            </a:xfrm>
            <a:custGeom>
              <a:avLst/>
              <a:gdLst/>
              <a:ahLst/>
              <a:cxnLst/>
              <a:rect l="l" t="t" r="r" b="b"/>
              <a:pathLst>
                <a:path w="5046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6" name="Google Shape;446;p18"/>
          <p:cNvSpPr/>
          <p:nvPr/>
        </p:nvSpPr>
        <p:spPr>
          <a:xfrm>
            <a:off x="247350" y="2913714"/>
            <a:ext cx="64875" cy="64913"/>
          </a:xfrm>
          <a:custGeom>
            <a:avLst/>
            <a:gdLst/>
            <a:ahLst/>
            <a:cxnLst/>
            <a:rect l="l" t="t" r="r" b="b"/>
            <a:pathLst>
              <a:path w="2675" h="2676" extrusionOk="0">
                <a:moveTo>
                  <a:pt x="0" y="1"/>
                </a:moveTo>
                <a:lnTo>
                  <a:pt x="0" y="2676"/>
                </a:lnTo>
                <a:lnTo>
                  <a:pt x="2675" y="2676"/>
                </a:lnTo>
                <a:lnTo>
                  <a:pt x="267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8"/>
          <p:cNvSpPr/>
          <p:nvPr/>
        </p:nvSpPr>
        <p:spPr>
          <a:xfrm>
            <a:off x="247350" y="2752257"/>
            <a:ext cx="64875" cy="64889"/>
          </a:xfrm>
          <a:custGeom>
            <a:avLst/>
            <a:gdLst/>
            <a:ahLst/>
            <a:cxnLst/>
            <a:rect l="l" t="t" r="r" b="b"/>
            <a:pathLst>
              <a:path w="2675" h="2675" extrusionOk="0">
                <a:moveTo>
                  <a:pt x="0" y="0"/>
                </a:moveTo>
                <a:lnTo>
                  <a:pt x="0" y="2675"/>
                </a:lnTo>
                <a:lnTo>
                  <a:pt x="2675" y="267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18"/>
          <p:cNvSpPr/>
          <p:nvPr/>
        </p:nvSpPr>
        <p:spPr>
          <a:xfrm>
            <a:off x="247350" y="2590777"/>
            <a:ext cx="64875" cy="64161"/>
          </a:xfrm>
          <a:custGeom>
            <a:avLst/>
            <a:gdLst/>
            <a:ahLst/>
            <a:cxnLst/>
            <a:rect l="l" t="t" r="r" b="b"/>
            <a:pathLst>
              <a:path w="2675" h="2645" extrusionOk="0">
                <a:moveTo>
                  <a:pt x="0" y="0"/>
                </a:moveTo>
                <a:lnTo>
                  <a:pt x="0" y="2645"/>
                </a:lnTo>
                <a:lnTo>
                  <a:pt x="2675" y="264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18"/>
          <p:cNvSpPr/>
          <p:nvPr/>
        </p:nvSpPr>
        <p:spPr>
          <a:xfrm>
            <a:off x="7285087" y="306378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1915"/>
                </a:lnTo>
                <a:lnTo>
                  <a:pt x="55230" y="1915"/>
                </a:lnTo>
                <a:lnTo>
                  <a:pt x="55230" y="61460"/>
                </a:lnTo>
                <a:lnTo>
                  <a:pt x="57510" y="61460"/>
                </a:lnTo>
                <a:lnTo>
                  <a:pt x="5751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8"/>
          <p:cNvSpPr/>
          <p:nvPr/>
        </p:nvSpPr>
        <p:spPr>
          <a:xfrm>
            <a:off x="247339" y="3114855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61460"/>
                </a:lnTo>
                <a:lnTo>
                  <a:pt x="57510" y="61460"/>
                </a:lnTo>
                <a:lnTo>
                  <a:pt x="57510" y="59545"/>
                </a:lnTo>
                <a:lnTo>
                  <a:pt x="2281" y="59545"/>
                </a:lnTo>
                <a:lnTo>
                  <a:pt x="228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2D791E5A-6DEF-483F-ADAE-511CB6D5D904}"/>
              </a:ext>
            </a:extLst>
          </p:cNvPr>
          <p:cNvSpPr/>
          <p:nvPr userDrawn="1"/>
        </p:nvSpPr>
        <p:spPr>
          <a:xfrm rot="10800000">
            <a:off x="8147049" y="198760"/>
            <a:ext cx="832254" cy="832254"/>
          </a:xfrm>
          <a:prstGeom prst="rtTriangl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4121AFA1-7468-9515-2A4A-558B3C0DE384}"/>
              </a:ext>
            </a:extLst>
          </p:cNvPr>
          <p:cNvSpPr txBox="1">
            <a:spLocks/>
          </p:cNvSpPr>
          <p:nvPr userDrawn="1"/>
        </p:nvSpPr>
        <p:spPr>
          <a:xfrm>
            <a:off x="8503444" y="282087"/>
            <a:ext cx="4619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1E343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B870A47-03C7-443E-85D2-5DBB3F199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2224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 preserve="1">
  <p:cSld name="Numbers and text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9"/>
          <p:cNvSpPr txBox="1">
            <a:spLocks noGrp="1"/>
          </p:cNvSpPr>
          <p:nvPr>
            <p:ph type="title" hasCustomPrompt="1"/>
          </p:nvPr>
        </p:nvSpPr>
        <p:spPr>
          <a:xfrm>
            <a:off x="713225" y="1135775"/>
            <a:ext cx="39135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53" name="Google Shape;453;p19"/>
          <p:cNvSpPr txBox="1">
            <a:spLocks noGrp="1"/>
          </p:cNvSpPr>
          <p:nvPr>
            <p:ph type="subTitle" idx="1"/>
          </p:nvPr>
        </p:nvSpPr>
        <p:spPr>
          <a:xfrm>
            <a:off x="713225" y="1841800"/>
            <a:ext cx="3913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19"/>
          <p:cNvSpPr txBox="1">
            <a:spLocks noGrp="1"/>
          </p:cNvSpPr>
          <p:nvPr>
            <p:ph type="title" idx="2" hasCustomPrompt="1"/>
          </p:nvPr>
        </p:nvSpPr>
        <p:spPr>
          <a:xfrm>
            <a:off x="4517400" y="3333050"/>
            <a:ext cx="39135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55" name="Google Shape;455;p19"/>
          <p:cNvSpPr txBox="1">
            <a:spLocks noGrp="1"/>
          </p:cNvSpPr>
          <p:nvPr>
            <p:ph type="subTitle" idx="3"/>
          </p:nvPr>
        </p:nvSpPr>
        <p:spPr>
          <a:xfrm>
            <a:off x="4517400" y="4039075"/>
            <a:ext cx="3913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456" name="Google Shape;456;p19"/>
          <p:cNvGrpSpPr/>
          <p:nvPr/>
        </p:nvGrpSpPr>
        <p:grpSpPr>
          <a:xfrm rot="-5400000">
            <a:off x="-168644" y="-365178"/>
            <a:ext cx="702288" cy="974617"/>
            <a:chOff x="744950" y="2537550"/>
            <a:chExt cx="1156600" cy="1629250"/>
          </a:xfrm>
        </p:grpSpPr>
        <p:sp>
          <p:nvSpPr>
            <p:cNvPr id="457" name="Google Shape;457;p19"/>
            <p:cNvSpPr/>
            <p:nvPr/>
          </p:nvSpPr>
          <p:spPr>
            <a:xfrm>
              <a:off x="744950" y="2738175"/>
              <a:ext cx="1068450" cy="1428625"/>
            </a:xfrm>
            <a:custGeom>
              <a:avLst/>
              <a:gdLst/>
              <a:ahLst/>
              <a:cxnLst/>
              <a:rect l="l" t="t" r="r" b="b"/>
              <a:pathLst>
                <a:path w="42738" h="57145" extrusionOk="0">
                  <a:moveTo>
                    <a:pt x="1" y="0"/>
                  </a:moveTo>
                  <a:lnTo>
                    <a:pt x="1" y="57144"/>
                  </a:lnTo>
                  <a:lnTo>
                    <a:pt x="42737" y="28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849825" y="2537550"/>
              <a:ext cx="46375" cy="18275"/>
            </a:xfrm>
            <a:custGeom>
              <a:avLst/>
              <a:gdLst/>
              <a:ahLst/>
              <a:cxnLst/>
              <a:rect l="l" t="t" r="r" b="b"/>
              <a:pathLst>
                <a:path w="1855" h="731" extrusionOk="0">
                  <a:moveTo>
                    <a:pt x="1" y="1"/>
                  </a:moveTo>
                  <a:lnTo>
                    <a:pt x="1" y="730"/>
                  </a:lnTo>
                  <a:lnTo>
                    <a:pt x="1855" y="730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849825" y="2602150"/>
              <a:ext cx="143650" cy="18275"/>
            </a:xfrm>
            <a:custGeom>
              <a:avLst/>
              <a:gdLst/>
              <a:ahLst/>
              <a:cxnLst/>
              <a:rect l="l" t="t" r="r" b="b"/>
              <a:pathLst>
                <a:path w="5746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745" y="730"/>
                  </a:lnTo>
                  <a:lnTo>
                    <a:pt x="46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849825" y="2666750"/>
              <a:ext cx="240150" cy="18250"/>
            </a:xfrm>
            <a:custGeom>
              <a:avLst/>
              <a:gdLst/>
              <a:ahLst/>
              <a:cxnLst/>
              <a:rect l="l" t="t" r="r" b="b"/>
              <a:pathLst>
                <a:path w="9606" h="730" extrusionOk="0">
                  <a:moveTo>
                    <a:pt x="1" y="0"/>
                  </a:moveTo>
                  <a:lnTo>
                    <a:pt x="1" y="730"/>
                  </a:lnTo>
                  <a:lnTo>
                    <a:pt x="9606" y="730"/>
                  </a:lnTo>
                  <a:lnTo>
                    <a:pt x="85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9"/>
            <p:cNvSpPr/>
            <p:nvPr/>
          </p:nvSpPr>
          <p:spPr>
            <a:xfrm>
              <a:off x="849825" y="2732100"/>
              <a:ext cx="337425" cy="17500"/>
            </a:xfrm>
            <a:custGeom>
              <a:avLst/>
              <a:gdLst/>
              <a:ahLst/>
              <a:cxnLst/>
              <a:rect l="l" t="t" r="r" b="b"/>
              <a:pathLst>
                <a:path w="13497" h="700" extrusionOk="0">
                  <a:moveTo>
                    <a:pt x="1" y="0"/>
                  </a:moveTo>
                  <a:lnTo>
                    <a:pt x="1" y="699"/>
                  </a:lnTo>
                  <a:lnTo>
                    <a:pt x="13496" y="699"/>
                  </a:lnTo>
                  <a:lnTo>
                    <a:pt x="124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9"/>
            <p:cNvSpPr/>
            <p:nvPr/>
          </p:nvSpPr>
          <p:spPr>
            <a:xfrm>
              <a:off x="849825" y="2796675"/>
              <a:ext cx="433925" cy="17500"/>
            </a:xfrm>
            <a:custGeom>
              <a:avLst/>
              <a:gdLst/>
              <a:ahLst/>
              <a:cxnLst/>
              <a:rect l="l" t="t" r="r" b="b"/>
              <a:pathLst>
                <a:path w="17357" h="700" extrusionOk="0">
                  <a:moveTo>
                    <a:pt x="1" y="1"/>
                  </a:moveTo>
                  <a:lnTo>
                    <a:pt x="1" y="700"/>
                  </a:lnTo>
                  <a:lnTo>
                    <a:pt x="17356" y="700"/>
                  </a:lnTo>
                  <a:lnTo>
                    <a:pt x="16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9"/>
            <p:cNvSpPr/>
            <p:nvPr/>
          </p:nvSpPr>
          <p:spPr>
            <a:xfrm>
              <a:off x="849825" y="2861275"/>
              <a:ext cx="531200" cy="18250"/>
            </a:xfrm>
            <a:custGeom>
              <a:avLst/>
              <a:gdLst/>
              <a:ahLst/>
              <a:cxnLst/>
              <a:rect l="l" t="t" r="r" b="b"/>
              <a:pathLst>
                <a:path w="2124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21247" y="730"/>
                  </a:lnTo>
                  <a:lnTo>
                    <a:pt x="201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9"/>
            <p:cNvSpPr/>
            <p:nvPr/>
          </p:nvSpPr>
          <p:spPr>
            <a:xfrm>
              <a:off x="849825" y="2925875"/>
              <a:ext cx="627700" cy="18250"/>
            </a:xfrm>
            <a:custGeom>
              <a:avLst/>
              <a:gdLst/>
              <a:ahLst/>
              <a:cxnLst/>
              <a:rect l="l" t="t" r="r" b="b"/>
              <a:pathLst>
                <a:path w="2510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25107" y="730"/>
                  </a:lnTo>
                  <a:lnTo>
                    <a:pt x="24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9"/>
            <p:cNvSpPr/>
            <p:nvPr/>
          </p:nvSpPr>
          <p:spPr>
            <a:xfrm>
              <a:off x="849825" y="2990450"/>
              <a:ext cx="724975" cy="18275"/>
            </a:xfrm>
            <a:custGeom>
              <a:avLst/>
              <a:gdLst/>
              <a:ahLst/>
              <a:cxnLst/>
              <a:rect l="l" t="t" r="r" b="b"/>
              <a:pathLst>
                <a:path w="28999" h="731" extrusionOk="0">
                  <a:moveTo>
                    <a:pt x="1" y="1"/>
                  </a:moveTo>
                  <a:lnTo>
                    <a:pt x="1" y="730"/>
                  </a:lnTo>
                  <a:lnTo>
                    <a:pt x="28998" y="730"/>
                  </a:lnTo>
                  <a:lnTo>
                    <a:pt x="279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9"/>
            <p:cNvSpPr/>
            <p:nvPr/>
          </p:nvSpPr>
          <p:spPr>
            <a:xfrm>
              <a:off x="849825" y="3055800"/>
              <a:ext cx="821475" cy="17500"/>
            </a:xfrm>
            <a:custGeom>
              <a:avLst/>
              <a:gdLst/>
              <a:ahLst/>
              <a:cxnLst/>
              <a:rect l="l" t="t" r="r" b="b"/>
              <a:pathLst>
                <a:path w="32859" h="700" extrusionOk="0">
                  <a:moveTo>
                    <a:pt x="1" y="1"/>
                  </a:moveTo>
                  <a:lnTo>
                    <a:pt x="1" y="700"/>
                  </a:lnTo>
                  <a:lnTo>
                    <a:pt x="32858" y="700"/>
                  </a:lnTo>
                  <a:lnTo>
                    <a:pt x="317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9"/>
            <p:cNvSpPr/>
            <p:nvPr/>
          </p:nvSpPr>
          <p:spPr>
            <a:xfrm>
              <a:off x="849825" y="3120400"/>
              <a:ext cx="918725" cy="17500"/>
            </a:xfrm>
            <a:custGeom>
              <a:avLst/>
              <a:gdLst/>
              <a:ahLst/>
              <a:cxnLst/>
              <a:rect l="l" t="t" r="r" b="b"/>
              <a:pathLst>
                <a:path w="36749" h="700" extrusionOk="0">
                  <a:moveTo>
                    <a:pt x="1" y="0"/>
                  </a:moveTo>
                  <a:lnTo>
                    <a:pt x="1" y="699"/>
                  </a:lnTo>
                  <a:lnTo>
                    <a:pt x="36749" y="699"/>
                  </a:lnTo>
                  <a:lnTo>
                    <a:pt x="356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9"/>
            <p:cNvSpPr/>
            <p:nvPr/>
          </p:nvSpPr>
          <p:spPr>
            <a:xfrm>
              <a:off x="849825" y="3184975"/>
              <a:ext cx="1015250" cy="17525"/>
            </a:xfrm>
            <a:custGeom>
              <a:avLst/>
              <a:gdLst/>
              <a:ahLst/>
              <a:cxnLst/>
              <a:rect l="l" t="t" r="r" b="b"/>
              <a:pathLst>
                <a:path w="40610" h="701" extrusionOk="0">
                  <a:moveTo>
                    <a:pt x="1" y="1"/>
                  </a:moveTo>
                  <a:lnTo>
                    <a:pt x="1" y="700"/>
                  </a:lnTo>
                  <a:lnTo>
                    <a:pt x="40609" y="700"/>
                  </a:lnTo>
                  <a:lnTo>
                    <a:pt x="395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9"/>
            <p:cNvSpPr/>
            <p:nvPr/>
          </p:nvSpPr>
          <p:spPr>
            <a:xfrm>
              <a:off x="849825" y="3249575"/>
              <a:ext cx="1051725" cy="18275"/>
            </a:xfrm>
            <a:custGeom>
              <a:avLst/>
              <a:gdLst/>
              <a:ahLst/>
              <a:cxnLst/>
              <a:rect l="l" t="t" r="r" b="b"/>
              <a:pathLst>
                <a:path w="42069" h="731" extrusionOk="0">
                  <a:moveTo>
                    <a:pt x="1" y="1"/>
                  </a:moveTo>
                  <a:lnTo>
                    <a:pt x="1" y="730"/>
                  </a:lnTo>
                  <a:lnTo>
                    <a:pt x="41004" y="730"/>
                  </a:lnTo>
                  <a:lnTo>
                    <a:pt x="420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9"/>
            <p:cNvSpPr/>
            <p:nvPr/>
          </p:nvSpPr>
          <p:spPr>
            <a:xfrm>
              <a:off x="849825" y="3314175"/>
              <a:ext cx="955200" cy="18250"/>
            </a:xfrm>
            <a:custGeom>
              <a:avLst/>
              <a:gdLst/>
              <a:ahLst/>
              <a:cxnLst/>
              <a:rect l="l" t="t" r="r" b="b"/>
              <a:pathLst>
                <a:path w="3820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37114" y="730"/>
                  </a:lnTo>
                  <a:lnTo>
                    <a:pt x="38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9"/>
            <p:cNvSpPr/>
            <p:nvPr/>
          </p:nvSpPr>
          <p:spPr>
            <a:xfrm>
              <a:off x="849825" y="3378750"/>
              <a:ext cx="857950" cy="18275"/>
            </a:xfrm>
            <a:custGeom>
              <a:avLst/>
              <a:gdLst/>
              <a:ahLst/>
              <a:cxnLst/>
              <a:rect l="l" t="t" r="r" b="b"/>
              <a:pathLst>
                <a:path w="3431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33253" y="730"/>
                  </a:lnTo>
                  <a:lnTo>
                    <a:pt x="343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9"/>
            <p:cNvSpPr/>
            <p:nvPr/>
          </p:nvSpPr>
          <p:spPr>
            <a:xfrm>
              <a:off x="849825" y="3444100"/>
              <a:ext cx="761450" cy="17500"/>
            </a:xfrm>
            <a:custGeom>
              <a:avLst/>
              <a:gdLst/>
              <a:ahLst/>
              <a:cxnLst/>
              <a:rect l="l" t="t" r="r" b="b"/>
              <a:pathLst>
                <a:path w="3045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29363" y="700"/>
                  </a:lnTo>
                  <a:lnTo>
                    <a:pt x="304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9"/>
            <p:cNvSpPr/>
            <p:nvPr/>
          </p:nvSpPr>
          <p:spPr>
            <a:xfrm>
              <a:off x="849825" y="3508700"/>
              <a:ext cx="664175" cy="17500"/>
            </a:xfrm>
            <a:custGeom>
              <a:avLst/>
              <a:gdLst/>
              <a:ahLst/>
              <a:cxnLst/>
              <a:rect l="l" t="t" r="r" b="b"/>
              <a:pathLst>
                <a:path w="26567" h="700" extrusionOk="0">
                  <a:moveTo>
                    <a:pt x="1" y="1"/>
                  </a:moveTo>
                  <a:lnTo>
                    <a:pt x="1" y="700"/>
                  </a:lnTo>
                  <a:lnTo>
                    <a:pt x="25503" y="700"/>
                  </a:lnTo>
                  <a:lnTo>
                    <a:pt x="265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9"/>
            <p:cNvSpPr/>
            <p:nvPr/>
          </p:nvSpPr>
          <p:spPr>
            <a:xfrm>
              <a:off x="849825" y="3573300"/>
              <a:ext cx="567675" cy="18250"/>
            </a:xfrm>
            <a:custGeom>
              <a:avLst/>
              <a:gdLst/>
              <a:ahLst/>
              <a:cxnLst/>
              <a:rect l="l" t="t" r="r" b="b"/>
              <a:pathLst>
                <a:path w="22707" h="730" extrusionOk="0">
                  <a:moveTo>
                    <a:pt x="1" y="0"/>
                  </a:moveTo>
                  <a:lnTo>
                    <a:pt x="1" y="730"/>
                  </a:lnTo>
                  <a:lnTo>
                    <a:pt x="21642" y="730"/>
                  </a:lnTo>
                  <a:lnTo>
                    <a:pt x="22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9"/>
            <p:cNvSpPr/>
            <p:nvPr/>
          </p:nvSpPr>
          <p:spPr>
            <a:xfrm>
              <a:off x="849825" y="3637875"/>
              <a:ext cx="470400" cy="18275"/>
            </a:xfrm>
            <a:custGeom>
              <a:avLst/>
              <a:gdLst/>
              <a:ahLst/>
              <a:cxnLst/>
              <a:rect l="l" t="t" r="r" b="b"/>
              <a:pathLst>
                <a:path w="18816" h="731" extrusionOk="0">
                  <a:moveTo>
                    <a:pt x="1" y="1"/>
                  </a:moveTo>
                  <a:lnTo>
                    <a:pt x="1" y="730"/>
                  </a:lnTo>
                  <a:lnTo>
                    <a:pt x="17752" y="730"/>
                  </a:lnTo>
                  <a:lnTo>
                    <a:pt x="188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9"/>
            <p:cNvSpPr/>
            <p:nvPr/>
          </p:nvSpPr>
          <p:spPr>
            <a:xfrm>
              <a:off x="849825" y="3702475"/>
              <a:ext cx="373900" cy="18250"/>
            </a:xfrm>
            <a:custGeom>
              <a:avLst/>
              <a:gdLst/>
              <a:ahLst/>
              <a:cxnLst/>
              <a:rect l="l" t="t" r="r" b="b"/>
              <a:pathLst>
                <a:path w="14956" h="730" extrusionOk="0">
                  <a:moveTo>
                    <a:pt x="1" y="0"/>
                  </a:moveTo>
                  <a:lnTo>
                    <a:pt x="1" y="730"/>
                  </a:lnTo>
                  <a:lnTo>
                    <a:pt x="13891" y="730"/>
                  </a:lnTo>
                  <a:lnTo>
                    <a:pt x="149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9"/>
            <p:cNvSpPr/>
            <p:nvPr/>
          </p:nvSpPr>
          <p:spPr>
            <a:xfrm>
              <a:off x="849825" y="3767825"/>
              <a:ext cx="276625" cy="17500"/>
            </a:xfrm>
            <a:custGeom>
              <a:avLst/>
              <a:gdLst/>
              <a:ahLst/>
              <a:cxnLst/>
              <a:rect l="l" t="t" r="r" b="b"/>
              <a:pathLst>
                <a:path w="11065" h="700" extrusionOk="0">
                  <a:moveTo>
                    <a:pt x="1" y="0"/>
                  </a:moveTo>
                  <a:lnTo>
                    <a:pt x="1" y="700"/>
                  </a:lnTo>
                  <a:lnTo>
                    <a:pt x="10001" y="700"/>
                  </a:lnTo>
                  <a:lnTo>
                    <a:pt x="110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9"/>
            <p:cNvSpPr/>
            <p:nvPr/>
          </p:nvSpPr>
          <p:spPr>
            <a:xfrm>
              <a:off x="849825" y="3832425"/>
              <a:ext cx="180125" cy="17500"/>
            </a:xfrm>
            <a:custGeom>
              <a:avLst/>
              <a:gdLst/>
              <a:ahLst/>
              <a:cxnLst/>
              <a:rect l="l" t="t" r="r" b="b"/>
              <a:pathLst>
                <a:path w="7205" h="700" extrusionOk="0">
                  <a:moveTo>
                    <a:pt x="1" y="0"/>
                  </a:moveTo>
                  <a:lnTo>
                    <a:pt x="1" y="699"/>
                  </a:lnTo>
                  <a:lnTo>
                    <a:pt x="6140" y="699"/>
                  </a:lnTo>
                  <a:lnTo>
                    <a:pt x="72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9"/>
            <p:cNvSpPr/>
            <p:nvPr/>
          </p:nvSpPr>
          <p:spPr>
            <a:xfrm>
              <a:off x="849825" y="3897000"/>
              <a:ext cx="82850" cy="17500"/>
            </a:xfrm>
            <a:custGeom>
              <a:avLst/>
              <a:gdLst/>
              <a:ahLst/>
              <a:cxnLst/>
              <a:rect l="l" t="t" r="r" b="b"/>
              <a:pathLst>
                <a:path w="3314" h="700" extrusionOk="0">
                  <a:moveTo>
                    <a:pt x="1" y="1"/>
                  </a:moveTo>
                  <a:lnTo>
                    <a:pt x="1" y="700"/>
                  </a:lnTo>
                  <a:lnTo>
                    <a:pt x="2250" y="700"/>
                  </a:lnTo>
                  <a:lnTo>
                    <a:pt x="3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19"/>
          <p:cNvGrpSpPr/>
          <p:nvPr/>
        </p:nvGrpSpPr>
        <p:grpSpPr>
          <a:xfrm>
            <a:off x="8497656" y="4706283"/>
            <a:ext cx="942286" cy="828287"/>
            <a:chOff x="5813450" y="994900"/>
            <a:chExt cx="1066900" cy="937825"/>
          </a:xfrm>
        </p:grpSpPr>
        <p:sp>
          <p:nvSpPr>
            <p:cNvPr id="481" name="Google Shape;481;p19"/>
            <p:cNvSpPr/>
            <p:nvPr/>
          </p:nvSpPr>
          <p:spPr>
            <a:xfrm>
              <a:off x="5925150" y="994900"/>
              <a:ext cx="955200" cy="866475"/>
            </a:xfrm>
            <a:custGeom>
              <a:avLst/>
              <a:gdLst/>
              <a:ahLst/>
              <a:cxnLst/>
              <a:rect l="l" t="t" r="r" b="b"/>
              <a:pathLst>
                <a:path w="38208" h="34659" extrusionOk="0">
                  <a:moveTo>
                    <a:pt x="19074" y="1"/>
                  </a:moveTo>
                  <a:cubicBezTo>
                    <a:pt x="11259" y="1"/>
                    <a:pt x="4168" y="5324"/>
                    <a:pt x="2250" y="13256"/>
                  </a:cubicBezTo>
                  <a:cubicBezTo>
                    <a:pt x="0" y="22588"/>
                    <a:pt x="5745" y="31950"/>
                    <a:pt x="15046" y="34169"/>
                  </a:cubicBezTo>
                  <a:cubicBezTo>
                    <a:pt x="16415" y="34500"/>
                    <a:pt x="17785" y="34658"/>
                    <a:pt x="19134" y="34658"/>
                  </a:cubicBezTo>
                  <a:cubicBezTo>
                    <a:pt x="26949" y="34658"/>
                    <a:pt x="34040" y="29335"/>
                    <a:pt x="35959" y="21402"/>
                  </a:cubicBezTo>
                  <a:cubicBezTo>
                    <a:pt x="38208" y="12071"/>
                    <a:pt x="32463" y="2709"/>
                    <a:pt x="23162" y="490"/>
                  </a:cubicBezTo>
                  <a:cubicBezTo>
                    <a:pt x="21793" y="159"/>
                    <a:pt x="20423" y="1"/>
                    <a:pt x="19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9"/>
            <p:cNvSpPr/>
            <p:nvPr/>
          </p:nvSpPr>
          <p:spPr>
            <a:xfrm>
              <a:off x="5840050" y="1113525"/>
              <a:ext cx="249250" cy="249275"/>
            </a:xfrm>
            <a:custGeom>
              <a:avLst/>
              <a:gdLst/>
              <a:ahLst/>
              <a:cxnLst/>
              <a:rect l="l" t="t" r="r" b="b"/>
              <a:pathLst>
                <a:path w="9970" h="9971" extrusionOk="0">
                  <a:moveTo>
                    <a:pt x="9970" y="1"/>
                  </a:moveTo>
                  <a:lnTo>
                    <a:pt x="9970" y="1"/>
                  </a:lnTo>
                  <a:cubicBezTo>
                    <a:pt x="9180" y="305"/>
                    <a:pt x="8389" y="639"/>
                    <a:pt x="7629" y="1065"/>
                  </a:cubicBezTo>
                  <a:lnTo>
                    <a:pt x="1064" y="7630"/>
                  </a:lnTo>
                  <a:cubicBezTo>
                    <a:pt x="669" y="8359"/>
                    <a:pt x="304" y="9150"/>
                    <a:pt x="0" y="9970"/>
                  </a:cubicBezTo>
                  <a:lnTo>
                    <a:pt x="99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9"/>
            <p:cNvSpPr/>
            <p:nvPr/>
          </p:nvSpPr>
          <p:spPr>
            <a:xfrm>
              <a:off x="5813450" y="1086925"/>
              <a:ext cx="415675" cy="415700"/>
            </a:xfrm>
            <a:custGeom>
              <a:avLst/>
              <a:gdLst/>
              <a:ahLst/>
              <a:cxnLst/>
              <a:rect l="l" t="t" r="r" b="b"/>
              <a:pathLst>
                <a:path w="16627" h="16628" extrusionOk="0">
                  <a:moveTo>
                    <a:pt x="16627" y="1"/>
                  </a:moveTo>
                  <a:cubicBezTo>
                    <a:pt x="16171" y="1"/>
                    <a:pt x="15745" y="31"/>
                    <a:pt x="15289" y="62"/>
                  </a:cubicBezTo>
                  <a:lnTo>
                    <a:pt x="61" y="15290"/>
                  </a:lnTo>
                  <a:cubicBezTo>
                    <a:pt x="31" y="15746"/>
                    <a:pt x="0" y="16171"/>
                    <a:pt x="0" y="16627"/>
                  </a:cubicBezTo>
                  <a:lnTo>
                    <a:pt x="166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9"/>
            <p:cNvSpPr/>
            <p:nvPr/>
          </p:nvSpPr>
          <p:spPr>
            <a:xfrm>
              <a:off x="5818775" y="1092250"/>
              <a:ext cx="512950" cy="513700"/>
            </a:xfrm>
            <a:custGeom>
              <a:avLst/>
              <a:gdLst/>
              <a:ahLst/>
              <a:cxnLst/>
              <a:rect l="l" t="t" r="r" b="b"/>
              <a:pathLst>
                <a:path w="20518" h="20548" extrusionOk="0">
                  <a:moveTo>
                    <a:pt x="19484" y="1"/>
                  </a:moveTo>
                  <a:lnTo>
                    <a:pt x="0" y="19484"/>
                  </a:lnTo>
                  <a:cubicBezTo>
                    <a:pt x="61" y="19849"/>
                    <a:pt x="152" y="20183"/>
                    <a:pt x="213" y="20548"/>
                  </a:cubicBezTo>
                  <a:lnTo>
                    <a:pt x="20517" y="213"/>
                  </a:lnTo>
                  <a:cubicBezTo>
                    <a:pt x="20183" y="122"/>
                    <a:pt x="19848" y="61"/>
                    <a:pt x="194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9"/>
            <p:cNvSpPr/>
            <p:nvPr/>
          </p:nvSpPr>
          <p:spPr>
            <a:xfrm>
              <a:off x="5843850" y="1117325"/>
              <a:ext cx="572975" cy="572975"/>
            </a:xfrm>
            <a:custGeom>
              <a:avLst/>
              <a:gdLst/>
              <a:ahLst/>
              <a:cxnLst/>
              <a:rect l="l" t="t" r="r" b="b"/>
              <a:pathLst>
                <a:path w="22919" h="22919" extrusionOk="0">
                  <a:moveTo>
                    <a:pt x="22037" y="1"/>
                  </a:moveTo>
                  <a:lnTo>
                    <a:pt x="0" y="22037"/>
                  </a:lnTo>
                  <a:cubicBezTo>
                    <a:pt x="122" y="22341"/>
                    <a:pt x="243" y="22615"/>
                    <a:pt x="395" y="22919"/>
                  </a:cubicBezTo>
                  <a:lnTo>
                    <a:pt x="22918" y="396"/>
                  </a:lnTo>
                  <a:cubicBezTo>
                    <a:pt x="22615" y="244"/>
                    <a:pt x="22341" y="122"/>
                    <a:pt x="2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9"/>
            <p:cNvSpPr/>
            <p:nvPr/>
          </p:nvSpPr>
          <p:spPr>
            <a:xfrm>
              <a:off x="5882600" y="1156850"/>
              <a:ext cx="605650" cy="604900"/>
            </a:xfrm>
            <a:custGeom>
              <a:avLst/>
              <a:gdLst/>
              <a:ahLst/>
              <a:cxnLst/>
              <a:rect l="l" t="t" r="r" b="b"/>
              <a:pathLst>
                <a:path w="24226" h="24196" extrusionOk="0">
                  <a:moveTo>
                    <a:pt x="23466" y="0"/>
                  </a:moveTo>
                  <a:lnTo>
                    <a:pt x="0" y="23435"/>
                  </a:lnTo>
                  <a:cubicBezTo>
                    <a:pt x="183" y="23678"/>
                    <a:pt x="335" y="23952"/>
                    <a:pt x="517" y="24195"/>
                  </a:cubicBezTo>
                  <a:lnTo>
                    <a:pt x="24226" y="487"/>
                  </a:lnTo>
                  <a:cubicBezTo>
                    <a:pt x="23982" y="335"/>
                    <a:pt x="23709" y="152"/>
                    <a:pt x="23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9"/>
            <p:cNvSpPr/>
            <p:nvPr/>
          </p:nvSpPr>
          <p:spPr>
            <a:xfrm>
              <a:off x="5934275" y="1207000"/>
              <a:ext cx="614000" cy="614000"/>
            </a:xfrm>
            <a:custGeom>
              <a:avLst/>
              <a:gdLst/>
              <a:ahLst/>
              <a:cxnLst/>
              <a:rect l="l" t="t" r="r" b="b"/>
              <a:pathLst>
                <a:path w="24560" h="24560" extrusionOk="0">
                  <a:moveTo>
                    <a:pt x="23922" y="0"/>
                  </a:moveTo>
                  <a:lnTo>
                    <a:pt x="0" y="23952"/>
                  </a:lnTo>
                  <a:cubicBezTo>
                    <a:pt x="183" y="24165"/>
                    <a:pt x="395" y="24378"/>
                    <a:pt x="608" y="24560"/>
                  </a:cubicBezTo>
                  <a:lnTo>
                    <a:pt x="24560" y="639"/>
                  </a:lnTo>
                  <a:cubicBezTo>
                    <a:pt x="24347" y="426"/>
                    <a:pt x="24134" y="213"/>
                    <a:pt x="239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9"/>
            <p:cNvSpPr/>
            <p:nvPr/>
          </p:nvSpPr>
          <p:spPr>
            <a:xfrm>
              <a:off x="5995825" y="1268550"/>
              <a:ext cx="601100" cy="601100"/>
            </a:xfrm>
            <a:custGeom>
              <a:avLst/>
              <a:gdLst/>
              <a:ahLst/>
              <a:cxnLst/>
              <a:rect l="l" t="t" r="r" b="b"/>
              <a:pathLst>
                <a:path w="24044" h="24044" extrusionOk="0">
                  <a:moveTo>
                    <a:pt x="23557" y="0"/>
                  </a:moveTo>
                  <a:lnTo>
                    <a:pt x="0" y="23557"/>
                  </a:lnTo>
                  <a:cubicBezTo>
                    <a:pt x="243" y="23739"/>
                    <a:pt x="487" y="23891"/>
                    <a:pt x="760" y="24043"/>
                  </a:cubicBezTo>
                  <a:lnTo>
                    <a:pt x="24043" y="760"/>
                  </a:lnTo>
                  <a:cubicBezTo>
                    <a:pt x="23891" y="517"/>
                    <a:pt x="23739" y="244"/>
                    <a:pt x="23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9"/>
            <p:cNvSpPr/>
            <p:nvPr/>
          </p:nvSpPr>
          <p:spPr>
            <a:xfrm>
              <a:off x="6068000" y="1341500"/>
              <a:ext cx="566150" cy="566150"/>
            </a:xfrm>
            <a:custGeom>
              <a:avLst/>
              <a:gdLst/>
              <a:ahLst/>
              <a:cxnLst/>
              <a:rect l="l" t="t" r="r" b="b"/>
              <a:pathLst>
                <a:path w="22646" h="22646" extrusionOk="0">
                  <a:moveTo>
                    <a:pt x="22281" y="0"/>
                  </a:moveTo>
                  <a:lnTo>
                    <a:pt x="1" y="22280"/>
                  </a:lnTo>
                  <a:cubicBezTo>
                    <a:pt x="305" y="22432"/>
                    <a:pt x="609" y="22554"/>
                    <a:pt x="913" y="22645"/>
                  </a:cubicBezTo>
                  <a:lnTo>
                    <a:pt x="22646" y="912"/>
                  </a:lnTo>
                  <a:cubicBezTo>
                    <a:pt x="22554" y="608"/>
                    <a:pt x="22433" y="304"/>
                    <a:pt x="222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9"/>
            <p:cNvSpPr/>
            <p:nvPr/>
          </p:nvSpPr>
          <p:spPr>
            <a:xfrm>
              <a:off x="6155400" y="1428875"/>
              <a:ext cx="501550" cy="500800"/>
            </a:xfrm>
            <a:custGeom>
              <a:avLst/>
              <a:gdLst/>
              <a:ahLst/>
              <a:cxnLst/>
              <a:rect l="l" t="t" r="r" b="b"/>
              <a:pathLst>
                <a:path w="20062" h="20032" extrusionOk="0">
                  <a:moveTo>
                    <a:pt x="19879" y="1"/>
                  </a:moveTo>
                  <a:lnTo>
                    <a:pt x="0" y="19880"/>
                  </a:lnTo>
                  <a:cubicBezTo>
                    <a:pt x="365" y="19940"/>
                    <a:pt x="699" y="20001"/>
                    <a:pt x="1064" y="20032"/>
                  </a:cubicBezTo>
                  <a:lnTo>
                    <a:pt x="20062" y="1065"/>
                  </a:lnTo>
                  <a:cubicBezTo>
                    <a:pt x="20001" y="700"/>
                    <a:pt x="19940" y="335"/>
                    <a:pt x="19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9"/>
            <p:cNvSpPr/>
            <p:nvPr/>
          </p:nvSpPr>
          <p:spPr>
            <a:xfrm>
              <a:off x="6261775" y="1535275"/>
              <a:ext cx="397450" cy="397450"/>
            </a:xfrm>
            <a:custGeom>
              <a:avLst/>
              <a:gdLst/>
              <a:ahLst/>
              <a:cxnLst/>
              <a:rect l="l" t="t" r="r" b="b"/>
              <a:pathLst>
                <a:path w="15898" h="15898" extrusionOk="0">
                  <a:moveTo>
                    <a:pt x="15898" y="0"/>
                  </a:moveTo>
                  <a:lnTo>
                    <a:pt x="1" y="15897"/>
                  </a:lnTo>
                  <a:cubicBezTo>
                    <a:pt x="487" y="15867"/>
                    <a:pt x="943" y="15836"/>
                    <a:pt x="1399" y="15745"/>
                  </a:cubicBezTo>
                  <a:lnTo>
                    <a:pt x="15776" y="1398"/>
                  </a:lnTo>
                  <a:cubicBezTo>
                    <a:pt x="15837" y="942"/>
                    <a:pt x="15867" y="487"/>
                    <a:pt x="15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9"/>
            <p:cNvSpPr/>
            <p:nvPr/>
          </p:nvSpPr>
          <p:spPr>
            <a:xfrm>
              <a:off x="6413750" y="1687250"/>
              <a:ext cx="207475" cy="207475"/>
            </a:xfrm>
            <a:custGeom>
              <a:avLst/>
              <a:gdLst/>
              <a:ahLst/>
              <a:cxnLst/>
              <a:rect l="l" t="t" r="r" b="b"/>
              <a:pathLst>
                <a:path w="8299" h="8299" extrusionOk="0">
                  <a:moveTo>
                    <a:pt x="8299" y="0"/>
                  </a:moveTo>
                  <a:lnTo>
                    <a:pt x="1" y="8298"/>
                  </a:lnTo>
                  <a:cubicBezTo>
                    <a:pt x="1095" y="7782"/>
                    <a:pt x="2129" y="7174"/>
                    <a:pt x="3101" y="6444"/>
                  </a:cubicBezTo>
                  <a:lnTo>
                    <a:pt x="6445" y="3101"/>
                  </a:lnTo>
                  <a:cubicBezTo>
                    <a:pt x="7174" y="2128"/>
                    <a:pt x="7813" y="1095"/>
                    <a:pt x="8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19"/>
          <p:cNvGrpSpPr/>
          <p:nvPr/>
        </p:nvGrpSpPr>
        <p:grpSpPr>
          <a:xfrm rot="-5400000">
            <a:off x="8582400" y="2517013"/>
            <a:ext cx="519025" cy="109450"/>
            <a:chOff x="3792125" y="4705525"/>
            <a:chExt cx="519025" cy="109450"/>
          </a:xfrm>
          <a:solidFill>
            <a:schemeClr val="accent4"/>
          </a:solidFill>
        </p:grpSpPr>
        <p:sp>
          <p:nvSpPr>
            <p:cNvPr id="494" name="Google Shape;494;p19"/>
            <p:cNvSpPr/>
            <p:nvPr/>
          </p:nvSpPr>
          <p:spPr>
            <a:xfrm>
              <a:off x="379212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9"/>
            <p:cNvSpPr/>
            <p:nvPr/>
          </p:nvSpPr>
          <p:spPr>
            <a:xfrm>
              <a:off x="398817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9"/>
            <p:cNvSpPr/>
            <p:nvPr/>
          </p:nvSpPr>
          <p:spPr>
            <a:xfrm>
              <a:off x="4185000" y="4705525"/>
              <a:ext cx="126150" cy="109450"/>
            </a:xfrm>
            <a:custGeom>
              <a:avLst/>
              <a:gdLst/>
              <a:ahLst/>
              <a:cxnLst/>
              <a:rect l="l" t="t" r="r" b="b"/>
              <a:pathLst>
                <a:path w="5046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7" name="Google Shape;497;p19"/>
          <p:cNvSpPr/>
          <p:nvPr/>
        </p:nvSpPr>
        <p:spPr>
          <a:xfrm>
            <a:off x="247350" y="2913714"/>
            <a:ext cx="64875" cy="64913"/>
          </a:xfrm>
          <a:custGeom>
            <a:avLst/>
            <a:gdLst/>
            <a:ahLst/>
            <a:cxnLst/>
            <a:rect l="l" t="t" r="r" b="b"/>
            <a:pathLst>
              <a:path w="2675" h="2676" extrusionOk="0">
                <a:moveTo>
                  <a:pt x="0" y="1"/>
                </a:moveTo>
                <a:lnTo>
                  <a:pt x="0" y="2676"/>
                </a:lnTo>
                <a:lnTo>
                  <a:pt x="2675" y="2676"/>
                </a:lnTo>
                <a:lnTo>
                  <a:pt x="267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19"/>
          <p:cNvSpPr/>
          <p:nvPr/>
        </p:nvSpPr>
        <p:spPr>
          <a:xfrm>
            <a:off x="247350" y="2752257"/>
            <a:ext cx="64875" cy="64889"/>
          </a:xfrm>
          <a:custGeom>
            <a:avLst/>
            <a:gdLst/>
            <a:ahLst/>
            <a:cxnLst/>
            <a:rect l="l" t="t" r="r" b="b"/>
            <a:pathLst>
              <a:path w="2675" h="2675" extrusionOk="0">
                <a:moveTo>
                  <a:pt x="0" y="0"/>
                </a:moveTo>
                <a:lnTo>
                  <a:pt x="0" y="2675"/>
                </a:lnTo>
                <a:lnTo>
                  <a:pt x="2675" y="267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19"/>
          <p:cNvSpPr/>
          <p:nvPr/>
        </p:nvSpPr>
        <p:spPr>
          <a:xfrm>
            <a:off x="247350" y="2590777"/>
            <a:ext cx="64875" cy="64161"/>
          </a:xfrm>
          <a:custGeom>
            <a:avLst/>
            <a:gdLst/>
            <a:ahLst/>
            <a:cxnLst/>
            <a:rect l="l" t="t" r="r" b="b"/>
            <a:pathLst>
              <a:path w="2675" h="2645" extrusionOk="0">
                <a:moveTo>
                  <a:pt x="0" y="0"/>
                </a:moveTo>
                <a:lnTo>
                  <a:pt x="0" y="2645"/>
                </a:lnTo>
                <a:lnTo>
                  <a:pt x="2675" y="264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19"/>
          <p:cNvSpPr/>
          <p:nvPr/>
        </p:nvSpPr>
        <p:spPr>
          <a:xfrm>
            <a:off x="7285087" y="306378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1915"/>
                </a:lnTo>
                <a:lnTo>
                  <a:pt x="55230" y="1915"/>
                </a:lnTo>
                <a:lnTo>
                  <a:pt x="55230" y="61460"/>
                </a:lnTo>
                <a:lnTo>
                  <a:pt x="57510" y="61460"/>
                </a:lnTo>
                <a:lnTo>
                  <a:pt x="5751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19"/>
          <p:cNvSpPr/>
          <p:nvPr/>
        </p:nvSpPr>
        <p:spPr>
          <a:xfrm>
            <a:off x="247339" y="3114855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61460"/>
                </a:lnTo>
                <a:lnTo>
                  <a:pt x="57510" y="61460"/>
                </a:lnTo>
                <a:lnTo>
                  <a:pt x="57510" y="59545"/>
                </a:lnTo>
                <a:lnTo>
                  <a:pt x="2281" y="59545"/>
                </a:lnTo>
                <a:lnTo>
                  <a:pt x="228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E191752D-D6C0-3431-FFF1-78BB94B1B05F}"/>
              </a:ext>
            </a:extLst>
          </p:cNvPr>
          <p:cNvSpPr/>
          <p:nvPr userDrawn="1"/>
        </p:nvSpPr>
        <p:spPr>
          <a:xfrm rot="10800000">
            <a:off x="8147049" y="198760"/>
            <a:ext cx="832254" cy="832254"/>
          </a:xfrm>
          <a:prstGeom prst="rtTriangl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0EF5ED9D-0C34-1488-3C6A-C497A776E1A9}"/>
              </a:ext>
            </a:extLst>
          </p:cNvPr>
          <p:cNvSpPr txBox="1">
            <a:spLocks/>
          </p:cNvSpPr>
          <p:nvPr userDrawn="1"/>
        </p:nvSpPr>
        <p:spPr>
          <a:xfrm>
            <a:off x="8503444" y="282087"/>
            <a:ext cx="4619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1E343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B870A47-03C7-443E-85D2-5DBB3F199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724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0"/>
          <p:cNvSpPr/>
          <p:nvPr/>
        </p:nvSpPr>
        <p:spPr>
          <a:xfrm>
            <a:off x="8523095" y="92668"/>
            <a:ext cx="572864" cy="988715"/>
          </a:xfrm>
          <a:custGeom>
            <a:avLst/>
            <a:gdLst/>
            <a:ahLst/>
            <a:cxnLst/>
            <a:rect l="l" t="t" r="r" b="b"/>
            <a:pathLst>
              <a:path w="28907" h="49891" extrusionOk="0">
                <a:moveTo>
                  <a:pt x="4006" y="0"/>
                </a:moveTo>
                <a:cubicBezTo>
                  <a:pt x="2688" y="0"/>
                  <a:pt x="1350" y="105"/>
                  <a:pt x="0" y="321"/>
                </a:cubicBezTo>
                <a:lnTo>
                  <a:pt x="0" y="49562"/>
                </a:lnTo>
                <a:cubicBezTo>
                  <a:pt x="1364" y="49783"/>
                  <a:pt x="2716" y="49890"/>
                  <a:pt x="4048" y="49890"/>
                </a:cubicBezTo>
                <a:cubicBezTo>
                  <a:pt x="17527" y="49890"/>
                  <a:pt x="28907" y="38939"/>
                  <a:pt x="28907" y="24942"/>
                </a:cubicBezTo>
                <a:cubicBezTo>
                  <a:pt x="28907" y="10957"/>
                  <a:pt x="17503" y="0"/>
                  <a:pt x="400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0"/>
          <p:cNvSpPr/>
          <p:nvPr/>
        </p:nvSpPr>
        <p:spPr>
          <a:xfrm>
            <a:off x="8355637" y="359246"/>
            <a:ext cx="866223" cy="30142"/>
          </a:xfrm>
          <a:custGeom>
            <a:avLst/>
            <a:gdLst/>
            <a:ahLst/>
            <a:cxnLst/>
            <a:rect l="l" t="t" r="r" b="b"/>
            <a:pathLst>
              <a:path w="43710" h="1521" extrusionOk="0">
                <a:moveTo>
                  <a:pt x="0" y="0"/>
                </a:moveTo>
                <a:lnTo>
                  <a:pt x="0" y="1520"/>
                </a:lnTo>
                <a:lnTo>
                  <a:pt x="43709" y="1520"/>
                </a:lnTo>
                <a:lnTo>
                  <a:pt x="437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0"/>
          <p:cNvSpPr/>
          <p:nvPr/>
        </p:nvSpPr>
        <p:spPr>
          <a:xfrm>
            <a:off x="8718258" y="492360"/>
            <a:ext cx="602392" cy="30142"/>
          </a:xfrm>
          <a:custGeom>
            <a:avLst/>
            <a:gdLst/>
            <a:ahLst/>
            <a:cxnLst/>
            <a:rect l="l" t="t" r="r" b="b"/>
            <a:pathLst>
              <a:path w="30397" h="1521" extrusionOk="0">
                <a:moveTo>
                  <a:pt x="1" y="1"/>
                </a:moveTo>
                <a:lnTo>
                  <a:pt x="1" y="1521"/>
                </a:lnTo>
                <a:lnTo>
                  <a:pt x="30396" y="1521"/>
                </a:lnTo>
                <a:lnTo>
                  <a:pt x="30396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0"/>
          <p:cNvSpPr/>
          <p:nvPr/>
        </p:nvSpPr>
        <p:spPr>
          <a:xfrm rot="10800000">
            <a:off x="-153465" y="4203652"/>
            <a:ext cx="675268" cy="1165454"/>
          </a:xfrm>
          <a:custGeom>
            <a:avLst/>
            <a:gdLst/>
            <a:ahLst/>
            <a:cxnLst/>
            <a:rect l="l" t="t" r="r" b="b"/>
            <a:pathLst>
              <a:path w="28907" h="49891" extrusionOk="0">
                <a:moveTo>
                  <a:pt x="4006" y="0"/>
                </a:moveTo>
                <a:cubicBezTo>
                  <a:pt x="2688" y="0"/>
                  <a:pt x="1350" y="105"/>
                  <a:pt x="0" y="321"/>
                </a:cubicBezTo>
                <a:lnTo>
                  <a:pt x="0" y="49562"/>
                </a:lnTo>
                <a:cubicBezTo>
                  <a:pt x="1364" y="49783"/>
                  <a:pt x="2716" y="49890"/>
                  <a:pt x="4048" y="49890"/>
                </a:cubicBezTo>
                <a:cubicBezTo>
                  <a:pt x="17527" y="49890"/>
                  <a:pt x="28907" y="38939"/>
                  <a:pt x="28907" y="24942"/>
                </a:cubicBezTo>
                <a:cubicBezTo>
                  <a:pt x="28907" y="10957"/>
                  <a:pt x="17503" y="0"/>
                  <a:pt x="400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0"/>
          <p:cNvSpPr/>
          <p:nvPr/>
        </p:nvSpPr>
        <p:spPr>
          <a:xfrm>
            <a:off x="-185550" y="4843350"/>
            <a:ext cx="815400" cy="107150"/>
          </a:xfrm>
          <a:custGeom>
            <a:avLst/>
            <a:gdLst/>
            <a:ahLst/>
            <a:cxnLst/>
            <a:rect l="l" t="t" r="r" b="b"/>
            <a:pathLst>
              <a:path w="32616" h="4286" extrusionOk="0">
                <a:moveTo>
                  <a:pt x="8299" y="0"/>
                </a:moveTo>
                <a:lnTo>
                  <a:pt x="4317" y="3100"/>
                </a:lnTo>
                <a:lnTo>
                  <a:pt x="578" y="213"/>
                </a:lnTo>
                <a:lnTo>
                  <a:pt x="1" y="973"/>
                </a:lnTo>
                <a:lnTo>
                  <a:pt x="4317" y="4286"/>
                </a:lnTo>
                <a:lnTo>
                  <a:pt x="8299" y="1185"/>
                </a:lnTo>
                <a:lnTo>
                  <a:pt x="12311" y="4286"/>
                </a:lnTo>
                <a:lnTo>
                  <a:pt x="16323" y="1185"/>
                </a:lnTo>
                <a:lnTo>
                  <a:pt x="20335" y="4286"/>
                </a:lnTo>
                <a:lnTo>
                  <a:pt x="24317" y="1185"/>
                </a:lnTo>
                <a:lnTo>
                  <a:pt x="28329" y="4286"/>
                </a:lnTo>
                <a:lnTo>
                  <a:pt x="32615" y="973"/>
                </a:lnTo>
                <a:lnTo>
                  <a:pt x="32038" y="213"/>
                </a:lnTo>
                <a:lnTo>
                  <a:pt x="28329" y="3100"/>
                </a:lnTo>
                <a:lnTo>
                  <a:pt x="24317" y="0"/>
                </a:lnTo>
                <a:lnTo>
                  <a:pt x="20335" y="3100"/>
                </a:lnTo>
                <a:lnTo>
                  <a:pt x="16323" y="0"/>
                </a:lnTo>
                <a:lnTo>
                  <a:pt x="12311" y="3100"/>
                </a:lnTo>
                <a:lnTo>
                  <a:pt x="829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0"/>
          <p:cNvSpPr txBox="1">
            <a:spLocks noGrp="1"/>
          </p:cNvSpPr>
          <p:nvPr>
            <p:ph type="title"/>
          </p:nvPr>
        </p:nvSpPr>
        <p:spPr>
          <a:xfrm>
            <a:off x="713225" y="564675"/>
            <a:ext cx="7717800" cy="19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Font typeface="Bebas Neue"/>
              <a:buNone/>
              <a:defRPr sz="4400"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Font typeface="Bebas Neue"/>
              <a:buNone/>
              <a:defRPr sz="4400"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Font typeface="Bebas Neue"/>
              <a:buNone/>
              <a:defRPr sz="4400"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Font typeface="Bebas Neue"/>
              <a:buNone/>
              <a:defRPr sz="4400"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Font typeface="Bebas Neue"/>
              <a:buNone/>
              <a:defRPr sz="4400"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Font typeface="Bebas Neue"/>
              <a:buNone/>
              <a:defRPr sz="4400"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Font typeface="Bebas Neue"/>
              <a:buNone/>
              <a:defRPr sz="4400"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Font typeface="Bebas Neue"/>
              <a:buNone/>
              <a:defRPr sz="4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10" name="Google Shape;510;p20"/>
          <p:cNvSpPr txBox="1">
            <a:spLocks noGrp="1"/>
          </p:cNvSpPr>
          <p:nvPr>
            <p:ph type="subTitle" idx="1"/>
          </p:nvPr>
        </p:nvSpPr>
        <p:spPr>
          <a:xfrm>
            <a:off x="2410650" y="2496812"/>
            <a:ext cx="4322700" cy="11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11" name="Google Shape;511;p20"/>
          <p:cNvSpPr txBox="1"/>
          <p:nvPr/>
        </p:nvSpPr>
        <p:spPr>
          <a:xfrm>
            <a:off x="1759400" y="3843550"/>
            <a:ext cx="56253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20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512" name="Google Shape;512;p20"/>
          <p:cNvGrpSpPr/>
          <p:nvPr/>
        </p:nvGrpSpPr>
        <p:grpSpPr>
          <a:xfrm rot="5400000" flipH="1">
            <a:off x="42575" y="2517013"/>
            <a:ext cx="519025" cy="109450"/>
            <a:chOff x="3792125" y="4705525"/>
            <a:chExt cx="519025" cy="109450"/>
          </a:xfrm>
          <a:solidFill>
            <a:schemeClr val="accent4"/>
          </a:solidFill>
        </p:grpSpPr>
        <p:sp>
          <p:nvSpPr>
            <p:cNvPr id="513" name="Google Shape;513;p20"/>
            <p:cNvSpPr/>
            <p:nvPr/>
          </p:nvSpPr>
          <p:spPr>
            <a:xfrm>
              <a:off x="379212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0"/>
            <p:cNvSpPr/>
            <p:nvPr/>
          </p:nvSpPr>
          <p:spPr>
            <a:xfrm>
              <a:off x="398817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0"/>
            <p:cNvSpPr/>
            <p:nvPr/>
          </p:nvSpPr>
          <p:spPr>
            <a:xfrm>
              <a:off x="4185000" y="4705525"/>
              <a:ext cx="126150" cy="109450"/>
            </a:xfrm>
            <a:custGeom>
              <a:avLst/>
              <a:gdLst/>
              <a:ahLst/>
              <a:cxnLst/>
              <a:rect l="l" t="t" r="r" b="b"/>
              <a:pathLst>
                <a:path w="5046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6" name="Google Shape;516;p20"/>
          <p:cNvSpPr/>
          <p:nvPr/>
        </p:nvSpPr>
        <p:spPr>
          <a:xfrm flipH="1">
            <a:off x="8831775" y="2913714"/>
            <a:ext cx="64875" cy="64913"/>
          </a:xfrm>
          <a:custGeom>
            <a:avLst/>
            <a:gdLst/>
            <a:ahLst/>
            <a:cxnLst/>
            <a:rect l="l" t="t" r="r" b="b"/>
            <a:pathLst>
              <a:path w="2675" h="2676" extrusionOk="0">
                <a:moveTo>
                  <a:pt x="0" y="1"/>
                </a:moveTo>
                <a:lnTo>
                  <a:pt x="0" y="2676"/>
                </a:lnTo>
                <a:lnTo>
                  <a:pt x="2675" y="2676"/>
                </a:lnTo>
                <a:lnTo>
                  <a:pt x="267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0"/>
          <p:cNvSpPr/>
          <p:nvPr/>
        </p:nvSpPr>
        <p:spPr>
          <a:xfrm flipH="1">
            <a:off x="8831775" y="2752257"/>
            <a:ext cx="64875" cy="64889"/>
          </a:xfrm>
          <a:custGeom>
            <a:avLst/>
            <a:gdLst/>
            <a:ahLst/>
            <a:cxnLst/>
            <a:rect l="l" t="t" r="r" b="b"/>
            <a:pathLst>
              <a:path w="2675" h="2675" extrusionOk="0">
                <a:moveTo>
                  <a:pt x="0" y="0"/>
                </a:moveTo>
                <a:lnTo>
                  <a:pt x="0" y="2675"/>
                </a:lnTo>
                <a:lnTo>
                  <a:pt x="2675" y="267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0"/>
          <p:cNvSpPr/>
          <p:nvPr/>
        </p:nvSpPr>
        <p:spPr>
          <a:xfrm flipH="1">
            <a:off x="8831775" y="2590777"/>
            <a:ext cx="64875" cy="64161"/>
          </a:xfrm>
          <a:custGeom>
            <a:avLst/>
            <a:gdLst/>
            <a:ahLst/>
            <a:cxnLst/>
            <a:rect l="l" t="t" r="r" b="b"/>
            <a:pathLst>
              <a:path w="2675" h="2645" extrusionOk="0">
                <a:moveTo>
                  <a:pt x="0" y="0"/>
                </a:moveTo>
                <a:lnTo>
                  <a:pt x="0" y="2645"/>
                </a:lnTo>
                <a:lnTo>
                  <a:pt x="2675" y="264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0"/>
          <p:cNvSpPr/>
          <p:nvPr/>
        </p:nvSpPr>
        <p:spPr>
          <a:xfrm flipH="1">
            <a:off x="247339" y="306378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1915"/>
                </a:lnTo>
                <a:lnTo>
                  <a:pt x="55230" y="1915"/>
                </a:lnTo>
                <a:lnTo>
                  <a:pt x="55230" y="61460"/>
                </a:lnTo>
                <a:lnTo>
                  <a:pt x="57510" y="61460"/>
                </a:lnTo>
                <a:lnTo>
                  <a:pt x="5751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0"/>
          <p:cNvSpPr/>
          <p:nvPr/>
        </p:nvSpPr>
        <p:spPr>
          <a:xfrm flipH="1">
            <a:off x="7285087" y="3114855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61460"/>
                </a:lnTo>
                <a:lnTo>
                  <a:pt x="57510" y="61460"/>
                </a:lnTo>
                <a:lnTo>
                  <a:pt x="57510" y="59545"/>
                </a:lnTo>
                <a:lnTo>
                  <a:pt x="2281" y="59545"/>
                </a:lnTo>
                <a:lnTo>
                  <a:pt x="228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FF15D386-4326-9A63-7A36-2F10B7DFEE35}"/>
              </a:ext>
            </a:extLst>
          </p:cNvPr>
          <p:cNvSpPr/>
          <p:nvPr userDrawn="1"/>
        </p:nvSpPr>
        <p:spPr>
          <a:xfrm rot="10800000">
            <a:off x="8147049" y="198760"/>
            <a:ext cx="832254" cy="832254"/>
          </a:xfrm>
          <a:prstGeom prst="rtTriangl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0C42FCC2-44E0-F0CE-81D6-AE4571D47671}"/>
              </a:ext>
            </a:extLst>
          </p:cNvPr>
          <p:cNvSpPr txBox="1">
            <a:spLocks/>
          </p:cNvSpPr>
          <p:nvPr userDrawn="1"/>
        </p:nvSpPr>
        <p:spPr>
          <a:xfrm>
            <a:off x="8503444" y="282087"/>
            <a:ext cx="4619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1E343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B870A47-03C7-443E-85D2-5DBB3F199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734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preserve="1">
  <p:cSld name="Title only 1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1"/>
          <p:cNvSpPr/>
          <p:nvPr/>
        </p:nvSpPr>
        <p:spPr>
          <a:xfrm>
            <a:off x="-147190" y="222262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1"/>
          <p:cNvSpPr/>
          <p:nvPr/>
        </p:nvSpPr>
        <p:spPr>
          <a:xfrm>
            <a:off x="-353382" y="-188306"/>
            <a:ext cx="890242" cy="828097"/>
          </a:xfrm>
          <a:custGeom>
            <a:avLst/>
            <a:gdLst/>
            <a:ahLst/>
            <a:cxnLst/>
            <a:rect l="l" t="t" r="r" b="b"/>
            <a:pathLst>
              <a:path w="25685" h="23892" extrusionOk="0">
                <a:moveTo>
                  <a:pt x="23892" y="0"/>
                </a:moveTo>
                <a:lnTo>
                  <a:pt x="1" y="23891"/>
                </a:lnTo>
                <a:lnTo>
                  <a:pt x="1764" y="23891"/>
                </a:lnTo>
                <a:lnTo>
                  <a:pt x="2568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1"/>
          <p:cNvSpPr/>
          <p:nvPr/>
        </p:nvSpPr>
        <p:spPr>
          <a:xfrm>
            <a:off x="104085" y="-406388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1"/>
          <p:cNvSpPr/>
          <p:nvPr/>
        </p:nvSpPr>
        <p:spPr>
          <a:xfrm rot="10800000">
            <a:off x="8511664" y="4592984"/>
            <a:ext cx="890242" cy="828097"/>
          </a:xfrm>
          <a:custGeom>
            <a:avLst/>
            <a:gdLst/>
            <a:ahLst/>
            <a:cxnLst/>
            <a:rect l="l" t="t" r="r" b="b"/>
            <a:pathLst>
              <a:path w="25685" h="23892" extrusionOk="0">
                <a:moveTo>
                  <a:pt x="23892" y="0"/>
                </a:moveTo>
                <a:lnTo>
                  <a:pt x="1" y="23891"/>
                </a:lnTo>
                <a:lnTo>
                  <a:pt x="1764" y="23891"/>
                </a:lnTo>
                <a:lnTo>
                  <a:pt x="2568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1"/>
          <p:cNvSpPr/>
          <p:nvPr/>
        </p:nvSpPr>
        <p:spPr>
          <a:xfrm rot="10800000">
            <a:off x="7894068" y="4650937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1"/>
          <p:cNvSpPr/>
          <p:nvPr/>
        </p:nvSpPr>
        <p:spPr>
          <a:xfrm rot="10800000">
            <a:off x="8145343" y="4022287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3B8DAF6A-82BD-DAE6-E579-E22330D7E23F}"/>
              </a:ext>
            </a:extLst>
          </p:cNvPr>
          <p:cNvSpPr/>
          <p:nvPr userDrawn="1"/>
        </p:nvSpPr>
        <p:spPr>
          <a:xfrm rot="10800000">
            <a:off x="8147049" y="198760"/>
            <a:ext cx="832254" cy="832254"/>
          </a:xfrm>
          <a:prstGeom prst="rtTriangl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910D9A02-9C99-C5D8-A3DF-B9E2D2C7BB7D}"/>
              </a:ext>
            </a:extLst>
          </p:cNvPr>
          <p:cNvSpPr txBox="1">
            <a:spLocks/>
          </p:cNvSpPr>
          <p:nvPr userDrawn="1"/>
        </p:nvSpPr>
        <p:spPr>
          <a:xfrm>
            <a:off x="8503444" y="282087"/>
            <a:ext cx="4619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1E343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B870A47-03C7-443E-85D2-5DBB3F199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8795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preserve="1">
  <p:cSld name="Title and text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2"/>
          <p:cNvSpPr/>
          <p:nvPr/>
        </p:nvSpPr>
        <p:spPr>
          <a:xfrm>
            <a:off x="713225" y="1377800"/>
            <a:ext cx="7702800" cy="311850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2"/>
          <p:cNvSpPr/>
          <p:nvPr/>
        </p:nvSpPr>
        <p:spPr>
          <a:xfrm>
            <a:off x="1017834" y="1650300"/>
            <a:ext cx="7093500" cy="257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2"/>
          <p:cNvSpPr/>
          <p:nvPr/>
        </p:nvSpPr>
        <p:spPr>
          <a:xfrm>
            <a:off x="-147190" y="222262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5" name="Google Shape;535;p22"/>
          <p:cNvGrpSpPr/>
          <p:nvPr/>
        </p:nvGrpSpPr>
        <p:grpSpPr>
          <a:xfrm>
            <a:off x="-353382" y="-406388"/>
            <a:ext cx="1507838" cy="1046179"/>
            <a:chOff x="3916750" y="1194074"/>
            <a:chExt cx="1087593" cy="754601"/>
          </a:xfrm>
        </p:grpSpPr>
        <p:sp>
          <p:nvSpPr>
            <p:cNvPr id="536" name="Google Shape;536;p22"/>
            <p:cNvSpPr/>
            <p:nvPr/>
          </p:nvSpPr>
          <p:spPr>
            <a:xfrm>
              <a:off x="3916750" y="1351375"/>
              <a:ext cx="642125" cy="597300"/>
            </a:xfrm>
            <a:custGeom>
              <a:avLst/>
              <a:gdLst/>
              <a:ahLst/>
              <a:cxnLst/>
              <a:rect l="l" t="t" r="r" b="b"/>
              <a:pathLst>
                <a:path w="25685" h="23892" extrusionOk="0">
                  <a:moveTo>
                    <a:pt x="23892" y="0"/>
                  </a:moveTo>
                  <a:lnTo>
                    <a:pt x="1" y="23891"/>
                  </a:lnTo>
                  <a:lnTo>
                    <a:pt x="1764" y="23891"/>
                  </a:lnTo>
                  <a:lnTo>
                    <a:pt x="25685" y="0"/>
                  </a:lnTo>
                  <a:close/>
                </a:path>
              </a:pathLst>
            </a:custGeom>
            <a:solidFill>
              <a:srgbClr val="AB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4246718" y="1194074"/>
              <a:ext cx="757625" cy="712800"/>
            </a:xfrm>
            <a:custGeom>
              <a:avLst/>
              <a:gdLst/>
              <a:ahLst/>
              <a:cxnLst/>
              <a:rect l="l" t="t" r="r" b="b"/>
              <a:pathLst>
                <a:path w="30305" h="28512" extrusionOk="0">
                  <a:moveTo>
                    <a:pt x="28511" y="1"/>
                  </a:moveTo>
                  <a:lnTo>
                    <a:pt x="0" y="28512"/>
                  </a:lnTo>
                  <a:lnTo>
                    <a:pt x="1793" y="28512"/>
                  </a:lnTo>
                  <a:lnTo>
                    <a:pt x="303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8" name="Google Shape;538;p22"/>
          <p:cNvGrpSpPr/>
          <p:nvPr/>
        </p:nvGrpSpPr>
        <p:grpSpPr>
          <a:xfrm rot="10800000">
            <a:off x="7894068" y="4592984"/>
            <a:ext cx="1507838" cy="1046179"/>
            <a:chOff x="3916750" y="1194074"/>
            <a:chExt cx="1087593" cy="754601"/>
          </a:xfrm>
        </p:grpSpPr>
        <p:sp>
          <p:nvSpPr>
            <p:cNvPr id="539" name="Google Shape;539;p22"/>
            <p:cNvSpPr/>
            <p:nvPr/>
          </p:nvSpPr>
          <p:spPr>
            <a:xfrm>
              <a:off x="3916750" y="1351375"/>
              <a:ext cx="642125" cy="597300"/>
            </a:xfrm>
            <a:custGeom>
              <a:avLst/>
              <a:gdLst/>
              <a:ahLst/>
              <a:cxnLst/>
              <a:rect l="l" t="t" r="r" b="b"/>
              <a:pathLst>
                <a:path w="25685" h="23892" extrusionOk="0">
                  <a:moveTo>
                    <a:pt x="23892" y="0"/>
                  </a:moveTo>
                  <a:lnTo>
                    <a:pt x="1" y="23891"/>
                  </a:lnTo>
                  <a:lnTo>
                    <a:pt x="1764" y="23891"/>
                  </a:lnTo>
                  <a:lnTo>
                    <a:pt x="25685" y="0"/>
                  </a:lnTo>
                  <a:close/>
                </a:path>
              </a:pathLst>
            </a:custGeom>
            <a:solidFill>
              <a:srgbClr val="AB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4246718" y="1194074"/>
              <a:ext cx="757625" cy="712800"/>
            </a:xfrm>
            <a:custGeom>
              <a:avLst/>
              <a:gdLst/>
              <a:ahLst/>
              <a:cxnLst/>
              <a:rect l="l" t="t" r="r" b="b"/>
              <a:pathLst>
                <a:path w="30305" h="28512" extrusionOk="0">
                  <a:moveTo>
                    <a:pt x="28511" y="1"/>
                  </a:moveTo>
                  <a:lnTo>
                    <a:pt x="0" y="28512"/>
                  </a:lnTo>
                  <a:lnTo>
                    <a:pt x="1793" y="28512"/>
                  </a:lnTo>
                  <a:lnTo>
                    <a:pt x="303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1" name="Google Shape;541;p22"/>
          <p:cNvSpPr/>
          <p:nvPr/>
        </p:nvSpPr>
        <p:spPr>
          <a:xfrm rot="10800000">
            <a:off x="8145343" y="4022287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2"/>
          <p:cNvSpPr txBox="1">
            <a:spLocks noGrp="1"/>
          </p:cNvSpPr>
          <p:nvPr>
            <p:ph type="subTitle" idx="1"/>
          </p:nvPr>
        </p:nvSpPr>
        <p:spPr>
          <a:xfrm>
            <a:off x="2008625" y="2002825"/>
            <a:ext cx="5149800" cy="20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C0C10C87-14C7-B7A3-29B5-34EF2AD6A24C}"/>
              </a:ext>
            </a:extLst>
          </p:cNvPr>
          <p:cNvSpPr/>
          <p:nvPr userDrawn="1"/>
        </p:nvSpPr>
        <p:spPr>
          <a:xfrm rot="10800000">
            <a:off x="8147049" y="198760"/>
            <a:ext cx="832254" cy="832254"/>
          </a:xfrm>
          <a:prstGeom prst="rtTriangl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DDF5DFBA-61B7-7A9E-643A-2C04DB309578}"/>
              </a:ext>
            </a:extLst>
          </p:cNvPr>
          <p:cNvSpPr txBox="1">
            <a:spLocks/>
          </p:cNvSpPr>
          <p:nvPr userDrawn="1"/>
        </p:nvSpPr>
        <p:spPr>
          <a:xfrm>
            <a:off x="8503444" y="282087"/>
            <a:ext cx="4619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1E343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B870A47-03C7-443E-85D2-5DBB3F199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833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46" name="Google Shape;546;p23"/>
          <p:cNvGrpSpPr/>
          <p:nvPr/>
        </p:nvGrpSpPr>
        <p:grpSpPr>
          <a:xfrm rot="-5400000">
            <a:off x="8582400" y="2517013"/>
            <a:ext cx="519025" cy="109450"/>
            <a:chOff x="3792125" y="4705525"/>
            <a:chExt cx="519025" cy="109450"/>
          </a:xfrm>
          <a:solidFill>
            <a:schemeClr val="accent4"/>
          </a:solidFill>
        </p:grpSpPr>
        <p:sp>
          <p:nvSpPr>
            <p:cNvPr id="547" name="Google Shape;547;p23"/>
            <p:cNvSpPr/>
            <p:nvPr/>
          </p:nvSpPr>
          <p:spPr>
            <a:xfrm>
              <a:off x="379212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398817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4185000" y="4705525"/>
              <a:ext cx="126150" cy="109450"/>
            </a:xfrm>
            <a:custGeom>
              <a:avLst/>
              <a:gdLst/>
              <a:ahLst/>
              <a:cxnLst/>
              <a:rect l="l" t="t" r="r" b="b"/>
              <a:pathLst>
                <a:path w="5046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0" name="Google Shape;550;p23"/>
          <p:cNvSpPr/>
          <p:nvPr/>
        </p:nvSpPr>
        <p:spPr>
          <a:xfrm>
            <a:off x="247350" y="2913714"/>
            <a:ext cx="64875" cy="64913"/>
          </a:xfrm>
          <a:custGeom>
            <a:avLst/>
            <a:gdLst/>
            <a:ahLst/>
            <a:cxnLst/>
            <a:rect l="l" t="t" r="r" b="b"/>
            <a:pathLst>
              <a:path w="2675" h="2676" extrusionOk="0">
                <a:moveTo>
                  <a:pt x="0" y="1"/>
                </a:moveTo>
                <a:lnTo>
                  <a:pt x="0" y="2676"/>
                </a:lnTo>
                <a:lnTo>
                  <a:pt x="2675" y="2676"/>
                </a:lnTo>
                <a:lnTo>
                  <a:pt x="267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3"/>
          <p:cNvSpPr/>
          <p:nvPr/>
        </p:nvSpPr>
        <p:spPr>
          <a:xfrm>
            <a:off x="247350" y="2752257"/>
            <a:ext cx="64875" cy="64889"/>
          </a:xfrm>
          <a:custGeom>
            <a:avLst/>
            <a:gdLst/>
            <a:ahLst/>
            <a:cxnLst/>
            <a:rect l="l" t="t" r="r" b="b"/>
            <a:pathLst>
              <a:path w="2675" h="2675" extrusionOk="0">
                <a:moveTo>
                  <a:pt x="0" y="0"/>
                </a:moveTo>
                <a:lnTo>
                  <a:pt x="0" y="2675"/>
                </a:lnTo>
                <a:lnTo>
                  <a:pt x="2675" y="267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3"/>
          <p:cNvSpPr/>
          <p:nvPr/>
        </p:nvSpPr>
        <p:spPr>
          <a:xfrm>
            <a:off x="247350" y="2590777"/>
            <a:ext cx="64875" cy="64161"/>
          </a:xfrm>
          <a:custGeom>
            <a:avLst/>
            <a:gdLst/>
            <a:ahLst/>
            <a:cxnLst/>
            <a:rect l="l" t="t" r="r" b="b"/>
            <a:pathLst>
              <a:path w="2675" h="2645" extrusionOk="0">
                <a:moveTo>
                  <a:pt x="0" y="0"/>
                </a:moveTo>
                <a:lnTo>
                  <a:pt x="0" y="2645"/>
                </a:lnTo>
                <a:lnTo>
                  <a:pt x="2675" y="264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3"/>
          <p:cNvSpPr/>
          <p:nvPr/>
        </p:nvSpPr>
        <p:spPr>
          <a:xfrm>
            <a:off x="7285087" y="306378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1915"/>
                </a:lnTo>
                <a:lnTo>
                  <a:pt x="55230" y="1915"/>
                </a:lnTo>
                <a:lnTo>
                  <a:pt x="55230" y="61460"/>
                </a:lnTo>
                <a:lnTo>
                  <a:pt x="57510" y="61460"/>
                </a:lnTo>
                <a:lnTo>
                  <a:pt x="5751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3"/>
          <p:cNvSpPr/>
          <p:nvPr/>
        </p:nvSpPr>
        <p:spPr>
          <a:xfrm>
            <a:off x="247339" y="3114855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61460"/>
                </a:lnTo>
                <a:lnTo>
                  <a:pt x="57510" y="61460"/>
                </a:lnTo>
                <a:lnTo>
                  <a:pt x="57510" y="59545"/>
                </a:lnTo>
                <a:lnTo>
                  <a:pt x="2281" y="59545"/>
                </a:lnTo>
                <a:lnTo>
                  <a:pt x="228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C5206718-FF92-40B8-3838-0B3B2038EE55}"/>
              </a:ext>
            </a:extLst>
          </p:cNvPr>
          <p:cNvSpPr/>
          <p:nvPr userDrawn="1"/>
        </p:nvSpPr>
        <p:spPr>
          <a:xfrm rot="10800000">
            <a:off x="8147049" y="198760"/>
            <a:ext cx="832254" cy="832254"/>
          </a:xfrm>
          <a:prstGeom prst="rtTriangl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37C557B4-F83B-0DE1-0ECF-D6F7E6000ED3}"/>
              </a:ext>
            </a:extLst>
          </p:cNvPr>
          <p:cNvSpPr txBox="1">
            <a:spLocks/>
          </p:cNvSpPr>
          <p:nvPr userDrawn="1"/>
        </p:nvSpPr>
        <p:spPr>
          <a:xfrm>
            <a:off x="8503444" y="282087"/>
            <a:ext cx="4619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1E343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B870A47-03C7-443E-85D2-5DBB3F199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6897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 preserve="1">
  <p:cSld name="Title and body 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38877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24"/>
          <p:cNvSpPr txBox="1">
            <a:spLocks noGrp="1"/>
          </p:cNvSpPr>
          <p:nvPr>
            <p:ph type="body" idx="1"/>
          </p:nvPr>
        </p:nvSpPr>
        <p:spPr>
          <a:xfrm>
            <a:off x="713225" y="1703250"/>
            <a:ext cx="3887700" cy="29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595959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grpSp>
        <p:nvGrpSpPr>
          <p:cNvPr id="558" name="Google Shape;558;p24"/>
          <p:cNvGrpSpPr/>
          <p:nvPr/>
        </p:nvGrpSpPr>
        <p:grpSpPr>
          <a:xfrm rot="-5400000">
            <a:off x="8582400" y="2517013"/>
            <a:ext cx="519025" cy="109450"/>
            <a:chOff x="3792125" y="4705525"/>
            <a:chExt cx="519025" cy="109450"/>
          </a:xfrm>
        </p:grpSpPr>
        <p:sp>
          <p:nvSpPr>
            <p:cNvPr id="559" name="Google Shape;559;p24"/>
            <p:cNvSpPr/>
            <p:nvPr/>
          </p:nvSpPr>
          <p:spPr>
            <a:xfrm>
              <a:off x="379212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4"/>
            <p:cNvSpPr/>
            <p:nvPr/>
          </p:nvSpPr>
          <p:spPr>
            <a:xfrm>
              <a:off x="398817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4"/>
            <p:cNvSpPr/>
            <p:nvPr/>
          </p:nvSpPr>
          <p:spPr>
            <a:xfrm>
              <a:off x="4185000" y="4705525"/>
              <a:ext cx="126150" cy="109450"/>
            </a:xfrm>
            <a:custGeom>
              <a:avLst/>
              <a:gdLst/>
              <a:ahLst/>
              <a:cxnLst/>
              <a:rect l="l" t="t" r="r" b="b"/>
              <a:pathLst>
                <a:path w="5046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2" name="Google Shape;562;p24"/>
          <p:cNvSpPr/>
          <p:nvPr/>
        </p:nvSpPr>
        <p:spPr>
          <a:xfrm>
            <a:off x="247350" y="2913714"/>
            <a:ext cx="64875" cy="64913"/>
          </a:xfrm>
          <a:custGeom>
            <a:avLst/>
            <a:gdLst/>
            <a:ahLst/>
            <a:cxnLst/>
            <a:rect l="l" t="t" r="r" b="b"/>
            <a:pathLst>
              <a:path w="2675" h="2676" extrusionOk="0">
                <a:moveTo>
                  <a:pt x="0" y="1"/>
                </a:moveTo>
                <a:lnTo>
                  <a:pt x="0" y="2676"/>
                </a:lnTo>
                <a:lnTo>
                  <a:pt x="2675" y="2676"/>
                </a:lnTo>
                <a:lnTo>
                  <a:pt x="267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4"/>
          <p:cNvSpPr/>
          <p:nvPr/>
        </p:nvSpPr>
        <p:spPr>
          <a:xfrm>
            <a:off x="247350" y="2752257"/>
            <a:ext cx="64875" cy="64889"/>
          </a:xfrm>
          <a:custGeom>
            <a:avLst/>
            <a:gdLst/>
            <a:ahLst/>
            <a:cxnLst/>
            <a:rect l="l" t="t" r="r" b="b"/>
            <a:pathLst>
              <a:path w="2675" h="2675" extrusionOk="0">
                <a:moveTo>
                  <a:pt x="0" y="0"/>
                </a:moveTo>
                <a:lnTo>
                  <a:pt x="0" y="2675"/>
                </a:lnTo>
                <a:lnTo>
                  <a:pt x="2675" y="267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4"/>
          <p:cNvSpPr/>
          <p:nvPr/>
        </p:nvSpPr>
        <p:spPr>
          <a:xfrm>
            <a:off x="247350" y="2590777"/>
            <a:ext cx="64875" cy="64161"/>
          </a:xfrm>
          <a:custGeom>
            <a:avLst/>
            <a:gdLst/>
            <a:ahLst/>
            <a:cxnLst/>
            <a:rect l="l" t="t" r="r" b="b"/>
            <a:pathLst>
              <a:path w="2675" h="2645" extrusionOk="0">
                <a:moveTo>
                  <a:pt x="0" y="0"/>
                </a:moveTo>
                <a:lnTo>
                  <a:pt x="0" y="2645"/>
                </a:lnTo>
                <a:lnTo>
                  <a:pt x="2675" y="264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4"/>
          <p:cNvSpPr/>
          <p:nvPr/>
        </p:nvSpPr>
        <p:spPr>
          <a:xfrm>
            <a:off x="7285087" y="306378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1915"/>
                </a:lnTo>
                <a:lnTo>
                  <a:pt x="55230" y="1915"/>
                </a:lnTo>
                <a:lnTo>
                  <a:pt x="55230" y="61460"/>
                </a:lnTo>
                <a:lnTo>
                  <a:pt x="57510" y="61460"/>
                </a:lnTo>
                <a:lnTo>
                  <a:pt x="5751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4"/>
          <p:cNvSpPr/>
          <p:nvPr/>
        </p:nvSpPr>
        <p:spPr>
          <a:xfrm>
            <a:off x="247339" y="3114855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61460"/>
                </a:lnTo>
                <a:lnTo>
                  <a:pt x="57510" y="61460"/>
                </a:lnTo>
                <a:lnTo>
                  <a:pt x="57510" y="59545"/>
                </a:lnTo>
                <a:lnTo>
                  <a:pt x="2281" y="59545"/>
                </a:lnTo>
                <a:lnTo>
                  <a:pt x="2281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accent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73F7D1BB-7F28-1FE6-39E2-AF902F9E2D05}"/>
              </a:ext>
            </a:extLst>
          </p:cNvPr>
          <p:cNvSpPr/>
          <p:nvPr userDrawn="1"/>
        </p:nvSpPr>
        <p:spPr>
          <a:xfrm rot="10800000">
            <a:off x="8147049" y="198760"/>
            <a:ext cx="832254" cy="832254"/>
          </a:xfrm>
          <a:prstGeom prst="rtTriangl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B89ED8A3-BD3F-88E2-7698-F7AF0394F4B2}"/>
              </a:ext>
            </a:extLst>
          </p:cNvPr>
          <p:cNvSpPr txBox="1">
            <a:spLocks/>
          </p:cNvSpPr>
          <p:nvPr userDrawn="1"/>
        </p:nvSpPr>
        <p:spPr>
          <a:xfrm>
            <a:off x="8503444" y="282087"/>
            <a:ext cx="4619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1E343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B870A47-03C7-443E-85D2-5DBB3F199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1387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 preserve="1">
  <p:cSld name="Title and body 2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25"/>
          <p:cNvSpPr txBox="1">
            <a:spLocks noGrp="1"/>
          </p:cNvSpPr>
          <p:nvPr>
            <p:ph type="body" idx="1"/>
          </p:nvPr>
        </p:nvSpPr>
        <p:spPr>
          <a:xfrm>
            <a:off x="1621975" y="1627050"/>
            <a:ext cx="5880000" cy="29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570" name="Google Shape;570;p25"/>
          <p:cNvGrpSpPr/>
          <p:nvPr/>
        </p:nvGrpSpPr>
        <p:grpSpPr>
          <a:xfrm rot="-5400000">
            <a:off x="8582400" y="2517013"/>
            <a:ext cx="519025" cy="109450"/>
            <a:chOff x="3792125" y="4705525"/>
            <a:chExt cx="519025" cy="109450"/>
          </a:xfrm>
          <a:solidFill>
            <a:schemeClr val="accent4"/>
          </a:solidFill>
        </p:grpSpPr>
        <p:sp>
          <p:nvSpPr>
            <p:cNvPr id="571" name="Google Shape;571;p25"/>
            <p:cNvSpPr/>
            <p:nvPr/>
          </p:nvSpPr>
          <p:spPr>
            <a:xfrm>
              <a:off x="379212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5"/>
            <p:cNvSpPr/>
            <p:nvPr/>
          </p:nvSpPr>
          <p:spPr>
            <a:xfrm>
              <a:off x="398817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5"/>
            <p:cNvSpPr/>
            <p:nvPr/>
          </p:nvSpPr>
          <p:spPr>
            <a:xfrm>
              <a:off x="4185000" y="4705525"/>
              <a:ext cx="126150" cy="109450"/>
            </a:xfrm>
            <a:custGeom>
              <a:avLst/>
              <a:gdLst/>
              <a:ahLst/>
              <a:cxnLst/>
              <a:rect l="l" t="t" r="r" b="b"/>
              <a:pathLst>
                <a:path w="5046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4" name="Google Shape;574;p25"/>
          <p:cNvSpPr/>
          <p:nvPr/>
        </p:nvSpPr>
        <p:spPr>
          <a:xfrm>
            <a:off x="247350" y="2913714"/>
            <a:ext cx="64875" cy="64913"/>
          </a:xfrm>
          <a:custGeom>
            <a:avLst/>
            <a:gdLst/>
            <a:ahLst/>
            <a:cxnLst/>
            <a:rect l="l" t="t" r="r" b="b"/>
            <a:pathLst>
              <a:path w="2675" h="2676" extrusionOk="0">
                <a:moveTo>
                  <a:pt x="0" y="1"/>
                </a:moveTo>
                <a:lnTo>
                  <a:pt x="0" y="2676"/>
                </a:lnTo>
                <a:lnTo>
                  <a:pt x="2675" y="2676"/>
                </a:lnTo>
                <a:lnTo>
                  <a:pt x="267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5"/>
          <p:cNvSpPr/>
          <p:nvPr/>
        </p:nvSpPr>
        <p:spPr>
          <a:xfrm>
            <a:off x="247350" y="2752257"/>
            <a:ext cx="64875" cy="64889"/>
          </a:xfrm>
          <a:custGeom>
            <a:avLst/>
            <a:gdLst/>
            <a:ahLst/>
            <a:cxnLst/>
            <a:rect l="l" t="t" r="r" b="b"/>
            <a:pathLst>
              <a:path w="2675" h="2675" extrusionOk="0">
                <a:moveTo>
                  <a:pt x="0" y="0"/>
                </a:moveTo>
                <a:lnTo>
                  <a:pt x="0" y="2675"/>
                </a:lnTo>
                <a:lnTo>
                  <a:pt x="2675" y="267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5"/>
          <p:cNvSpPr/>
          <p:nvPr/>
        </p:nvSpPr>
        <p:spPr>
          <a:xfrm>
            <a:off x="247350" y="2590777"/>
            <a:ext cx="64875" cy="64161"/>
          </a:xfrm>
          <a:custGeom>
            <a:avLst/>
            <a:gdLst/>
            <a:ahLst/>
            <a:cxnLst/>
            <a:rect l="l" t="t" r="r" b="b"/>
            <a:pathLst>
              <a:path w="2675" h="2645" extrusionOk="0">
                <a:moveTo>
                  <a:pt x="0" y="0"/>
                </a:moveTo>
                <a:lnTo>
                  <a:pt x="0" y="2645"/>
                </a:lnTo>
                <a:lnTo>
                  <a:pt x="2675" y="264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5"/>
          <p:cNvSpPr/>
          <p:nvPr/>
        </p:nvSpPr>
        <p:spPr>
          <a:xfrm>
            <a:off x="7285087" y="306378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1915"/>
                </a:lnTo>
                <a:lnTo>
                  <a:pt x="55230" y="1915"/>
                </a:lnTo>
                <a:lnTo>
                  <a:pt x="55230" y="61460"/>
                </a:lnTo>
                <a:lnTo>
                  <a:pt x="57510" y="61460"/>
                </a:lnTo>
                <a:lnTo>
                  <a:pt x="5751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5"/>
          <p:cNvSpPr/>
          <p:nvPr/>
        </p:nvSpPr>
        <p:spPr>
          <a:xfrm>
            <a:off x="247339" y="3114855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61460"/>
                </a:lnTo>
                <a:lnTo>
                  <a:pt x="57510" y="61460"/>
                </a:lnTo>
                <a:lnTo>
                  <a:pt x="57510" y="59545"/>
                </a:lnTo>
                <a:lnTo>
                  <a:pt x="2281" y="59545"/>
                </a:lnTo>
                <a:lnTo>
                  <a:pt x="228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A1E1B6D7-9290-3FF0-83DE-EE40AD1275B9}"/>
              </a:ext>
            </a:extLst>
          </p:cNvPr>
          <p:cNvSpPr/>
          <p:nvPr userDrawn="1"/>
        </p:nvSpPr>
        <p:spPr>
          <a:xfrm rot="10800000">
            <a:off x="8147049" y="198760"/>
            <a:ext cx="832254" cy="832254"/>
          </a:xfrm>
          <a:prstGeom prst="rtTriangl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C213E99F-CC6D-75AA-DEFB-F2ACDEF13483}"/>
              </a:ext>
            </a:extLst>
          </p:cNvPr>
          <p:cNvSpPr txBox="1">
            <a:spLocks/>
          </p:cNvSpPr>
          <p:nvPr userDrawn="1"/>
        </p:nvSpPr>
        <p:spPr>
          <a:xfrm>
            <a:off x="8503444" y="282087"/>
            <a:ext cx="4619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1E343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B870A47-03C7-443E-85D2-5DBB3F199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82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F307C-BEA1-F98D-8413-D79D6BBC8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E1106-304C-F4CA-CC36-2FBBDE263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13A4F-21FE-7BE4-70F4-C6B784727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B111C-B2A0-4A7B-8568-B674E57A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97A7D-3F44-079E-281E-78D0F1CE3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25F5-1101-403C-9480-4910A0A26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977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" preserve="1" userDrawn="1">
  <p:cSld name="Background  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22;p21">
            <a:extLst>
              <a:ext uri="{FF2B5EF4-FFF2-40B4-BE49-F238E27FC236}">
                <a16:creationId xmlns:a16="http://schemas.microsoft.com/office/drawing/2014/main" id="{B2E5C11D-35C1-68BD-66C8-ECA1B3D2D6BA}"/>
              </a:ext>
            </a:extLst>
          </p:cNvPr>
          <p:cNvSpPr/>
          <p:nvPr userDrawn="1"/>
        </p:nvSpPr>
        <p:spPr>
          <a:xfrm>
            <a:off x="-147190" y="222262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524;p21">
            <a:extLst>
              <a:ext uri="{FF2B5EF4-FFF2-40B4-BE49-F238E27FC236}">
                <a16:creationId xmlns:a16="http://schemas.microsoft.com/office/drawing/2014/main" id="{4D208A81-1926-F3D8-F330-678871DF4CBE}"/>
              </a:ext>
            </a:extLst>
          </p:cNvPr>
          <p:cNvSpPr/>
          <p:nvPr userDrawn="1"/>
        </p:nvSpPr>
        <p:spPr>
          <a:xfrm>
            <a:off x="-353382" y="-188306"/>
            <a:ext cx="890242" cy="828097"/>
          </a:xfrm>
          <a:custGeom>
            <a:avLst/>
            <a:gdLst/>
            <a:ahLst/>
            <a:cxnLst/>
            <a:rect l="l" t="t" r="r" b="b"/>
            <a:pathLst>
              <a:path w="25685" h="23892" extrusionOk="0">
                <a:moveTo>
                  <a:pt x="23892" y="0"/>
                </a:moveTo>
                <a:lnTo>
                  <a:pt x="1" y="23891"/>
                </a:lnTo>
                <a:lnTo>
                  <a:pt x="1764" y="23891"/>
                </a:lnTo>
                <a:lnTo>
                  <a:pt x="2568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525;p21">
            <a:extLst>
              <a:ext uri="{FF2B5EF4-FFF2-40B4-BE49-F238E27FC236}">
                <a16:creationId xmlns:a16="http://schemas.microsoft.com/office/drawing/2014/main" id="{D4869AFD-7541-E5BE-BAAF-1F25287EE109}"/>
              </a:ext>
            </a:extLst>
          </p:cNvPr>
          <p:cNvSpPr/>
          <p:nvPr userDrawn="1"/>
        </p:nvSpPr>
        <p:spPr>
          <a:xfrm>
            <a:off x="104085" y="-406388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527;p21">
            <a:extLst>
              <a:ext uri="{FF2B5EF4-FFF2-40B4-BE49-F238E27FC236}">
                <a16:creationId xmlns:a16="http://schemas.microsoft.com/office/drawing/2014/main" id="{9966751C-9901-676B-4E30-25487027A88B}"/>
              </a:ext>
            </a:extLst>
          </p:cNvPr>
          <p:cNvSpPr/>
          <p:nvPr userDrawn="1"/>
        </p:nvSpPr>
        <p:spPr>
          <a:xfrm rot="10800000">
            <a:off x="8511664" y="4592984"/>
            <a:ext cx="890242" cy="828097"/>
          </a:xfrm>
          <a:custGeom>
            <a:avLst/>
            <a:gdLst/>
            <a:ahLst/>
            <a:cxnLst/>
            <a:rect l="l" t="t" r="r" b="b"/>
            <a:pathLst>
              <a:path w="25685" h="23892" extrusionOk="0">
                <a:moveTo>
                  <a:pt x="23892" y="0"/>
                </a:moveTo>
                <a:lnTo>
                  <a:pt x="1" y="23891"/>
                </a:lnTo>
                <a:lnTo>
                  <a:pt x="1764" y="23891"/>
                </a:lnTo>
                <a:lnTo>
                  <a:pt x="2568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528;p21">
            <a:extLst>
              <a:ext uri="{FF2B5EF4-FFF2-40B4-BE49-F238E27FC236}">
                <a16:creationId xmlns:a16="http://schemas.microsoft.com/office/drawing/2014/main" id="{8734323B-7BC8-F436-557C-415420F60A19}"/>
              </a:ext>
            </a:extLst>
          </p:cNvPr>
          <p:cNvSpPr/>
          <p:nvPr userDrawn="1"/>
        </p:nvSpPr>
        <p:spPr>
          <a:xfrm rot="10800000">
            <a:off x="7894068" y="4650937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529;p21">
            <a:extLst>
              <a:ext uri="{FF2B5EF4-FFF2-40B4-BE49-F238E27FC236}">
                <a16:creationId xmlns:a16="http://schemas.microsoft.com/office/drawing/2014/main" id="{A46A3A5F-494A-ACA4-7D0D-32BD2244DAEC}"/>
              </a:ext>
            </a:extLst>
          </p:cNvPr>
          <p:cNvSpPr/>
          <p:nvPr userDrawn="1"/>
        </p:nvSpPr>
        <p:spPr>
          <a:xfrm rot="10800000">
            <a:off x="8145343" y="4022287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29603FF5-8C58-19C8-43F1-FDB88C1F4D1D}"/>
              </a:ext>
            </a:extLst>
          </p:cNvPr>
          <p:cNvSpPr/>
          <p:nvPr userDrawn="1"/>
        </p:nvSpPr>
        <p:spPr>
          <a:xfrm rot="10800000">
            <a:off x="8147049" y="198760"/>
            <a:ext cx="832254" cy="832254"/>
          </a:xfrm>
          <a:prstGeom prst="rtTriangl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9763547E-5252-E5B9-234E-48F9E11CB0B8}"/>
              </a:ext>
            </a:extLst>
          </p:cNvPr>
          <p:cNvSpPr txBox="1">
            <a:spLocks/>
          </p:cNvSpPr>
          <p:nvPr userDrawn="1"/>
        </p:nvSpPr>
        <p:spPr>
          <a:xfrm>
            <a:off x="8503444" y="282087"/>
            <a:ext cx="4619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1E343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B870A47-03C7-443E-85D2-5DBB3F199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753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 userDrawn="1">
  <p:cSld name="Background 1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Google Shape;589;p27"/>
          <p:cNvGrpSpPr/>
          <p:nvPr/>
        </p:nvGrpSpPr>
        <p:grpSpPr>
          <a:xfrm rot="5400000">
            <a:off x="975" y="494525"/>
            <a:ext cx="911900" cy="277375"/>
            <a:chOff x="3792125" y="4705525"/>
            <a:chExt cx="911900" cy="277375"/>
          </a:xfrm>
          <a:solidFill>
            <a:schemeClr val="bg2"/>
          </a:solidFill>
        </p:grpSpPr>
        <p:sp>
          <p:nvSpPr>
            <p:cNvPr id="590" name="Google Shape;590;p27"/>
            <p:cNvSpPr/>
            <p:nvPr/>
          </p:nvSpPr>
          <p:spPr>
            <a:xfrm>
              <a:off x="379212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7"/>
            <p:cNvSpPr/>
            <p:nvPr/>
          </p:nvSpPr>
          <p:spPr>
            <a:xfrm>
              <a:off x="398817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4185000" y="4705525"/>
              <a:ext cx="126150" cy="109450"/>
            </a:xfrm>
            <a:custGeom>
              <a:avLst/>
              <a:gdLst/>
              <a:ahLst/>
              <a:cxnLst/>
              <a:rect l="l" t="t" r="r" b="b"/>
              <a:pathLst>
                <a:path w="5046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4381050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7"/>
            <p:cNvSpPr/>
            <p:nvPr/>
          </p:nvSpPr>
          <p:spPr>
            <a:xfrm>
              <a:off x="4577850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7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7"/>
            <p:cNvSpPr/>
            <p:nvPr/>
          </p:nvSpPr>
          <p:spPr>
            <a:xfrm>
              <a:off x="3792125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3988175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4185000" y="4873450"/>
              <a:ext cx="126150" cy="109450"/>
            </a:xfrm>
            <a:custGeom>
              <a:avLst/>
              <a:gdLst/>
              <a:ahLst/>
              <a:cxnLst/>
              <a:rect l="l" t="t" r="r" b="b"/>
              <a:pathLst>
                <a:path w="5046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4381050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4577850" y="4873450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7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556;p24">
            <a:extLst>
              <a:ext uri="{FF2B5EF4-FFF2-40B4-BE49-F238E27FC236}">
                <a16:creationId xmlns:a16="http://schemas.microsoft.com/office/drawing/2014/main" id="{2D0A9403-351A-5B58-65C9-A2287EFDF5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38877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" name="Google Shape;557;p24">
            <a:extLst>
              <a:ext uri="{FF2B5EF4-FFF2-40B4-BE49-F238E27FC236}">
                <a16:creationId xmlns:a16="http://schemas.microsoft.com/office/drawing/2014/main" id="{74BF3D59-632C-B63A-CB70-A39F94D775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3225" y="1703250"/>
            <a:ext cx="3887700" cy="29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595959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grpSp>
        <p:nvGrpSpPr>
          <p:cNvPr id="4" name="Google Shape;558;p24">
            <a:extLst>
              <a:ext uri="{FF2B5EF4-FFF2-40B4-BE49-F238E27FC236}">
                <a16:creationId xmlns:a16="http://schemas.microsoft.com/office/drawing/2014/main" id="{21FF3B61-9DBA-DAA2-3765-8C513728C1DD}"/>
              </a:ext>
            </a:extLst>
          </p:cNvPr>
          <p:cNvGrpSpPr/>
          <p:nvPr userDrawn="1"/>
        </p:nvGrpSpPr>
        <p:grpSpPr>
          <a:xfrm rot="-5400000">
            <a:off x="8582400" y="2517013"/>
            <a:ext cx="519025" cy="109450"/>
            <a:chOff x="3792125" y="4705525"/>
            <a:chExt cx="519025" cy="109450"/>
          </a:xfrm>
        </p:grpSpPr>
        <p:sp>
          <p:nvSpPr>
            <p:cNvPr id="5" name="Google Shape;559;p24">
              <a:extLst>
                <a:ext uri="{FF2B5EF4-FFF2-40B4-BE49-F238E27FC236}">
                  <a16:creationId xmlns:a16="http://schemas.microsoft.com/office/drawing/2014/main" id="{7C8BEA30-A0B2-CED9-66A5-84851B6A8F6E}"/>
                </a:ext>
              </a:extLst>
            </p:cNvPr>
            <p:cNvSpPr/>
            <p:nvPr/>
          </p:nvSpPr>
          <p:spPr>
            <a:xfrm>
              <a:off x="379212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60;p24">
              <a:extLst>
                <a:ext uri="{FF2B5EF4-FFF2-40B4-BE49-F238E27FC236}">
                  <a16:creationId xmlns:a16="http://schemas.microsoft.com/office/drawing/2014/main" id="{085299AA-23B2-C8EB-100D-086946A5BBC7}"/>
                </a:ext>
              </a:extLst>
            </p:cNvPr>
            <p:cNvSpPr/>
            <p:nvPr/>
          </p:nvSpPr>
          <p:spPr>
            <a:xfrm>
              <a:off x="398817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61;p24">
              <a:extLst>
                <a:ext uri="{FF2B5EF4-FFF2-40B4-BE49-F238E27FC236}">
                  <a16:creationId xmlns:a16="http://schemas.microsoft.com/office/drawing/2014/main" id="{9554EE1F-EC28-6CF5-8567-34208FB0BE5D}"/>
                </a:ext>
              </a:extLst>
            </p:cNvPr>
            <p:cNvSpPr/>
            <p:nvPr/>
          </p:nvSpPr>
          <p:spPr>
            <a:xfrm>
              <a:off x="4185000" y="4705525"/>
              <a:ext cx="126150" cy="109450"/>
            </a:xfrm>
            <a:custGeom>
              <a:avLst/>
              <a:gdLst/>
              <a:ahLst/>
              <a:cxnLst/>
              <a:rect l="l" t="t" r="r" b="b"/>
              <a:pathLst>
                <a:path w="5046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562;p24">
            <a:extLst>
              <a:ext uri="{FF2B5EF4-FFF2-40B4-BE49-F238E27FC236}">
                <a16:creationId xmlns:a16="http://schemas.microsoft.com/office/drawing/2014/main" id="{ABD401CF-2008-F5BB-4700-5974A3B99BAD}"/>
              </a:ext>
            </a:extLst>
          </p:cNvPr>
          <p:cNvSpPr/>
          <p:nvPr userDrawn="1"/>
        </p:nvSpPr>
        <p:spPr>
          <a:xfrm>
            <a:off x="247350" y="2913714"/>
            <a:ext cx="64875" cy="64913"/>
          </a:xfrm>
          <a:custGeom>
            <a:avLst/>
            <a:gdLst/>
            <a:ahLst/>
            <a:cxnLst/>
            <a:rect l="l" t="t" r="r" b="b"/>
            <a:pathLst>
              <a:path w="2675" h="2676" extrusionOk="0">
                <a:moveTo>
                  <a:pt x="0" y="1"/>
                </a:moveTo>
                <a:lnTo>
                  <a:pt x="0" y="2676"/>
                </a:lnTo>
                <a:lnTo>
                  <a:pt x="2675" y="2676"/>
                </a:lnTo>
                <a:lnTo>
                  <a:pt x="267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563;p24">
            <a:extLst>
              <a:ext uri="{FF2B5EF4-FFF2-40B4-BE49-F238E27FC236}">
                <a16:creationId xmlns:a16="http://schemas.microsoft.com/office/drawing/2014/main" id="{DEF8DEDE-401E-B349-B0CB-700F81414B79}"/>
              </a:ext>
            </a:extLst>
          </p:cNvPr>
          <p:cNvSpPr/>
          <p:nvPr userDrawn="1"/>
        </p:nvSpPr>
        <p:spPr>
          <a:xfrm>
            <a:off x="247350" y="2752257"/>
            <a:ext cx="64875" cy="64889"/>
          </a:xfrm>
          <a:custGeom>
            <a:avLst/>
            <a:gdLst/>
            <a:ahLst/>
            <a:cxnLst/>
            <a:rect l="l" t="t" r="r" b="b"/>
            <a:pathLst>
              <a:path w="2675" h="2675" extrusionOk="0">
                <a:moveTo>
                  <a:pt x="0" y="0"/>
                </a:moveTo>
                <a:lnTo>
                  <a:pt x="0" y="2675"/>
                </a:lnTo>
                <a:lnTo>
                  <a:pt x="2675" y="267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564;p24">
            <a:extLst>
              <a:ext uri="{FF2B5EF4-FFF2-40B4-BE49-F238E27FC236}">
                <a16:creationId xmlns:a16="http://schemas.microsoft.com/office/drawing/2014/main" id="{C0F11925-21D2-4C7F-9F53-FE0E6B8DD792}"/>
              </a:ext>
            </a:extLst>
          </p:cNvPr>
          <p:cNvSpPr/>
          <p:nvPr userDrawn="1"/>
        </p:nvSpPr>
        <p:spPr>
          <a:xfrm>
            <a:off x="247350" y="2590777"/>
            <a:ext cx="64875" cy="64161"/>
          </a:xfrm>
          <a:custGeom>
            <a:avLst/>
            <a:gdLst/>
            <a:ahLst/>
            <a:cxnLst/>
            <a:rect l="l" t="t" r="r" b="b"/>
            <a:pathLst>
              <a:path w="2675" h="2645" extrusionOk="0">
                <a:moveTo>
                  <a:pt x="0" y="0"/>
                </a:moveTo>
                <a:lnTo>
                  <a:pt x="0" y="2645"/>
                </a:lnTo>
                <a:lnTo>
                  <a:pt x="2675" y="264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565;p24">
            <a:extLst>
              <a:ext uri="{FF2B5EF4-FFF2-40B4-BE49-F238E27FC236}">
                <a16:creationId xmlns:a16="http://schemas.microsoft.com/office/drawing/2014/main" id="{60A57E62-174C-53E7-50D6-82834C64C5AD}"/>
              </a:ext>
            </a:extLst>
          </p:cNvPr>
          <p:cNvSpPr/>
          <p:nvPr userDrawn="1"/>
        </p:nvSpPr>
        <p:spPr>
          <a:xfrm>
            <a:off x="7285087" y="306378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1915"/>
                </a:lnTo>
                <a:lnTo>
                  <a:pt x="55230" y="1915"/>
                </a:lnTo>
                <a:lnTo>
                  <a:pt x="55230" y="61460"/>
                </a:lnTo>
                <a:lnTo>
                  <a:pt x="57510" y="61460"/>
                </a:lnTo>
                <a:lnTo>
                  <a:pt x="5751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66;p24">
            <a:extLst>
              <a:ext uri="{FF2B5EF4-FFF2-40B4-BE49-F238E27FC236}">
                <a16:creationId xmlns:a16="http://schemas.microsoft.com/office/drawing/2014/main" id="{316D6F68-BBBF-CD53-342C-3936E3A50FF7}"/>
              </a:ext>
            </a:extLst>
          </p:cNvPr>
          <p:cNvSpPr/>
          <p:nvPr userDrawn="1"/>
        </p:nvSpPr>
        <p:spPr>
          <a:xfrm>
            <a:off x="247339" y="3114855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61460"/>
                </a:lnTo>
                <a:lnTo>
                  <a:pt x="57510" y="61460"/>
                </a:lnTo>
                <a:lnTo>
                  <a:pt x="57510" y="59545"/>
                </a:lnTo>
                <a:lnTo>
                  <a:pt x="2281" y="59545"/>
                </a:lnTo>
                <a:lnTo>
                  <a:pt x="2281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accent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69F22B4-0809-B9B9-1724-04409F3AE2D8}"/>
              </a:ext>
            </a:extLst>
          </p:cNvPr>
          <p:cNvSpPr/>
          <p:nvPr userDrawn="1"/>
        </p:nvSpPr>
        <p:spPr>
          <a:xfrm rot="10800000">
            <a:off x="8147049" y="198760"/>
            <a:ext cx="832254" cy="832254"/>
          </a:xfrm>
          <a:prstGeom prst="rtTriangl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88EC68C5-77A4-B442-3D01-8B43369C5427}"/>
              </a:ext>
            </a:extLst>
          </p:cNvPr>
          <p:cNvSpPr txBox="1">
            <a:spLocks/>
          </p:cNvSpPr>
          <p:nvPr userDrawn="1"/>
        </p:nvSpPr>
        <p:spPr>
          <a:xfrm>
            <a:off x="8503444" y="282087"/>
            <a:ext cx="4619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1E343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B870A47-03C7-443E-85D2-5DBB3F199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7310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8"/>
          <p:cNvSpPr/>
          <p:nvPr/>
        </p:nvSpPr>
        <p:spPr>
          <a:xfrm>
            <a:off x="8523095" y="92668"/>
            <a:ext cx="572864" cy="988715"/>
          </a:xfrm>
          <a:custGeom>
            <a:avLst/>
            <a:gdLst/>
            <a:ahLst/>
            <a:cxnLst/>
            <a:rect l="l" t="t" r="r" b="b"/>
            <a:pathLst>
              <a:path w="28907" h="49891" extrusionOk="0">
                <a:moveTo>
                  <a:pt x="4006" y="0"/>
                </a:moveTo>
                <a:cubicBezTo>
                  <a:pt x="2688" y="0"/>
                  <a:pt x="1350" y="105"/>
                  <a:pt x="0" y="321"/>
                </a:cubicBezTo>
                <a:lnTo>
                  <a:pt x="0" y="49562"/>
                </a:lnTo>
                <a:cubicBezTo>
                  <a:pt x="1364" y="49783"/>
                  <a:pt x="2716" y="49890"/>
                  <a:pt x="4048" y="49890"/>
                </a:cubicBezTo>
                <a:cubicBezTo>
                  <a:pt x="17527" y="49890"/>
                  <a:pt x="28907" y="38939"/>
                  <a:pt x="28907" y="24942"/>
                </a:cubicBezTo>
                <a:cubicBezTo>
                  <a:pt x="28907" y="10957"/>
                  <a:pt x="17503" y="0"/>
                  <a:pt x="400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28"/>
          <p:cNvSpPr/>
          <p:nvPr/>
        </p:nvSpPr>
        <p:spPr>
          <a:xfrm>
            <a:off x="8355637" y="359246"/>
            <a:ext cx="866223" cy="30142"/>
          </a:xfrm>
          <a:custGeom>
            <a:avLst/>
            <a:gdLst/>
            <a:ahLst/>
            <a:cxnLst/>
            <a:rect l="l" t="t" r="r" b="b"/>
            <a:pathLst>
              <a:path w="43710" h="1521" extrusionOk="0">
                <a:moveTo>
                  <a:pt x="0" y="0"/>
                </a:moveTo>
                <a:lnTo>
                  <a:pt x="0" y="1520"/>
                </a:lnTo>
                <a:lnTo>
                  <a:pt x="43709" y="1520"/>
                </a:lnTo>
                <a:lnTo>
                  <a:pt x="437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28"/>
          <p:cNvSpPr/>
          <p:nvPr/>
        </p:nvSpPr>
        <p:spPr>
          <a:xfrm>
            <a:off x="8718258" y="492360"/>
            <a:ext cx="602392" cy="30142"/>
          </a:xfrm>
          <a:custGeom>
            <a:avLst/>
            <a:gdLst/>
            <a:ahLst/>
            <a:cxnLst/>
            <a:rect l="l" t="t" r="r" b="b"/>
            <a:pathLst>
              <a:path w="30397" h="1521" extrusionOk="0">
                <a:moveTo>
                  <a:pt x="1" y="1"/>
                </a:moveTo>
                <a:lnTo>
                  <a:pt x="1" y="1521"/>
                </a:lnTo>
                <a:lnTo>
                  <a:pt x="30396" y="1521"/>
                </a:lnTo>
                <a:lnTo>
                  <a:pt x="30396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28"/>
          <p:cNvSpPr/>
          <p:nvPr/>
        </p:nvSpPr>
        <p:spPr>
          <a:xfrm rot="10800000">
            <a:off x="-153465" y="4203652"/>
            <a:ext cx="675268" cy="1165454"/>
          </a:xfrm>
          <a:custGeom>
            <a:avLst/>
            <a:gdLst/>
            <a:ahLst/>
            <a:cxnLst/>
            <a:rect l="l" t="t" r="r" b="b"/>
            <a:pathLst>
              <a:path w="28907" h="49891" extrusionOk="0">
                <a:moveTo>
                  <a:pt x="4006" y="0"/>
                </a:moveTo>
                <a:cubicBezTo>
                  <a:pt x="2688" y="0"/>
                  <a:pt x="1350" y="105"/>
                  <a:pt x="0" y="321"/>
                </a:cubicBezTo>
                <a:lnTo>
                  <a:pt x="0" y="49562"/>
                </a:lnTo>
                <a:cubicBezTo>
                  <a:pt x="1364" y="49783"/>
                  <a:pt x="2716" y="49890"/>
                  <a:pt x="4048" y="49890"/>
                </a:cubicBezTo>
                <a:cubicBezTo>
                  <a:pt x="17527" y="49890"/>
                  <a:pt x="28907" y="38939"/>
                  <a:pt x="28907" y="24942"/>
                </a:cubicBezTo>
                <a:cubicBezTo>
                  <a:pt x="28907" y="10957"/>
                  <a:pt x="17503" y="0"/>
                  <a:pt x="400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28"/>
          <p:cNvSpPr/>
          <p:nvPr/>
        </p:nvSpPr>
        <p:spPr>
          <a:xfrm>
            <a:off x="-185550" y="4843350"/>
            <a:ext cx="815400" cy="107150"/>
          </a:xfrm>
          <a:custGeom>
            <a:avLst/>
            <a:gdLst/>
            <a:ahLst/>
            <a:cxnLst/>
            <a:rect l="l" t="t" r="r" b="b"/>
            <a:pathLst>
              <a:path w="32616" h="4286" extrusionOk="0">
                <a:moveTo>
                  <a:pt x="8299" y="0"/>
                </a:moveTo>
                <a:lnTo>
                  <a:pt x="4317" y="3100"/>
                </a:lnTo>
                <a:lnTo>
                  <a:pt x="578" y="213"/>
                </a:lnTo>
                <a:lnTo>
                  <a:pt x="1" y="973"/>
                </a:lnTo>
                <a:lnTo>
                  <a:pt x="4317" y="4286"/>
                </a:lnTo>
                <a:lnTo>
                  <a:pt x="8299" y="1185"/>
                </a:lnTo>
                <a:lnTo>
                  <a:pt x="12311" y="4286"/>
                </a:lnTo>
                <a:lnTo>
                  <a:pt x="16323" y="1185"/>
                </a:lnTo>
                <a:lnTo>
                  <a:pt x="20335" y="4286"/>
                </a:lnTo>
                <a:lnTo>
                  <a:pt x="24317" y="1185"/>
                </a:lnTo>
                <a:lnTo>
                  <a:pt x="28329" y="4286"/>
                </a:lnTo>
                <a:lnTo>
                  <a:pt x="32615" y="973"/>
                </a:lnTo>
                <a:lnTo>
                  <a:pt x="32038" y="213"/>
                </a:lnTo>
                <a:lnTo>
                  <a:pt x="28329" y="3100"/>
                </a:lnTo>
                <a:lnTo>
                  <a:pt x="24317" y="0"/>
                </a:lnTo>
                <a:lnTo>
                  <a:pt x="20335" y="3100"/>
                </a:lnTo>
                <a:lnTo>
                  <a:pt x="16323" y="0"/>
                </a:lnTo>
                <a:lnTo>
                  <a:pt x="12311" y="3100"/>
                </a:lnTo>
                <a:lnTo>
                  <a:pt x="829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15F8B826-4A16-B7DE-1442-496AC4789327}"/>
              </a:ext>
            </a:extLst>
          </p:cNvPr>
          <p:cNvSpPr/>
          <p:nvPr userDrawn="1"/>
        </p:nvSpPr>
        <p:spPr>
          <a:xfrm rot="10800000">
            <a:off x="8147049" y="198760"/>
            <a:ext cx="832254" cy="832254"/>
          </a:xfrm>
          <a:prstGeom prst="rtTriangl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EADFFA60-3729-CD31-73C4-FDD480EEBB20}"/>
              </a:ext>
            </a:extLst>
          </p:cNvPr>
          <p:cNvSpPr txBox="1">
            <a:spLocks/>
          </p:cNvSpPr>
          <p:nvPr userDrawn="1"/>
        </p:nvSpPr>
        <p:spPr>
          <a:xfrm>
            <a:off x="8503444" y="282087"/>
            <a:ext cx="4619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1E343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B870A47-03C7-443E-85D2-5DBB3F199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0319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9"/>
          <p:cNvSpPr/>
          <p:nvPr/>
        </p:nvSpPr>
        <p:spPr>
          <a:xfrm>
            <a:off x="7946225" y="4824275"/>
            <a:ext cx="815400" cy="107150"/>
          </a:xfrm>
          <a:custGeom>
            <a:avLst/>
            <a:gdLst/>
            <a:ahLst/>
            <a:cxnLst/>
            <a:rect l="l" t="t" r="r" b="b"/>
            <a:pathLst>
              <a:path w="32616" h="4286" extrusionOk="0">
                <a:moveTo>
                  <a:pt x="8299" y="0"/>
                </a:moveTo>
                <a:lnTo>
                  <a:pt x="4317" y="3100"/>
                </a:lnTo>
                <a:lnTo>
                  <a:pt x="578" y="213"/>
                </a:lnTo>
                <a:lnTo>
                  <a:pt x="1" y="973"/>
                </a:lnTo>
                <a:lnTo>
                  <a:pt x="4317" y="4286"/>
                </a:lnTo>
                <a:lnTo>
                  <a:pt x="8299" y="1185"/>
                </a:lnTo>
                <a:lnTo>
                  <a:pt x="12311" y="4286"/>
                </a:lnTo>
                <a:lnTo>
                  <a:pt x="16323" y="1185"/>
                </a:lnTo>
                <a:lnTo>
                  <a:pt x="20335" y="4286"/>
                </a:lnTo>
                <a:lnTo>
                  <a:pt x="24317" y="1185"/>
                </a:lnTo>
                <a:lnTo>
                  <a:pt x="28329" y="4286"/>
                </a:lnTo>
                <a:lnTo>
                  <a:pt x="32615" y="973"/>
                </a:lnTo>
                <a:lnTo>
                  <a:pt x="32038" y="213"/>
                </a:lnTo>
                <a:lnTo>
                  <a:pt x="28329" y="3100"/>
                </a:lnTo>
                <a:lnTo>
                  <a:pt x="24317" y="0"/>
                </a:lnTo>
                <a:lnTo>
                  <a:pt x="20335" y="3100"/>
                </a:lnTo>
                <a:lnTo>
                  <a:pt x="16323" y="0"/>
                </a:lnTo>
                <a:lnTo>
                  <a:pt x="12311" y="3100"/>
                </a:lnTo>
                <a:lnTo>
                  <a:pt x="82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9"/>
          <p:cNvSpPr/>
          <p:nvPr/>
        </p:nvSpPr>
        <p:spPr>
          <a:xfrm rot="5400000">
            <a:off x="-98900" y="607600"/>
            <a:ext cx="815400" cy="107150"/>
          </a:xfrm>
          <a:custGeom>
            <a:avLst/>
            <a:gdLst/>
            <a:ahLst/>
            <a:cxnLst/>
            <a:rect l="l" t="t" r="r" b="b"/>
            <a:pathLst>
              <a:path w="32616" h="4286" extrusionOk="0">
                <a:moveTo>
                  <a:pt x="8299" y="0"/>
                </a:moveTo>
                <a:lnTo>
                  <a:pt x="4317" y="3100"/>
                </a:lnTo>
                <a:lnTo>
                  <a:pt x="578" y="213"/>
                </a:lnTo>
                <a:lnTo>
                  <a:pt x="1" y="973"/>
                </a:lnTo>
                <a:lnTo>
                  <a:pt x="4317" y="4286"/>
                </a:lnTo>
                <a:lnTo>
                  <a:pt x="8299" y="1185"/>
                </a:lnTo>
                <a:lnTo>
                  <a:pt x="12311" y="4286"/>
                </a:lnTo>
                <a:lnTo>
                  <a:pt x="16323" y="1185"/>
                </a:lnTo>
                <a:lnTo>
                  <a:pt x="20335" y="4286"/>
                </a:lnTo>
                <a:lnTo>
                  <a:pt x="24317" y="1185"/>
                </a:lnTo>
                <a:lnTo>
                  <a:pt x="28329" y="4286"/>
                </a:lnTo>
                <a:lnTo>
                  <a:pt x="32615" y="973"/>
                </a:lnTo>
                <a:lnTo>
                  <a:pt x="32038" y="213"/>
                </a:lnTo>
                <a:lnTo>
                  <a:pt x="28329" y="3100"/>
                </a:lnTo>
                <a:lnTo>
                  <a:pt x="24317" y="0"/>
                </a:lnTo>
                <a:lnTo>
                  <a:pt x="20335" y="3100"/>
                </a:lnTo>
                <a:lnTo>
                  <a:pt x="16323" y="0"/>
                </a:lnTo>
                <a:lnTo>
                  <a:pt x="12311" y="3100"/>
                </a:lnTo>
                <a:lnTo>
                  <a:pt x="82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9" name="Google Shape;619;p29"/>
          <p:cNvGrpSpPr/>
          <p:nvPr/>
        </p:nvGrpSpPr>
        <p:grpSpPr>
          <a:xfrm rot="-5400000">
            <a:off x="8582400" y="2517013"/>
            <a:ext cx="519025" cy="109450"/>
            <a:chOff x="3792125" y="4705525"/>
            <a:chExt cx="519025" cy="109450"/>
          </a:xfrm>
          <a:solidFill>
            <a:schemeClr val="accent4"/>
          </a:solidFill>
        </p:grpSpPr>
        <p:sp>
          <p:nvSpPr>
            <p:cNvPr id="620" name="Google Shape;620;p29"/>
            <p:cNvSpPr/>
            <p:nvPr/>
          </p:nvSpPr>
          <p:spPr>
            <a:xfrm>
              <a:off x="379212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9"/>
            <p:cNvSpPr/>
            <p:nvPr/>
          </p:nvSpPr>
          <p:spPr>
            <a:xfrm>
              <a:off x="3988175" y="4705525"/>
              <a:ext cx="126175" cy="109450"/>
            </a:xfrm>
            <a:custGeom>
              <a:avLst/>
              <a:gdLst/>
              <a:ahLst/>
              <a:cxnLst/>
              <a:rect l="l" t="t" r="r" b="b"/>
              <a:pathLst>
                <a:path w="5047" h="4378" extrusionOk="0">
                  <a:moveTo>
                    <a:pt x="2524" y="1"/>
                  </a:moveTo>
                  <a:lnTo>
                    <a:pt x="1" y="4378"/>
                  </a:lnTo>
                  <a:lnTo>
                    <a:pt x="5046" y="4378"/>
                  </a:lnTo>
                  <a:lnTo>
                    <a:pt x="2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9"/>
            <p:cNvSpPr/>
            <p:nvPr/>
          </p:nvSpPr>
          <p:spPr>
            <a:xfrm>
              <a:off x="4185000" y="4705525"/>
              <a:ext cx="126150" cy="109450"/>
            </a:xfrm>
            <a:custGeom>
              <a:avLst/>
              <a:gdLst/>
              <a:ahLst/>
              <a:cxnLst/>
              <a:rect l="l" t="t" r="r" b="b"/>
              <a:pathLst>
                <a:path w="5046" h="4378" extrusionOk="0">
                  <a:moveTo>
                    <a:pt x="2523" y="1"/>
                  </a:moveTo>
                  <a:lnTo>
                    <a:pt x="0" y="4378"/>
                  </a:lnTo>
                  <a:lnTo>
                    <a:pt x="5046" y="4378"/>
                  </a:lnTo>
                  <a:lnTo>
                    <a:pt x="25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3" name="Google Shape;623;p29"/>
          <p:cNvSpPr/>
          <p:nvPr/>
        </p:nvSpPr>
        <p:spPr>
          <a:xfrm>
            <a:off x="247350" y="2913714"/>
            <a:ext cx="64875" cy="64913"/>
          </a:xfrm>
          <a:custGeom>
            <a:avLst/>
            <a:gdLst/>
            <a:ahLst/>
            <a:cxnLst/>
            <a:rect l="l" t="t" r="r" b="b"/>
            <a:pathLst>
              <a:path w="2675" h="2676" extrusionOk="0">
                <a:moveTo>
                  <a:pt x="0" y="1"/>
                </a:moveTo>
                <a:lnTo>
                  <a:pt x="0" y="2676"/>
                </a:lnTo>
                <a:lnTo>
                  <a:pt x="2675" y="2676"/>
                </a:lnTo>
                <a:lnTo>
                  <a:pt x="267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9"/>
          <p:cNvSpPr/>
          <p:nvPr/>
        </p:nvSpPr>
        <p:spPr>
          <a:xfrm>
            <a:off x="247350" y="2752257"/>
            <a:ext cx="64875" cy="64889"/>
          </a:xfrm>
          <a:custGeom>
            <a:avLst/>
            <a:gdLst/>
            <a:ahLst/>
            <a:cxnLst/>
            <a:rect l="l" t="t" r="r" b="b"/>
            <a:pathLst>
              <a:path w="2675" h="2675" extrusionOk="0">
                <a:moveTo>
                  <a:pt x="0" y="0"/>
                </a:moveTo>
                <a:lnTo>
                  <a:pt x="0" y="2675"/>
                </a:lnTo>
                <a:lnTo>
                  <a:pt x="2675" y="267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9"/>
          <p:cNvSpPr/>
          <p:nvPr/>
        </p:nvSpPr>
        <p:spPr>
          <a:xfrm>
            <a:off x="247350" y="2590777"/>
            <a:ext cx="64875" cy="64161"/>
          </a:xfrm>
          <a:custGeom>
            <a:avLst/>
            <a:gdLst/>
            <a:ahLst/>
            <a:cxnLst/>
            <a:rect l="l" t="t" r="r" b="b"/>
            <a:pathLst>
              <a:path w="2675" h="2645" extrusionOk="0">
                <a:moveTo>
                  <a:pt x="0" y="0"/>
                </a:moveTo>
                <a:lnTo>
                  <a:pt x="0" y="2645"/>
                </a:lnTo>
                <a:lnTo>
                  <a:pt x="2675" y="264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9"/>
          <p:cNvSpPr/>
          <p:nvPr/>
        </p:nvSpPr>
        <p:spPr>
          <a:xfrm>
            <a:off x="7285087" y="306378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1915"/>
                </a:lnTo>
                <a:lnTo>
                  <a:pt x="55230" y="1915"/>
                </a:lnTo>
                <a:lnTo>
                  <a:pt x="55230" y="61460"/>
                </a:lnTo>
                <a:lnTo>
                  <a:pt x="57510" y="61460"/>
                </a:lnTo>
                <a:lnTo>
                  <a:pt x="5751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9"/>
          <p:cNvSpPr/>
          <p:nvPr/>
        </p:nvSpPr>
        <p:spPr>
          <a:xfrm>
            <a:off x="247339" y="3114855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61460"/>
                </a:lnTo>
                <a:lnTo>
                  <a:pt x="57510" y="61460"/>
                </a:lnTo>
                <a:lnTo>
                  <a:pt x="57510" y="59545"/>
                </a:lnTo>
                <a:lnTo>
                  <a:pt x="2281" y="59545"/>
                </a:lnTo>
                <a:lnTo>
                  <a:pt x="228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B0C4740C-1DF6-D0D8-E5CF-158EDDF910BE}"/>
              </a:ext>
            </a:extLst>
          </p:cNvPr>
          <p:cNvSpPr/>
          <p:nvPr userDrawn="1"/>
        </p:nvSpPr>
        <p:spPr>
          <a:xfrm rot="10800000">
            <a:off x="8147049" y="198760"/>
            <a:ext cx="832254" cy="832254"/>
          </a:xfrm>
          <a:prstGeom prst="rtTriangl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03802F63-EB92-29C2-A6CA-3380F2001B89}"/>
              </a:ext>
            </a:extLst>
          </p:cNvPr>
          <p:cNvSpPr txBox="1">
            <a:spLocks/>
          </p:cNvSpPr>
          <p:nvPr userDrawn="1"/>
        </p:nvSpPr>
        <p:spPr>
          <a:xfrm>
            <a:off x="8503444" y="282087"/>
            <a:ext cx="4619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1E343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B870A47-03C7-443E-85D2-5DBB3F199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1157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F307C-BEA1-F98D-8413-D79D6BBC8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E1106-304C-F4CA-CC36-2FBBDE263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13A4F-21FE-7BE4-70F4-C6B784727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B111C-B2A0-4A7B-8568-B674E57A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97A7D-3F44-079E-281E-78D0F1CE3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25F5-1101-403C-9480-4910A0A26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473700" y="537450"/>
            <a:ext cx="8196600" cy="4068600"/>
          </a:xfrm>
          <a:prstGeom prst="rect">
            <a:avLst/>
          </a:prstGeom>
          <a:noFill/>
          <a:ln w="28575" cap="flat" cmpd="sng">
            <a:solidFill>
              <a:srgbClr val="FF8F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7776675" y="2403588"/>
            <a:ext cx="1217375" cy="1247275"/>
            <a:chOff x="4982125" y="3190650"/>
            <a:chExt cx="1217375" cy="1247275"/>
          </a:xfrm>
          <a:solidFill>
            <a:srgbClr val="F8C778"/>
          </a:solidFill>
        </p:grpSpPr>
        <p:sp>
          <p:nvSpPr>
            <p:cNvPr id="11" name="Google Shape;11;p2"/>
            <p:cNvSpPr/>
            <p:nvPr/>
          </p:nvSpPr>
          <p:spPr>
            <a:xfrm>
              <a:off x="5193375" y="3190650"/>
              <a:ext cx="722675" cy="1247275"/>
            </a:xfrm>
            <a:custGeom>
              <a:avLst/>
              <a:gdLst/>
              <a:ahLst/>
              <a:cxnLst/>
              <a:rect l="l" t="t" r="r" b="b"/>
              <a:pathLst>
                <a:path w="28907" h="49891" extrusionOk="0">
                  <a:moveTo>
                    <a:pt x="4006" y="0"/>
                  </a:moveTo>
                  <a:cubicBezTo>
                    <a:pt x="2688" y="0"/>
                    <a:pt x="1350" y="105"/>
                    <a:pt x="0" y="321"/>
                  </a:cubicBezTo>
                  <a:lnTo>
                    <a:pt x="0" y="49562"/>
                  </a:lnTo>
                  <a:cubicBezTo>
                    <a:pt x="1364" y="49783"/>
                    <a:pt x="2716" y="49890"/>
                    <a:pt x="4048" y="49890"/>
                  </a:cubicBezTo>
                  <a:cubicBezTo>
                    <a:pt x="17527" y="49890"/>
                    <a:pt x="28907" y="38939"/>
                    <a:pt x="28907" y="24942"/>
                  </a:cubicBezTo>
                  <a:cubicBezTo>
                    <a:pt x="28907" y="10957"/>
                    <a:pt x="17503" y="0"/>
                    <a:pt x="40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982125" y="3526941"/>
              <a:ext cx="1092750" cy="38025"/>
            </a:xfrm>
            <a:custGeom>
              <a:avLst/>
              <a:gdLst/>
              <a:ahLst/>
              <a:cxnLst/>
              <a:rect l="l" t="t" r="r" b="b"/>
              <a:pathLst>
                <a:path w="43710" h="1521" extrusionOk="0">
                  <a:moveTo>
                    <a:pt x="0" y="0"/>
                  </a:moveTo>
                  <a:lnTo>
                    <a:pt x="0" y="1520"/>
                  </a:lnTo>
                  <a:lnTo>
                    <a:pt x="43709" y="1520"/>
                  </a:lnTo>
                  <a:lnTo>
                    <a:pt x="437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439575" y="3694866"/>
              <a:ext cx="759925" cy="38025"/>
            </a:xfrm>
            <a:custGeom>
              <a:avLst/>
              <a:gdLst/>
              <a:ahLst/>
              <a:cxnLst/>
              <a:rect l="l" t="t" r="r" b="b"/>
              <a:pathLst>
                <a:path w="30397" h="1521" extrusionOk="0">
                  <a:moveTo>
                    <a:pt x="1" y="1"/>
                  </a:moveTo>
                  <a:lnTo>
                    <a:pt x="1" y="1521"/>
                  </a:lnTo>
                  <a:lnTo>
                    <a:pt x="30396" y="1521"/>
                  </a:lnTo>
                  <a:lnTo>
                    <a:pt x="303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/>
          <p:nvPr/>
        </p:nvSpPr>
        <p:spPr>
          <a:xfrm>
            <a:off x="865225" y="949900"/>
            <a:ext cx="7413577" cy="3272196"/>
          </a:xfrm>
          <a:custGeom>
            <a:avLst/>
            <a:gdLst/>
            <a:ahLst/>
            <a:cxnLst/>
            <a:rect l="l" t="t" r="r" b="b"/>
            <a:pathLst>
              <a:path w="57905" h="57874" extrusionOk="0">
                <a:moveTo>
                  <a:pt x="1" y="1"/>
                </a:moveTo>
                <a:lnTo>
                  <a:pt x="1" y="57874"/>
                </a:lnTo>
                <a:lnTo>
                  <a:pt x="57905" y="57874"/>
                </a:lnTo>
                <a:lnTo>
                  <a:pt x="5790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858950" y="1293275"/>
            <a:ext cx="5426100" cy="18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1BEC0"/>
              </a:buClr>
              <a:buSzPts val="4900"/>
              <a:buFont typeface="Bebas Neue"/>
              <a:buNone/>
              <a:defRPr sz="4900">
                <a:solidFill>
                  <a:srgbClr val="FF8F43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1BEC0"/>
              </a:buClr>
              <a:buSzPts val="5200"/>
              <a:buNone/>
              <a:defRPr sz="5200">
                <a:solidFill>
                  <a:srgbClr val="01BEC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1BEC0"/>
              </a:buClr>
              <a:buSzPts val="5200"/>
              <a:buNone/>
              <a:defRPr sz="5200">
                <a:solidFill>
                  <a:srgbClr val="01BEC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1BEC0"/>
              </a:buClr>
              <a:buSzPts val="5200"/>
              <a:buNone/>
              <a:defRPr sz="5200">
                <a:solidFill>
                  <a:srgbClr val="01BEC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1BEC0"/>
              </a:buClr>
              <a:buSzPts val="5200"/>
              <a:buNone/>
              <a:defRPr sz="5200">
                <a:solidFill>
                  <a:srgbClr val="01BEC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1BEC0"/>
              </a:buClr>
              <a:buSzPts val="5200"/>
              <a:buNone/>
              <a:defRPr sz="5200">
                <a:solidFill>
                  <a:srgbClr val="01BEC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1BEC0"/>
              </a:buClr>
              <a:buSzPts val="5200"/>
              <a:buNone/>
              <a:defRPr sz="5200">
                <a:solidFill>
                  <a:srgbClr val="01BEC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1BEC0"/>
              </a:buClr>
              <a:buSzPts val="5200"/>
              <a:buNone/>
              <a:defRPr sz="5200">
                <a:solidFill>
                  <a:srgbClr val="01BEC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1BEC0"/>
              </a:buClr>
              <a:buSzPts val="5200"/>
              <a:buNone/>
              <a:defRPr sz="5200">
                <a:solidFill>
                  <a:srgbClr val="01BEC0"/>
                </a:solidFill>
              </a:defRPr>
            </a:lvl9pPr>
          </a:lstStyle>
          <a:p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893525" y="3441450"/>
            <a:ext cx="53154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1E343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7285087" y="306378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1915"/>
                </a:lnTo>
                <a:lnTo>
                  <a:pt x="55230" y="1915"/>
                </a:lnTo>
                <a:lnTo>
                  <a:pt x="55230" y="61460"/>
                </a:lnTo>
                <a:lnTo>
                  <a:pt x="57510" y="61460"/>
                </a:lnTo>
                <a:lnTo>
                  <a:pt x="57510" y="0"/>
                </a:lnTo>
                <a:close/>
              </a:path>
            </a:pathLst>
          </a:custGeom>
          <a:solidFill>
            <a:srgbClr val="FEF5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247339" y="3114855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61460"/>
                </a:lnTo>
                <a:lnTo>
                  <a:pt x="57510" y="61460"/>
                </a:lnTo>
                <a:lnTo>
                  <a:pt x="57510" y="59545"/>
                </a:lnTo>
                <a:lnTo>
                  <a:pt x="2281" y="59545"/>
                </a:lnTo>
                <a:lnTo>
                  <a:pt x="2281" y="0"/>
                </a:lnTo>
                <a:close/>
              </a:path>
            </a:pathLst>
          </a:custGeom>
          <a:solidFill>
            <a:srgbClr val="FEF5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752800" y="4738275"/>
            <a:ext cx="126175" cy="109450"/>
          </a:xfrm>
          <a:custGeom>
            <a:avLst/>
            <a:gdLst/>
            <a:ahLst/>
            <a:cxnLst/>
            <a:rect l="l" t="t" r="r" b="b"/>
            <a:pathLst>
              <a:path w="5047" h="4378" extrusionOk="0">
                <a:moveTo>
                  <a:pt x="2524" y="1"/>
                </a:moveTo>
                <a:lnTo>
                  <a:pt x="1" y="4378"/>
                </a:lnTo>
                <a:lnTo>
                  <a:pt x="5046" y="4378"/>
                </a:lnTo>
                <a:lnTo>
                  <a:pt x="2524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948850" y="4738275"/>
            <a:ext cx="126175" cy="109450"/>
          </a:xfrm>
          <a:custGeom>
            <a:avLst/>
            <a:gdLst/>
            <a:ahLst/>
            <a:cxnLst/>
            <a:rect l="l" t="t" r="r" b="b"/>
            <a:pathLst>
              <a:path w="5047" h="4378" extrusionOk="0">
                <a:moveTo>
                  <a:pt x="2524" y="1"/>
                </a:moveTo>
                <a:lnTo>
                  <a:pt x="1" y="4378"/>
                </a:lnTo>
                <a:lnTo>
                  <a:pt x="5046" y="4378"/>
                </a:lnTo>
                <a:lnTo>
                  <a:pt x="2524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8145675" y="4738275"/>
            <a:ext cx="126150" cy="109450"/>
          </a:xfrm>
          <a:custGeom>
            <a:avLst/>
            <a:gdLst/>
            <a:ahLst/>
            <a:cxnLst/>
            <a:rect l="l" t="t" r="r" b="b"/>
            <a:pathLst>
              <a:path w="5046" h="4378" extrusionOk="0">
                <a:moveTo>
                  <a:pt x="2523" y="1"/>
                </a:moveTo>
                <a:lnTo>
                  <a:pt x="0" y="4378"/>
                </a:lnTo>
                <a:lnTo>
                  <a:pt x="5046" y="4378"/>
                </a:lnTo>
                <a:lnTo>
                  <a:pt x="2523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341725" y="4738275"/>
            <a:ext cx="126175" cy="109450"/>
          </a:xfrm>
          <a:custGeom>
            <a:avLst/>
            <a:gdLst/>
            <a:ahLst/>
            <a:cxnLst/>
            <a:rect l="l" t="t" r="r" b="b"/>
            <a:pathLst>
              <a:path w="5047" h="4378" extrusionOk="0">
                <a:moveTo>
                  <a:pt x="2523" y="1"/>
                </a:moveTo>
                <a:lnTo>
                  <a:pt x="0" y="4378"/>
                </a:lnTo>
                <a:lnTo>
                  <a:pt x="5046" y="4378"/>
                </a:lnTo>
                <a:lnTo>
                  <a:pt x="2523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538525" y="4738275"/>
            <a:ext cx="126175" cy="109450"/>
          </a:xfrm>
          <a:custGeom>
            <a:avLst/>
            <a:gdLst/>
            <a:ahLst/>
            <a:cxnLst/>
            <a:rect l="l" t="t" r="r" b="b"/>
            <a:pathLst>
              <a:path w="5047" h="4378" extrusionOk="0">
                <a:moveTo>
                  <a:pt x="2524" y="1"/>
                </a:moveTo>
                <a:lnTo>
                  <a:pt x="1" y="4378"/>
                </a:lnTo>
                <a:lnTo>
                  <a:pt x="5047" y="4378"/>
                </a:lnTo>
                <a:lnTo>
                  <a:pt x="2524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7752800" y="4906200"/>
            <a:ext cx="126175" cy="109450"/>
          </a:xfrm>
          <a:custGeom>
            <a:avLst/>
            <a:gdLst/>
            <a:ahLst/>
            <a:cxnLst/>
            <a:rect l="l" t="t" r="r" b="b"/>
            <a:pathLst>
              <a:path w="5047" h="4378" extrusionOk="0">
                <a:moveTo>
                  <a:pt x="2524" y="1"/>
                </a:moveTo>
                <a:lnTo>
                  <a:pt x="1" y="4378"/>
                </a:lnTo>
                <a:lnTo>
                  <a:pt x="5046" y="4378"/>
                </a:lnTo>
                <a:lnTo>
                  <a:pt x="2524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7948850" y="4906200"/>
            <a:ext cx="126175" cy="109450"/>
          </a:xfrm>
          <a:custGeom>
            <a:avLst/>
            <a:gdLst/>
            <a:ahLst/>
            <a:cxnLst/>
            <a:rect l="l" t="t" r="r" b="b"/>
            <a:pathLst>
              <a:path w="5047" h="4378" extrusionOk="0">
                <a:moveTo>
                  <a:pt x="2524" y="1"/>
                </a:moveTo>
                <a:lnTo>
                  <a:pt x="1" y="4378"/>
                </a:lnTo>
                <a:lnTo>
                  <a:pt x="5046" y="4378"/>
                </a:lnTo>
                <a:lnTo>
                  <a:pt x="2524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8145675" y="4906200"/>
            <a:ext cx="126150" cy="109450"/>
          </a:xfrm>
          <a:custGeom>
            <a:avLst/>
            <a:gdLst/>
            <a:ahLst/>
            <a:cxnLst/>
            <a:rect l="l" t="t" r="r" b="b"/>
            <a:pathLst>
              <a:path w="5046" h="4378" extrusionOk="0">
                <a:moveTo>
                  <a:pt x="2523" y="1"/>
                </a:moveTo>
                <a:lnTo>
                  <a:pt x="0" y="4378"/>
                </a:lnTo>
                <a:lnTo>
                  <a:pt x="5046" y="4378"/>
                </a:lnTo>
                <a:lnTo>
                  <a:pt x="2523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8341725" y="4906200"/>
            <a:ext cx="126175" cy="109450"/>
          </a:xfrm>
          <a:custGeom>
            <a:avLst/>
            <a:gdLst/>
            <a:ahLst/>
            <a:cxnLst/>
            <a:rect l="l" t="t" r="r" b="b"/>
            <a:pathLst>
              <a:path w="5047" h="4378" extrusionOk="0">
                <a:moveTo>
                  <a:pt x="2523" y="1"/>
                </a:moveTo>
                <a:lnTo>
                  <a:pt x="0" y="4378"/>
                </a:lnTo>
                <a:lnTo>
                  <a:pt x="5046" y="4378"/>
                </a:lnTo>
                <a:lnTo>
                  <a:pt x="2523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538525" y="4906200"/>
            <a:ext cx="126175" cy="109450"/>
          </a:xfrm>
          <a:custGeom>
            <a:avLst/>
            <a:gdLst/>
            <a:ahLst/>
            <a:cxnLst/>
            <a:rect l="l" t="t" r="r" b="b"/>
            <a:pathLst>
              <a:path w="5047" h="4378" extrusionOk="0">
                <a:moveTo>
                  <a:pt x="2524" y="1"/>
                </a:moveTo>
                <a:lnTo>
                  <a:pt x="1" y="4378"/>
                </a:lnTo>
                <a:lnTo>
                  <a:pt x="5047" y="4378"/>
                </a:lnTo>
                <a:lnTo>
                  <a:pt x="2524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4625268" y="-58477"/>
            <a:ext cx="890242" cy="828097"/>
          </a:xfrm>
          <a:custGeom>
            <a:avLst/>
            <a:gdLst/>
            <a:ahLst/>
            <a:cxnLst/>
            <a:rect l="l" t="t" r="r" b="b"/>
            <a:pathLst>
              <a:path w="25685" h="23892" extrusionOk="0">
                <a:moveTo>
                  <a:pt x="23892" y="0"/>
                </a:moveTo>
                <a:lnTo>
                  <a:pt x="1" y="23891"/>
                </a:lnTo>
                <a:lnTo>
                  <a:pt x="1764" y="23891"/>
                </a:lnTo>
                <a:lnTo>
                  <a:pt x="2568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358535" y="-334509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5314222" y="4412332"/>
            <a:ext cx="536294" cy="474079"/>
          </a:xfrm>
          <a:custGeom>
            <a:avLst/>
            <a:gdLst/>
            <a:ahLst/>
            <a:cxnLst/>
            <a:rect l="l" t="t" r="r" b="b"/>
            <a:pathLst>
              <a:path w="15473" h="13678" extrusionOk="0">
                <a:moveTo>
                  <a:pt x="13679" y="0"/>
                </a:moveTo>
                <a:lnTo>
                  <a:pt x="1" y="13678"/>
                </a:lnTo>
                <a:lnTo>
                  <a:pt x="1794" y="13678"/>
                </a:lnTo>
                <a:lnTo>
                  <a:pt x="1547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" name="Google Shape;34;p2"/>
          <p:cNvGrpSpPr/>
          <p:nvPr/>
        </p:nvGrpSpPr>
        <p:grpSpPr>
          <a:xfrm>
            <a:off x="546273" y="1022750"/>
            <a:ext cx="1154127" cy="757271"/>
            <a:chOff x="1049948" y="2557525"/>
            <a:chExt cx="1154127" cy="757271"/>
          </a:xfrm>
          <a:solidFill>
            <a:schemeClr val="bg2"/>
          </a:solidFill>
        </p:grpSpPr>
        <p:sp>
          <p:nvSpPr>
            <p:cNvPr id="35" name="Google Shape;35;p2"/>
            <p:cNvSpPr/>
            <p:nvPr/>
          </p:nvSpPr>
          <p:spPr>
            <a:xfrm>
              <a:off x="1049948" y="2557525"/>
              <a:ext cx="815391" cy="757271"/>
            </a:xfrm>
            <a:custGeom>
              <a:avLst/>
              <a:gdLst/>
              <a:ahLst/>
              <a:cxnLst/>
              <a:rect l="l" t="t" r="r" b="b"/>
              <a:pathLst>
                <a:path w="27540" h="25577" extrusionOk="0">
                  <a:moveTo>
                    <a:pt x="13733" y="1"/>
                  </a:moveTo>
                  <a:cubicBezTo>
                    <a:pt x="7598" y="1"/>
                    <a:pt x="2193" y="4441"/>
                    <a:pt x="1156" y="10722"/>
                  </a:cubicBezTo>
                  <a:cubicBezTo>
                    <a:pt x="1" y="17683"/>
                    <a:pt x="4742" y="24248"/>
                    <a:pt x="11703" y="25403"/>
                  </a:cubicBezTo>
                  <a:cubicBezTo>
                    <a:pt x="12407" y="25520"/>
                    <a:pt x="13107" y="25576"/>
                    <a:pt x="13798" y="25576"/>
                  </a:cubicBezTo>
                  <a:cubicBezTo>
                    <a:pt x="19942" y="25576"/>
                    <a:pt x="25373" y="21113"/>
                    <a:pt x="26384" y="14856"/>
                  </a:cubicBezTo>
                  <a:cubicBezTo>
                    <a:pt x="27539" y="7895"/>
                    <a:pt x="22828" y="1299"/>
                    <a:pt x="15837" y="175"/>
                  </a:cubicBezTo>
                  <a:cubicBezTo>
                    <a:pt x="15130" y="57"/>
                    <a:pt x="14427" y="1"/>
                    <a:pt x="13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388675" y="2652538"/>
              <a:ext cx="815400" cy="107150"/>
            </a:xfrm>
            <a:custGeom>
              <a:avLst/>
              <a:gdLst/>
              <a:ahLst/>
              <a:cxnLst/>
              <a:rect l="l" t="t" r="r" b="b"/>
              <a:pathLst>
                <a:path w="32616" h="4286" extrusionOk="0">
                  <a:moveTo>
                    <a:pt x="8299" y="0"/>
                  </a:moveTo>
                  <a:lnTo>
                    <a:pt x="4317" y="3100"/>
                  </a:lnTo>
                  <a:lnTo>
                    <a:pt x="578" y="213"/>
                  </a:lnTo>
                  <a:lnTo>
                    <a:pt x="1" y="973"/>
                  </a:lnTo>
                  <a:lnTo>
                    <a:pt x="4317" y="4286"/>
                  </a:lnTo>
                  <a:lnTo>
                    <a:pt x="8299" y="1185"/>
                  </a:lnTo>
                  <a:lnTo>
                    <a:pt x="12311" y="4286"/>
                  </a:lnTo>
                  <a:lnTo>
                    <a:pt x="16323" y="1185"/>
                  </a:lnTo>
                  <a:lnTo>
                    <a:pt x="20335" y="4286"/>
                  </a:lnTo>
                  <a:lnTo>
                    <a:pt x="24317" y="1185"/>
                  </a:lnTo>
                  <a:lnTo>
                    <a:pt x="28329" y="4286"/>
                  </a:lnTo>
                  <a:lnTo>
                    <a:pt x="32615" y="973"/>
                  </a:lnTo>
                  <a:lnTo>
                    <a:pt x="32038" y="213"/>
                  </a:lnTo>
                  <a:lnTo>
                    <a:pt x="28329" y="3100"/>
                  </a:lnTo>
                  <a:lnTo>
                    <a:pt x="24317" y="0"/>
                  </a:lnTo>
                  <a:lnTo>
                    <a:pt x="20335" y="3100"/>
                  </a:lnTo>
                  <a:lnTo>
                    <a:pt x="16323" y="0"/>
                  </a:lnTo>
                  <a:lnTo>
                    <a:pt x="12311" y="3100"/>
                  </a:lnTo>
                  <a:lnTo>
                    <a:pt x="829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39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 txBox="1">
            <a:spLocks noGrp="1"/>
          </p:cNvSpPr>
          <p:nvPr>
            <p:ph type="title" hasCustomPrompt="1"/>
          </p:nvPr>
        </p:nvSpPr>
        <p:spPr>
          <a:xfrm>
            <a:off x="6442713" y="1962025"/>
            <a:ext cx="1198500" cy="1197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0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0"/>
              <a:buNone/>
              <a:defRPr sz="9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dirty="0"/>
              <a:t>xx%</a:t>
            </a:r>
          </a:p>
        </p:txBody>
      </p:sp>
      <p:sp>
        <p:nvSpPr>
          <p:cNvPr id="39" name="Google Shape;39;p3"/>
          <p:cNvSpPr txBox="1">
            <a:spLocks noGrp="1"/>
          </p:cNvSpPr>
          <p:nvPr>
            <p:ph type="title" idx="2"/>
          </p:nvPr>
        </p:nvSpPr>
        <p:spPr>
          <a:xfrm>
            <a:off x="1056475" y="1477864"/>
            <a:ext cx="4888500" cy="10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7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1" name="Google Shape;41;p3"/>
          <p:cNvSpPr/>
          <p:nvPr/>
        </p:nvSpPr>
        <p:spPr>
          <a:xfrm>
            <a:off x="-7" y="-111956"/>
            <a:ext cx="890242" cy="828097"/>
          </a:xfrm>
          <a:custGeom>
            <a:avLst/>
            <a:gdLst/>
            <a:ahLst/>
            <a:cxnLst/>
            <a:rect l="l" t="t" r="r" b="b"/>
            <a:pathLst>
              <a:path w="25685" h="23892" extrusionOk="0">
                <a:moveTo>
                  <a:pt x="23892" y="0"/>
                </a:moveTo>
                <a:lnTo>
                  <a:pt x="1" y="23891"/>
                </a:lnTo>
                <a:lnTo>
                  <a:pt x="1764" y="23891"/>
                </a:lnTo>
                <a:lnTo>
                  <a:pt x="2568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484585" y="-330038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10" y="556737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 flipH="1">
            <a:off x="8625339" y="774806"/>
            <a:ext cx="890242" cy="828097"/>
          </a:xfrm>
          <a:custGeom>
            <a:avLst/>
            <a:gdLst/>
            <a:ahLst/>
            <a:cxnLst/>
            <a:rect l="l" t="t" r="r" b="b"/>
            <a:pathLst>
              <a:path w="25685" h="23892" extrusionOk="0">
                <a:moveTo>
                  <a:pt x="23892" y="0"/>
                </a:moveTo>
                <a:lnTo>
                  <a:pt x="1" y="23891"/>
                </a:lnTo>
                <a:lnTo>
                  <a:pt x="1764" y="23891"/>
                </a:lnTo>
                <a:lnTo>
                  <a:pt x="2568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 flipH="1">
            <a:off x="7980618" y="556724"/>
            <a:ext cx="1050371" cy="988226"/>
          </a:xfrm>
          <a:custGeom>
            <a:avLst/>
            <a:gdLst/>
            <a:ahLst/>
            <a:cxnLst/>
            <a:rect l="l" t="t" r="r" b="b"/>
            <a:pathLst>
              <a:path w="30305" h="28512" extrusionOk="0">
                <a:moveTo>
                  <a:pt x="28511" y="1"/>
                </a:moveTo>
                <a:lnTo>
                  <a:pt x="0" y="28512"/>
                </a:lnTo>
                <a:lnTo>
                  <a:pt x="1793" y="28512"/>
                </a:lnTo>
                <a:lnTo>
                  <a:pt x="3030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>
            <a:off x="2003675" y="2723150"/>
            <a:ext cx="3941100" cy="7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247350" y="2913714"/>
            <a:ext cx="64875" cy="64913"/>
          </a:xfrm>
          <a:custGeom>
            <a:avLst/>
            <a:gdLst/>
            <a:ahLst/>
            <a:cxnLst/>
            <a:rect l="l" t="t" r="r" b="b"/>
            <a:pathLst>
              <a:path w="2675" h="2676" extrusionOk="0">
                <a:moveTo>
                  <a:pt x="0" y="1"/>
                </a:moveTo>
                <a:lnTo>
                  <a:pt x="0" y="2676"/>
                </a:lnTo>
                <a:lnTo>
                  <a:pt x="2675" y="2676"/>
                </a:lnTo>
                <a:lnTo>
                  <a:pt x="267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47350" y="2752257"/>
            <a:ext cx="64875" cy="64889"/>
          </a:xfrm>
          <a:custGeom>
            <a:avLst/>
            <a:gdLst/>
            <a:ahLst/>
            <a:cxnLst/>
            <a:rect l="l" t="t" r="r" b="b"/>
            <a:pathLst>
              <a:path w="2675" h="2675" extrusionOk="0">
                <a:moveTo>
                  <a:pt x="0" y="0"/>
                </a:moveTo>
                <a:lnTo>
                  <a:pt x="0" y="2675"/>
                </a:lnTo>
                <a:lnTo>
                  <a:pt x="2675" y="267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247350" y="2590777"/>
            <a:ext cx="64875" cy="64161"/>
          </a:xfrm>
          <a:custGeom>
            <a:avLst/>
            <a:gdLst/>
            <a:ahLst/>
            <a:cxnLst/>
            <a:rect l="l" t="t" r="r" b="b"/>
            <a:pathLst>
              <a:path w="2675" h="2645" extrusionOk="0">
                <a:moveTo>
                  <a:pt x="0" y="0"/>
                </a:moveTo>
                <a:lnTo>
                  <a:pt x="0" y="2645"/>
                </a:lnTo>
                <a:lnTo>
                  <a:pt x="2675" y="264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>
            <a:off x="247339" y="3114855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61460"/>
                </a:lnTo>
                <a:lnTo>
                  <a:pt x="57510" y="61460"/>
                </a:lnTo>
                <a:lnTo>
                  <a:pt x="57510" y="59545"/>
                </a:lnTo>
                <a:lnTo>
                  <a:pt x="2281" y="59545"/>
                </a:lnTo>
                <a:lnTo>
                  <a:pt x="228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1717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713225" y="526750"/>
            <a:ext cx="7717800" cy="5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8832351" y="2166598"/>
            <a:ext cx="64298" cy="63559"/>
          </a:xfrm>
          <a:custGeom>
            <a:avLst/>
            <a:gdLst/>
            <a:ahLst/>
            <a:cxnLst/>
            <a:rect l="l" t="t" r="r" b="b"/>
            <a:pathLst>
              <a:path w="2676" h="2645" extrusionOk="0">
                <a:moveTo>
                  <a:pt x="0" y="0"/>
                </a:moveTo>
                <a:lnTo>
                  <a:pt x="0" y="2645"/>
                </a:lnTo>
                <a:lnTo>
                  <a:pt x="2675" y="264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8832351" y="2326570"/>
            <a:ext cx="64298" cy="64280"/>
          </a:xfrm>
          <a:custGeom>
            <a:avLst/>
            <a:gdLst/>
            <a:ahLst/>
            <a:cxnLst/>
            <a:rect l="l" t="t" r="r" b="b"/>
            <a:pathLst>
              <a:path w="2676" h="2675" extrusionOk="0">
                <a:moveTo>
                  <a:pt x="0" y="0"/>
                </a:moveTo>
                <a:lnTo>
                  <a:pt x="0" y="2675"/>
                </a:lnTo>
                <a:lnTo>
                  <a:pt x="2675" y="267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8832351" y="2487262"/>
            <a:ext cx="64298" cy="63559"/>
          </a:xfrm>
          <a:custGeom>
            <a:avLst/>
            <a:gdLst/>
            <a:ahLst/>
            <a:cxnLst/>
            <a:rect l="l" t="t" r="r" b="b"/>
            <a:pathLst>
              <a:path w="2676" h="2645" extrusionOk="0">
                <a:moveTo>
                  <a:pt x="0" y="0"/>
                </a:moveTo>
                <a:lnTo>
                  <a:pt x="0" y="2645"/>
                </a:lnTo>
                <a:lnTo>
                  <a:pt x="2675" y="264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247350" y="2913714"/>
            <a:ext cx="64875" cy="64913"/>
          </a:xfrm>
          <a:custGeom>
            <a:avLst/>
            <a:gdLst/>
            <a:ahLst/>
            <a:cxnLst/>
            <a:rect l="l" t="t" r="r" b="b"/>
            <a:pathLst>
              <a:path w="2675" h="2676" extrusionOk="0">
                <a:moveTo>
                  <a:pt x="0" y="1"/>
                </a:moveTo>
                <a:lnTo>
                  <a:pt x="0" y="2676"/>
                </a:lnTo>
                <a:lnTo>
                  <a:pt x="2675" y="2676"/>
                </a:lnTo>
                <a:lnTo>
                  <a:pt x="267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247350" y="2752257"/>
            <a:ext cx="64875" cy="64889"/>
          </a:xfrm>
          <a:custGeom>
            <a:avLst/>
            <a:gdLst/>
            <a:ahLst/>
            <a:cxnLst/>
            <a:rect l="l" t="t" r="r" b="b"/>
            <a:pathLst>
              <a:path w="2675" h="2675" extrusionOk="0">
                <a:moveTo>
                  <a:pt x="0" y="0"/>
                </a:moveTo>
                <a:lnTo>
                  <a:pt x="0" y="2675"/>
                </a:lnTo>
                <a:lnTo>
                  <a:pt x="2675" y="267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247350" y="2590777"/>
            <a:ext cx="64875" cy="64161"/>
          </a:xfrm>
          <a:custGeom>
            <a:avLst/>
            <a:gdLst/>
            <a:ahLst/>
            <a:cxnLst/>
            <a:rect l="l" t="t" r="r" b="b"/>
            <a:pathLst>
              <a:path w="2675" h="2645" extrusionOk="0">
                <a:moveTo>
                  <a:pt x="0" y="0"/>
                </a:moveTo>
                <a:lnTo>
                  <a:pt x="0" y="2645"/>
                </a:lnTo>
                <a:lnTo>
                  <a:pt x="2675" y="2645"/>
                </a:lnTo>
                <a:lnTo>
                  <a:pt x="26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1"/>
          </p:nvPr>
        </p:nvSpPr>
        <p:spPr>
          <a:xfrm>
            <a:off x="725250" y="1229775"/>
            <a:ext cx="7717800" cy="29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7285087" y="306378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1915"/>
                </a:lnTo>
                <a:lnTo>
                  <a:pt x="55230" y="1915"/>
                </a:lnTo>
                <a:lnTo>
                  <a:pt x="55230" y="61460"/>
                </a:lnTo>
                <a:lnTo>
                  <a:pt x="57510" y="61460"/>
                </a:lnTo>
                <a:lnTo>
                  <a:pt x="5751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247339" y="3114855"/>
            <a:ext cx="1611574" cy="1722263"/>
          </a:xfrm>
          <a:custGeom>
            <a:avLst/>
            <a:gdLst/>
            <a:ahLst/>
            <a:cxnLst/>
            <a:rect l="l" t="t" r="r" b="b"/>
            <a:pathLst>
              <a:path w="57510" h="61460" extrusionOk="0">
                <a:moveTo>
                  <a:pt x="1" y="0"/>
                </a:moveTo>
                <a:lnTo>
                  <a:pt x="1" y="61460"/>
                </a:lnTo>
                <a:lnTo>
                  <a:pt x="57510" y="61460"/>
                </a:lnTo>
                <a:lnTo>
                  <a:pt x="57510" y="59545"/>
                </a:lnTo>
                <a:lnTo>
                  <a:pt x="2281" y="59545"/>
                </a:lnTo>
                <a:lnTo>
                  <a:pt x="228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EA05CC7E-187E-2FD6-13AF-2A15B2C2B67B}"/>
              </a:ext>
            </a:extLst>
          </p:cNvPr>
          <p:cNvSpPr/>
          <p:nvPr userDrawn="1"/>
        </p:nvSpPr>
        <p:spPr>
          <a:xfrm rot="10800000">
            <a:off x="8147049" y="198760"/>
            <a:ext cx="832254" cy="832254"/>
          </a:xfrm>
          <a:prstGeom prst="rtTriangl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69A9E7F6-5A38-A1F7-DF77-B04BD27DE039}"/>
              </a:ext>
            </a:extLst>
          </p:cNvPr>
          <p:cNvSpPr txBox="1">
            <a:spLocks/>
          </p:cNvSpPr>
          <p:nvPr userDrawn="1"/>
        </p:nvSpPr>
        <p:spPr>
          <a:xfrm>
            <a:off x="8503444" y="282087"/>
            <a:ext cx="4619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1E343F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B870A47-03C7-443E-85D2-5DBB3F199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52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35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10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Bebas Neue"/>
              <a:buNone/>
              <a:defRPr sz="38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680250"/>
            <a:ext cx="7717800" cy="28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unito"/>
              <a:buChar char="●"/>
              <a:defRPr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unito"/>
              <a:buChar char="○"/>
              <a:defRPr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unito"/>
              <a:buChar char="■"/>
              <a:defRPr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unito"/>
              <a:buChar char="●"/>
              <a:defRPr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unito"/>
              <a:buChar char="○"/>
              <a:defRPr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unito"/>
              <a:buChar char="■"/>
              <a:defRPr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unito"/>
              <a:buChar char="●"/>
              <a:defRPr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unito"/>
              <a:buChar char="○"/>
              <a:defRPr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600"/>
              <a:buFont typeface="Nunito"/>
              <a:buChar char="■"/>
              <a:defRPr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89FD25-84B5-CD96-BCC0-663107769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870A47-03C7-443E-85D2-5DBB3F1994E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9" r:id="rId1"/>
    <p:sldLayoutId id="2147483658" r:id="rId2"/>
    <p:sldLayoutId id="2147483672" r:id="rId3"/>
    <p:sldLayoutId id="2147483673" r:id="rId4"/>
    <p:sldLayoutId id="2147483675" r:id="rId5"/>
    <p:sldLayoutId id="214748374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10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Bebas Neue"/>
              <a:buNone/>
              <a:defRPr sz="38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680250"/>
            <a:ext cx="7717800" cy="28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unito"/>
              <a:buChar char="●"/>
              <a:defRPr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unito"/>
              <a:buChar char="○"/>
              <a:defRPr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unito"/>
              <a:buChar char="■"/>
              <a:defRPr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unito"/>
              <a:buChar char="●"/>
              <a:defRPr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unito"/>
              <a:buChar char="○"/>
              <a:defRPr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unito"/>
              <a:buChar char="■"/>
              <a:defRPr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unito"/>
              <a:buChar char="●"/>
              <a:defRPr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unito"/>
              <a:buChar char="○"/>
              <a:defRPr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600"/>
              <a:buFont typeface="Nunito"/>
              <a:buChar char="■"/>
              <a:defRPr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32866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42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10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Bebas Neue"/>
              <a:buNone/>
              <a:defRPr sz="38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680250"/>
            <a:ext cx="7717800" cy="28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unito"/>
              <a:buChar char="●"/>
              <a:defRPr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unito"/>
              <a:buChar char="○"/>
              <a:defRPr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unito"/>
              <a:buChar char="■"/>
              <a:defRPr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unito"/>
              <a:buChar char="●"/>
              <a:defRPr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unito"/>
              <a:buChar char="○"/>
              <a:defRPr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unito"/>
              <a:buChar char="■"/>
              <a:defRPr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unito"/>
              <a:buChar char="●"/>
              <a:defRPr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unito"/>
              <a:buChar char="○"/>
              <a:defRPr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600"/>
              <a:buFont typeface="Nunito"/>
              <a:buChar char="■"/>
              <a:defRPr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41821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37" r:id="rId27"/>
    <p:sldLayoutId id="2147483738" r:id="rId28"/>
    <p:sldLayoutId id="2147483740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18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3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75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svg"/><Relationship Id="rId11" Type="http://schemas.openxmlformats.org/officeDocument/2006/relationships/image" Target="../media/image730.png"/><Relationship Id="rId5" Type="http://schemas.openxmlformats.org/officeDocument/2006/relationships/image" Target="../media/image21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20.svg"/><Relationship Id="rId9" Type="http://schemas.openxmlformats.org/officeDocument/2006/relationships/image" Target="../media/image710.png"/><Relationship Id="rId14" Type="http://schemas.openxmlformats.org/officeDocument/2006/relationships/image" Target="../media/image7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86.png"/><Relationship Id="rId7" Type="http://schemas.openxmlformats.org/officeDocument/2006/relationships/image" Target="../media/image26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11" Type="http://schemas.openxmlformats.org/officeDocument/2006/relationships/image" Target="../media/image17.png"/><Relationship Id="rId5" Type="http://schemas.openxmlformats.org/officeDocument/2006/relationships/image" Target="../media/image10.svg"/><Relationship Id="rId10" Type="http://schemas.openxmlformats.org/officeDocument/2006/relationships/image" Target="../media/image4.svg"/><Relationship Id="rId4" Type="http://schemas.openxmlformats.org/officeDocument/2006/relationships/image" Target="../media/image9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98.png"/><Relationship Id="rId7" Type="http://schemas.openxmlformats.org/officeDocument/2006/relationships/image" Target="../media/image30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1.png"/><Relationship Id="rId11" Type="http://schemas.openxmlformats.org/officeDocument/2006/relationships/image" Target="../media/image17.png"/><Relationship Id="rId5" Type="http://schemas.openxmlformats.org/officeDocument/2006/relationships/image" Target="../media/image29.svg"/><Relationship Id="rId10" Type="http://schemas.openxmlformats.org/officeDocument/2006/relationships/image" Target="../media/image4.svg"/><Relationship Id="rId4" Type="http://schemas.openxmlformats.org/officeDocument/2006/relationships/image" Target="../media/image28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18.svg"/><Relationship Id="rId4" Type="http://schemas.openxmlformats.org/officeDocument/2006/relationships/image" Target="../media/image33.sv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116.png"/><Relationship Id="rId18" Type="http://schemas.openxmlformats.org/officeDocument/2006/relationships/image" Target="../media/image3.png"/><Relationship Id="rId3" Type="http://schemas.openxmlformats.org/officeDocument/2006/relationships/image" Target="../media/image34.png"/><Relationship Id="rId21" Type="http://schemas.openxmlformats.org/officeDocument/2006/relationships/image" Target="../media/image18.svg"/><Relationship Id="rId7" Type="http://schemas.openxmlformats.org/officeDocument/2006/relationships/image" Target="../media/image21.png"/><Relationship Id="rId12" Type="http://schemas.openxmlformats.org/officeDocument/2006/relationships/image" Target="../media/image115.png"/><Relationship Id="rId17" Type="http://schemas.openxmlformats.org/officeDocument/2006/relationships/image" Target="../media/image37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6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svg"/><Relationship Id="rId11" Type="http://schemas.openxmlformats.org/officeDocument/2006/relationships/image" Target="../media/image114.png"/><Relationship Id="rId5" Type="http://schemas.openxmlformats.org/officeDocument/2006/relationships/image" Target="../media/image19.png"/><Relationship Id="rId15" Type="http://schemas.openxmlformats.org/officeDocument/2006/relationships/image" Target="../media/image118.png"/><Relationship Id="rId10" Type="http://schemas.openxmlformats.org/officeDocument/2006/relationships/image" Target="../media/image24.svg"/><Relationship Id="rId19" Type="http://schemas.openxmlformats.org/officeDocument/2006/relationships/image" Target="../media/image4.svg"/><Relationship Id="rId4" Type="http://schemas.openxmlformats.org/officeDocument/2006/relationships/image" Target="../media/image35.svg"/><Relationship Id="rId9" Type="http://schemas.openxmlformats.org/officeDocument/2006/relationships/image" Target="../media/image23.png"/><Relationship Id="rId14" Type="http://schemas.openxmlformats.org/officeDocument/2006/relationships/image" Target="../media/image1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7BAACB-A62E-95D4-676F-423188B37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8950" y="1188750"/>
            <a:ext cx="5426100" cy="1803300"/>
          </a:xfrm>
        </p:spPr>
        <p:txBody>
          <a:bodyPr/>
          <a:lstStyle/>
          <a:p>
            <a:r>
              <a:rPr lang="en-US" dirty="0"/>
              <a:t>Marvels uncertain Universe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038EBC6-E747-6B94-28CC-AAC3055787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3525" y="2671142"/>
            <a:ext cx="5315400" cy="420300"/>
          </a:xfrm>
        </p:spPr>
        <p:txBody>
          <a:bodyPr/>
          <a:lstStyle/>
          <a:p>
            <a:r>
              <a:rPr lang="en-US" dirty="0"/>
              <a:t>Training Neural Network Ensembles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6C615FC-B106-174C-4D6B-35DA968ED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8925" y="3356083"/>
            <a:ext cx="1078281" cy="864911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A50893C3-CE6E-A037-03D1-900BCA0090B9}"/>
              </a:ext>
            </a:extLst>
          </p:cNvPr>
          <p:cNvSpPr txBox="1">
            <a:spLocks/>
          </p:cNvSpPr>
          <p:nvPr/>
        </p:nvSpPr>
        <p:spPr>
          <a:xfrm>
            <a:off x="-1362300" y="569666"/>
            <a:ext cx="53154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unito"/>
              <a:buNone/>
              <a:defRPr sz="1600" b="0" i="0" u="none" strike="noStrike" cap="none">
                <a:solidFill>
                  <a:srgbClr val="1E343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Tobias Schanz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1471B95-B483-D202-A3B3-90E05B0132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5133" y="4346157"/>
            <a:ext cx="2896567" cy="22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34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CAC911D-1C79-4385-D63C-24F0195F0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5B2945A-C682-6367-5453-25F14555A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31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8B74149-CB27-A3C6-BAA0-07F0A0929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97029" y="1278687"/>
            <a:ext cx="4231916" cy="322549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250E426-4F40-076C-0069-2D6EDD3752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97029" y="1278687"/>
            <a:ext cx="4231916" cy="322549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01B1C9D-B0F7-0EE1-5EE4-2EE2D6F688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97029" y="1278687"/>
            <a:ext cx="4231916" cy="322549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4B56B2C-6B00-8A1E-7C60-D1DEF35F25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97029" y="1278687"/>
            <a:ext cx="4231916" cy="322549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3DC07400-590F-5D03-BF1D-76613755F8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97029" y="1278687"/>
            <a:ext cx="4231916" cy="322549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154AC593-48A4-E8A9-403B-420C7983510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97029" y="1278687"/>
            <a:ext cx="4231916" cy="3225495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E7511E13-15D6-1CF8-1034-5C58EBF3F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575818"/>
            <a:ext cx="7717800" cy="578400"/>
          </a:xfrm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  <a:tabLst>
                <a:tab pos="1168400" algn="l"/>
              </a:tabLst>
            </a:pPr>
            <a:r>
              <a:rPr lang="en-US" sz="3800" dirty="0">
                <a:latin typeface="Bebas Neue" panose="020B0606020202050201" pitchFamily="34" charset="0"/>
              </a:rPr>
              <a:t>What is The Task we are trying to solve?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7DCDBEE-9876-9A98-5842-341FA118A52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r="41017"/>
          <a:stretch/>
        </p:blipFill>
        <p:spPr>
          <a:xfrm>
            <a:off x="378101" y="4564948"/>
            <a:ext cx="1488800" cy="198402"/>
          </a:xfrm>
          <a:prstGeom prst="rect">
            <a:avLst/>
          </a:prstGeom>
        </p:spPr>
      </p:pic>
      <p:sp>
        <p:nvSpPr>
          <p:cNvPr id="3" name="Subtitle 4">
            <a:extLst>
              <a:ext uri="{FF2B5EF4-FFF2-40B4-BE49-F238E27FC236}">
                <a16:creationId xmlns:a16="http://schemas.microsoft.com/office/drawing/2014/main" id="{7D8A54A1-E750-ABE6-E2FD-9406FC332FA3}"/>
              </a:ext>
            </a:extLst>
          </p:cNvPr>
          <p:cNvSpPr txBox="1">
            <a:spLocks/>
          </p:cNvSpPr>
          <p:nvPr/>
        </p:nvSpPr>
        <p:spPr>
          <a:xfrm>
            <a:off x="5165500" y="0"/>
            <a:ext cx="4937350" cy="390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unito"/>
              <a:buNone/>
              <a:defRPr sz="1600" b="0" i="0" u="none" strike="noStrike" cap="none">
                <a:solidFill>
                  <a:srgbClr val="1E343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latin typeface="Bebas Neue" panose="020B0606020202050201" pitchFamily="34" charset="0"/>
              </a:rPr>
              <a:t>Tobias Schanz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E52477B-915F-36D1-8C88-983348E8621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955800" y="4223112"/>
            <a:ext cx="852330" cy="68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8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4E0413-668D-D7CF-8563-D6C9B1631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Problem Are we Trying to Solve?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18E0BFE-E119-8D5F-C20E-E634F56FD67E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622974" y="2061362"/>
            <a:ext cx="2545165" cy="595500"/>
          </a:xfrm>
        </p:spPr>
        <p:txBody>
          <a:bodyPr/>
          <a:lstStyle/>
          <a:p>
            <a:pPr algn="l"/>
            <a:r>
              <a:rPr lang="en-US" dirty="0"/>
              <a:t>Existing Methods do not Train the Ensemble as a Whole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E902120-D743-5B9A-4BC6-45A8A02B8EC8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4975863" y="2061362"/>
            <a:ext cx="2831099" cy="595500"/>
          </a:xfrm>
        </p:spPr>
        <p:txBody>
          <a:bodyPr/>
          <a:lstStyle/>
          <a:p>
            <a:pPr algn="l"/>
            <a:r>
              <a:rPr lang="en-US" dirty="0"/>
              <a:t>Existing Methods Do not Allow fine Control over which statistical aspects to learn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91BF24F-B91C-C0AF-7676-1671042D88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7E0EE6E2-B37A-EAB6-C70F-327CB98AB653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A9CF355-6D1E-FEE3-5BFB-E48D82FE3B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41017"/>
          <a:stretch/>
        </p:blipFill>
        <p:spPr>
          <a:xfrm>
            <a:off x="378101" y="4564948"/>
            <a:ext cx="1488800" cy="198402"/>
          </a:xfrm>
          <a:prstGeom prst="rect">
            <a:avLst/>
          </a:prstGeom>
        </p:spPr>
      </p:pic>
      <p:sp>
        <p:nvSpPr>
          <p:cNvPr id="3" name="Subtitle 4">
            <a:extLst>
              <a:ext uri="{FF2B5EF4-FFF2-40B4-BE49-F238E27FC236}">
                <a16:creationId xmlns:a16="http://schemas.microsoft.com/office/drawing/2014/main" id="{DC34A855-0143-D821-D171-5EBBEBE0A190}"/>
              </a:ext>
            </a:extLst>
          </p:cNvPr>
          <p:cNvSpPr txBox="1">
            <a:spLocks/>
          </p:cNvSpPr>
          <p:nvPr/>
        </p:nvSpPr>
        <p:spPr>
          <a:xfrm>
            <a:off x="5165500" y="0"/>
            <a:ext cx="4937350" cy="390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unito"/>
              <a:buNone/>
              <a:defRPr sz="1600" b="0" i="0" u="none" strike="noStrike" cap="none">
                <a:solidFill>
                  <a:srgbClr val="1E343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latin typeface="Bebas Neue" panose="020B0606020202050201" pitchFamily="34" charset="0"/>
              </a:rPr>
              <a:t>Tobias Schanz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9A68F1D-B782-775E-74B1-0E945E1650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55800" y="4223112"/>
            <a:ext cx="852330" cy="68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3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B6181F7-1067-A90D-FA6F-1E5A62242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600" y="1002600"/>
            <a:ext cx="4735426" cy="4014600"/>
          </a:xfrm>
        </p:spPr>
        <p:txBody>
          <a:bodyPr/>
          <a:lstStyle/>
          <a:p>
            <a:pPr algn="l"/>
            <a:r>
              <a:rPr lang="en-US" sz="5000" dirty="0"/>
              <a:t>Moment Approximation Using </a:t>
            </a:r>
            <a:br>
              <a:rPr lang="en-US" sz="5000" dirty="0"/>
            </a:br>
            <a:r>
              <a:rPr lang="en-US" sz="5000" dirty="0"/>
              <a:t>Randomness In a vectorized </a:t>
            </a:r>
            <a:br>
              <a:rPr lang="en-US" sz="5000" dirty="0"/>
            </a:br>
            <a:r>
              <a:rPr lang="en-US" sz="5000" dirty="0"/>
              <a:t>ensemble </a:t>
            </a:r>
            <a:br>
              <a:rPr lang="en-US" sz="5000" dirty="0"/>
            </a:br>
            <a:r>
              <a:rPr lang="en-US" sz="5000" dirty="0"/>
              <a:t>Loss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A9825F3E-6735-F2A0-E10F-A8AEC6E73F28}"/>
              </a:ext>
            </a:extLst>
          </p:cNvPr>
          <p:cNvSpPr txBox="1">
            <a:spLocks/>
          </p:cNvSpPr>
          <p:nvPr/>
        </p:nvSpPr>
        <p:spPr>
          <a:xfrm>
            <a:off x="2398800" y="1719450"/>
            <a:ext cx="4735426" cy="4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Bebas Neue"/>
              <a:buNone/>
              <a:defRPr sz="8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4000" dirty="0">
                <a:solidFill>
                  <a:schemeClr val="bg1"/>
                </a:solidFill>
              </a:rPr>
              <a:t>MARVEL</a:t>
            </a:r>
            <a:br>
              <a:rPr lang="en-US" sz="14000" dirty="0"/>
            </a:br>
            <a:endParaRPr lang="en-US" sz="14000" dirty="0"/>
          </a:p>
        </p:txBody>
      </p:sp>
    </p:spTree>
    <p:extLst>
      <p:ext uri="{BB962C8B-B14F-4D97-AF65-F5344CB8AC3E}">
        <p14:creationId xmlns:p14="http://schemas.microsoft.com/office/powerpoint/2010/main" val="379956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0" name="Graphic 7">
            <a:extLst>
              <a:ext uri="{FF2B5EF4-FFF2-40B4-BE49-F238E27FC236}">
                <a16:creationId xmlns:a16="http://schemas.microsoft.com/office/drawing/2014/main" id="{5C86EE13-718C-F8C5-7DF4-46765F565D4A}"/>
              </a:ext>
            </a:extLst>
          </p:cNvPr>
          <p:cNvGrpSpPr/>
          <p:nvPr/>
        </p:nvGrpSpPr>
        <p:grpSpPr>
          <a:xfrm>
            <a:off x="760082" y="561239"/>
            <a:ext cx="1314209" cy="542604"/>
            <a:chOff x="609879" y="218365"/>
            <a:chExt cx="1585753" cy="528057"/>
          </a:xfrm>
          <a:noFill/>
        </p:grpSpPr>
        <p:sp>
          <p:nvSpPr>
            <p:cNvPr id="3131" name="Freeform: Shape 3130">
              <a:extLst>
                <a:ext uri="{FF2B5EF4-FFF2-40B4-BE49-F238E27FC236}">
                  <a16:creationId xmlns:a16="http://schemas.microsoft.com/office/drawing/2014/main" id="{F851BCD5-984A-A87A-5E73-0BE1466AB2ED}"/>
                </a:ext>
              </a:extLst>
            </p:cNvPr>
            <p:cNvSpPr/>
            <p:nvPr/>
          </p:nvSpPr>
          <p:spPr>
            <a:xfrm>
              <a:off x="609879" y="218365"/>
              <a:ext cx="1585753" cy="528057"/>
            </a:xfrm>
            <a:custGeom>
              <a:avLst/>
              <a:gdLst>
                <a:gd name="connsiteX0" fmla="*/ 0 w 1585753"/>
                <a:gd name="connsiteY0" fmla="*/ 528058 h 528057"/>
                <a:gd name="connsiteX1" fmla="*/ 1585754 w 1585753"/>
                <a:gd name="connsiteY1" fmla="*/ 528058 h 528057"/>
                <a:gd name="connsiteX2" fmla="*/ 1585754 w 1585753"/>
                <a:gd name="connsiteY2" fmla="*/ 0 h 528057"/>
                <a:gd name="connsiteX3" fmla="*/ 0 w 1585753"/>
                <a:gd name="connsiteY3" fmla="*/ 0 h 528057"/>
                <a:gd name="connsiteX4" fmla="*/ 0 w 1585753"/>
                <a:gd name="connsiteY4" fmla="*/ 528058 h 528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5753" h="528057">
                  <a:moveTo>
                    <a:pt x="0" y="528058"/>
                  </a:moveTo>
                  <a:lnTo>
                    <a:pt x="1585754" y="528058"/>
                  </a:lnTo>
                  <a:lnTo>
                    <a:pt x="1585754" y="0"/>
                  </a:lnTo>
                  <a:lnTo>
                    <a:pt x="0" y="0"/>
                  </a:lnTo>
                  <a:lnTo>
                    <a:pt x="0" y="528058"/>
                  </a:lnTo>
                  <a:close/>
                </a:path>
              </a:pathLst>
            </a:custGeom>
            <a:noFill/>
            <a:ln w="629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32" name="Graphic 7">
              <a:extLst>
                <a:ext uri="{FF2B5EF4-FFF2-40B4-BE49-F238E27FC236}">
                  <a16:creationId xmlns:a16="http://schemas.microsoft.com/office/drawing/2014/main" id="{6CE7861D-8197-DE9A-BBD5-BCDE3A737E76}"/>
                </a:ext>
              </a:extLst>
            </p:cNvPr>
            <p:cNvGrpSpPr/>
            <p:nvPr/>
          </p:nvGrpSpPr>
          <p:grpSpPr>
            <a:xfrm>
              <a:off x="678094" y="286512"/>
              <a:ext cx="1455639" cy="398072"/>
              <a:chOff x="678094" y="286512"/>
              <a:chExt cx="1455639" cy="398072"/>
            </a:xfrm>
            <a:noFill/>
          </p:grpSpPr>
          <p:sp>
            <p:nvSpPr>
              <p:cNvPr id="3133" name="Freeform: Shape 3132">
                <a:extLst>
                  <a:ext uri="{FF2B5EF4-FFF2-40B4-BE49-F238E27FC236}">
                    <a16:creationId xmlns:a16="http://schemas.microsoft.com/office/drawing/2014/main" id="{4634B924-F66B-827D-3595-B010F023F9F1}"/>
                  </a:ext>
                </a:extLst>
              </p:cNvPr>
              <p:cNvSpPr/>
              <p:nvPr/>
            </p:nvSpPr>
            <p:spPr>
              <a:xfrm>
                <a:off x="678094" y="286512"/>
                <a:ext cx="1449322" cy="391762"/>
              </a:xfrm>
              <a:custGeom>
                <a:avLst/>
                <a:gdLst>
                  <a:gd name="connsiteX0" fmla="*/ 0 w 1449322"/>
                  <a:gd name="connsiteY0" fmla="*/ 391762 h 391762"/>
                  <a:gd name="connsiteX1" fmla="*/ 1449323 w 1449322"/>
                  <a:gd name="connsiteY1" fmla="*/ 391762 h 391762"/>
                  <a:gd name="connsiteX2" fmla="*/ 1449323 w 1449322"/>
                  <a:gd name="connsiteY2" fmla="*/ 0 h 391762"/>
                  <a:gd name="connsiteX3" fmla="*/ 0 w 1449322"/>
                  <a:gd name="connsiteY3" fmla="*/ 0 h 391762"/>
                  <a:gd name="connsiteX4" fmla="*/ 0 w 1449322"/>
                  <a:gd name="connsiteY4" fmla="*/ 391762 h 391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9322" h="391762">
                    <a:moveTo>
                      <a:pt x="0" y="391762"/>
                    </a:moveTo>
                    <a:lnTo>
                      <a:pt x="1449323" y="391762"/>
                    </a:lnTo>
                    <a:lnTo>
                      <a:pt x="1449323" y="0"/>
                    </a:lnTo>
                    <a:lnTo>
                      <a:pt x="0" y="0"/>
                    </a:lnTo>
                    <a:lnTo>
                      <a:pt x="0" y="391762"/>
                    </a:lnTo>
                    <a:close/>
                  </a:path>
                </a:pathLst>
              </a:custGeom>
              <a:noFill/>
              <a:ln w="629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4" name="Freeform: Shape 3133">
                <a:extLst>
                  <a:ext uri="{FF2B5EF4-FFF2-40B4-BE49-F238E27FC236}">
                    <a16:creationId xmlns:a16="http://schemas.microsoft.com/office/drawing/2014/main" id="{45D40EFD-87C7-0986-4929-76C2F51FE6FE}"/>
                  </a:ext>
                </a:extLst>
              </p:cNvPr>
              <p:cNvSpPr/>
              <p:nvPr/>
            </p:nvSpPr>
            <p:spPr>
              <a:xfrm>
                <a:off x="743972" y="304320"/>
                <a:ext cx="1317565" cy="356147"/>
              </a:xfrm>
              <a:custGeom>
                <a:avLst/>
                <a:gdLst>
                  <a:gd name="connsiteX0" fmla="*/ 0 w 1317565"/>
                  <a:gd name="connsiteY0" fmla="*/ 0 h 356147"/>
                  <a:gd name="connsiteX1" fmla="*/ 146396 w 1317565"/>
                  <a:gd name="connsiteY1" fmla="*/ 20493 h 356147"/>
                  <a:gd name="connsiteX2" fmla="*/ 292792 w 1317565"/>
                  <a:gd name="connsiteY2" fmla="*/ 35210 h 356147"/>
                  <a:gd name="connsiteX3" fmla="*/ 439188 w 1317565"/>
                  <a:gd name="connsiteY3" fmla="*/ 39372 h 356147"/>
                  <a:gd name="connsiteX4" fmla="*/ 585581 w 1317565"/>
                  <a:gd name="connsiteY4" fmla="*/ 35495 h 356147"/>
                  <a:gd name="connsiteX5" fmla="*/ 731979 w 1317565"/>
                  <a:gd name="connsiteY5" fmla="*/ 35501 h 356147"/>
                  <a:gd name="connsiteX6" fmla="*/ 878378 w 1317565"/>
                  <a:gd name="connsiteY6" fmla="*/ 57740 h 356147"/>
                  <a:gd name="connsiteX7" fmla="*/ 1024770 w 1317565"/>
                  <a:gd name="connsiteY7" fmla="*/ 118672 h 356147"/>
                  <a:gd name="connsiteX8" fmla="*/ 1171168 w 1317565"/>
                  <a:gd name="connsiteY8" fmla="*/ 222062 h 356147"/>
                  <a:gd name="connsiteX9" fmla="*/ 1317566 w 1317565"/>
                  <a:gd name="connsiteY9" fmla="*/ 356148 h 356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7565" h="356147">
                    <a:moveTo>
                      <a:pt x="0" y="0"/>
                    </a:moveTo>
                    <a:lnTo>
                      <a:pt x="146396" y="20493"/>
                    </a:lnTo>
                    <a:lnTo>
                      <a:pt x="292792" y="35210"/>
                    </a:lnTo>
                    <a:lnTo>
                      <a:pt x="439188" y="39372"/>
                    </a:lnTo>
                    <a:lnTo>
                      <a:pt x="585581" y="35495"/>
                    </a:lnTo>
                    <a:lnTo>
                      <a:pt x="731979" y="35501"/>
                    </a:lnTo>
                    <a:lnTo>
                      <a:pt x="878378" y="57740"/>
                    </a:lnTo>
                    <a:lnTo>
                      <a:pt x="1024770" y="118672"/>
                    </a:lnTo>
                    <a:lnTo>
                      <a:pt x="1171168" y="222062"/>
                    </a:lnTo>
                    <a:lnTo>
                      <a:pt x="1317566" y="356148"/>
                    </a:lnTo>
                  </a:path>
                </a:pathLst>
              </a:custGeom>
              <a:noFill/>
              <a:ln w="31497" cap="rnd">
                <a:solidFill>
                  <a:srgbClr val="FAB42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5" name="Freeform: Shape 3134">
                <a:extLst>
                  <a:ext uri="{FF2B5EF4-FFF2-40B4-BE49-F238E27FC236}">
                    <a16:creationId xmlns:a16="http://schemas.microsoft.com/office/drawing/2014/main" id="{080B02CD-4837-09BA-8D60-1EE5797C0F0E}"/>
                  </a:ext>
                </a:extLst>
              </p:cNvPr>
              <p:cNvSpPr/>
              <p:nvPr/>
            </p:nvSpPr>
            <p:spPr>
              <a:xfrm>
                <a:off x="678094" y="286512"/>
                <a:ext cx="6317" cy="391762"/>
              </a:xfrm>
              <a:custGeom>
                <a:avLst/>
                <a:gdLst>
                  <a:gd name="connsiteX0" fmla="*/ 0 w 6316"/>
                  <a:gd name="connsiteY0" fmla="*/ 391762 h 391762"/>
                  <a:gd name="connsiteX1" fmla="*/ 0 w 6316"/>
                  <a:gd name="connsiteY1" fmla="*/ 0 h 391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16" h="391762">
                    <a:moveTo>
                      <a:pt x="0" y="391762"/>
                    </a:moveTo>
                    <a:lnTo>
                      <a:pt x="0" y="0"/>
                    </a:lnTo>
                  </a:path>
                </a:pathLst>
              </a:custGeom>
              <a:noFill/>
              <a:ln w="31497" cap="sq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6" name="Freeform: Shape 3135">
                <a:extLst>
                  <a:ext uri="{FF2B5EF4-FFF2-40B4-BE49-F238E27FC236}">
                    <a16:creationId xmlns:a16="http://schemas.microsoft.com/office/drawing/2014/main" id="{A683B563-7999-8328-76AF-CD31486F4D7B}"/>
                  </a:ext>
                </a:extLst>
              </p:cNvPr>
              <p:cNvSpPr/>
              <p:nvPr/>
            </p:nvSpPr>
            <p:spPr>
              <a:xfrm>
                <a:off x="2127417" y="286512"/>
                <a:ext cx="6316" cy="391762"/>
              </a:xfrm>
              <a:custGeom>
                <a:avLst/>
                <a:gdLst>
                  <a:gd name="connsiteX0" fmla="*/ 0 w 6316"/>
                  <a:gd name="connsiteY0" fmla="*/ 391762 h 391762"/>
                  <a:gd name="connsiteX1" fmla="*/ 0 w 6316"/>
                  <a:gd name="connsiteY1" fmla="*/ 0 h 391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16" h="391762">
                    <a:moveTo>
                      <a:pt x="0" y="391762"/>
                    </a:moveTo>
                    <a:lnTo>
                      <a:pt x="0" y="0"/>
                    </a:lnTo>
                  </a:path>
                </a:pathLst>
              </a:custGeom>
              <a:noFill/>
              <a:ln w="31497" cap="sq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7" name="Freeform: Shape 3136">
                <a:extLst>
                  <a:ext uri="{FF2B5EF4-FFF2-40B4-BE49-F238E27FC236}">
                    <a16:creationId xmlns:a16="http://schemas.microsoft.com/office/drawing/2014/main" id="{3DFBC04F-97E0-9619-5574-12F5C543978D}"/>
                  </a:ext>
                </a:extLst>
              </p:cNvPr>
              <p:cNvSpPr/>
              <p:nvPr/>
            </p:nvSpPr>
            <p:spPr>
              <a:xfrm>
                <a:off x="678094" y="678275"/>
                <a:ext cx="1449322" cy="6309"/>
              </a:xfrm>
              <a:custGeom>
                <a:avLst/>
                <a:gdLst>
                  <a:gd name="connsiteX0" fmla="*/ 0 w 1449322"/>
                  <a:gd name="connsiteY0" fmla="*/ 0 h 6309"/>
                  <a:gd name="connsiteX1" fmla="*/ 1449323 w 1449322"/>
                  <a:gd name="connsiteY1" fmla="*/ 0 h 6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49322" h="6309">
                    <a:moveTo>
                      <a:pt x="0" y="0"/>
                    </a:moveTo>
                    <a:lnTo>
                      <a:pt x="1449323" y="0"/>
                    </a:lnTo>
                  </a:path>
                </a:pathLst>
              </a:custGeom>
              <a:noFill/>
              <a:ln w="31497" cap="sq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8" name="Freeform: Shape 3137">
                <a:extLst>
                  <a:ext uri="{FF2B5EF4-FFF2-40B4-BE49-F238E27FC236}">
                    <a16:creationId xmlns:a16="http://schemas.microsoft.com/office/drawing/2014/main" id="{C3965628-E844-6C52-6EF4-92D1F90BA6CB}"/>
                  </a:ext>
                </a:extLst>
              </p:cNvPr>
              <p:cNvSpPr/>
              <p:nvPr/>
            </p:nvSpPr>
            <p:spPr>
              <a:xfrm>
                <a:off x="678094" y="286512"/>
                <a:ext cx="1449322" cy="6309"/>
              </a:xfrm>
              <a:custGeom>
                <a:avLst/>
                <a:gdLst>
                  <a:gd name="connsiteX0" fmla="*/ 0 w 1449322"/>
                  <a:gd name="connsiteY0" fmla="*/ 0 h 6309"/>
                  <a:gd name="connsiteX1" fmla="*/ 1449323 w 1449322"/>
                  <a:gd name="connsiteY1" fmla="*/ 0 h 6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49322" h="6309">
                    <a:moveTo>
                      <a:pt x="0" y="0"/>
                    </a:moveTo>
                    <a:lnTo>
                      <a:pt x="1449323" y="0"/>
                    </a:lnTo>
                  </a:path>
                </a:pathLst>
              </a:custGeom>
              <a:noFill/>
              <a:ln w="31497" cap="sq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22" name="Graphic 21">
            <a:extLst>
              <a:ext uri="{FF2B5EF4-FFF2-40B4-BE49-F238E27FC236}">
                <a16:creationId xmlns:a16="http://schemas.microsoft.com/office/drawing/2014/main" id="{9FC83CDE-172C-F3A3-8D20-1CEE781CA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64193" y="219429"/>
            <a:ext cx="2464182" cy="2464182"/>
          </a:xfrm>
          <a:prstGeom prst="rect">
            <a:avLst/>
          </a:prstGeom>
        </p:spPr>
      </p:pic>
      <p:grpSp>
        <p:nvGrpSpPr>
          <p:cNvPr id="3100" name="Graphic 25">
            <a:extLst>
              <a:ext uri="{FF2B5EF4-FFF2-40B4-BE49-F238E27FC236}">
                <a16:creationId xmlns:a16="http://schemas.microsoft.com/office/drawing/2014/main" id="{B4D34E0B-64DF-DF99-0A26-914B3C3A0161}"/>
              </a:ext>
            </a:extLst>
          </p:cNvPr>
          <p:cNvGrpSpPr/>
          <p:nvPr/>
        </p:nvGrpSpPr>
        <p:grpSpPr>
          <a:xfrm>
            <a:off x="807138" y="1429580"/>
            <a:ext cx="1267153" cy="2194157"/>
            <a:chOff x="609880" y="1377999"/>
            <a:chExt cx="1640840" cy="1781207"/>
          </a:xfrm>
          <a:noFill/>
        </p:grpSpPr>
        <p:sp>
          <p:nvSpPr>
            <p:cNvPr id="3101" name="Freeform: Shape 3100">
              <a:extLst>
                <a:ext uri="{FF2B5EF4-FFF2-40B4-BE49-F238E27FC236}">
                  <a16:creationId xmlns:a16="http://schemas.microsoft.com/office/drawing/2014/main" id="{774B89E2-A7B1-8D53-2FFC-D9BB83774514}"/>
                </a:ext>
              </a:extLst>
            </p:cNvPr>
            <p:cNvSpPr/>
            <p:nvPr/>
          </p:nvSpPr>
          <p:spPr>
            <a:xfrm>
              <a:off x="609880" y="1377999"/>
              <a:ext cx="1640840" cy="1781207"/>
            </a:xfrm>
            <a:custGeom>
              <a:avLst/>
              <a:gdLst>
                <a:gd name="connsiteX0" fmla="*/ 0 w 1640840"/>
                <a:gd name="connsiteY0" fmla="*/ 1781208 h 1781207"/>
                <a:gd name="connsiteX1" fmla="*/ 1640841 w 1640840"/>
                <a:gd name="connsiteY1" fmla="*/ 1781208 h 1781207"/>
                <a:gd name="connsiteX2" fmla="*/ 1640841 w 1640840"/>
                <a:gd name="connsiteY2" fmla="*/ 0 h 1781207"/>
                <a:gd name="connsiteX3" fmla="*/ 0 w 1640840"/>
                <a:gd name="connsiteY3" fmla="*/ 0 h 1781207"/>
                <a:gd name="connsiteX4" fmla="*/ 0 w 1640840"/>
                <a:gd name="connsiteY4" fmla="*/ 1781208 h 1781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0840" h="1781207">
                  <a:moveTo>
                    <a:pt x="0" y="1781208"/>
                  </a:moveTo>
                  <a:lnTo>
                    <a:pt x="1640841" y="1781208"/>
                  </a:lnTo>
                  <a:lnTo>
                    <a:pt x="1640841" y="0"/>
                  </a:lnTo>
                  <a:lnTo>
                    <a:pt x="0" y="0"/>
                  </a:lnTo>
                  <a:lnTo>
                    <a:pt x="0" y="1781208"/>
                  </a:lnTo>
                  <a:close/>
                </a:path>
              </a:pathLst>
            </a:custGeom>
            <a:noFill/>
            <a:ln w="652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02" name="Graphic 25">
              <a:extLst>
                <a:ext uri="{FF2B5EF4-FFF2-40B4-BE49-F238E27FC236}">
                  <a16:creationId xmlns:a16="http://schemas.microsoft.com/office/drawing/2014/main" id="{C542B758-2724-81DC-C3DF-264F15498FF6}"/>
                </a:ext>
              </a:extLst>
            </p:cNvPr>
            <p:cNvGrpSpPr/>
            <p:nvPr/>
          </p:nvGrpSpPr>
          <p:grpSpPr>
            <a:xfrm>
              <a:off x="680465" y="1454622"/>
              <a:ext cx="1499669" cy="349521"/>
              <a:chOff x="680465" y="1454622"/>
              <a:chExt cx="1499669" cy="349521"/>
            </a:xfrm>
            <a:noFill/>
          </p:grpSpPr>
          <p:sp>
            <p:nvSpPr>
              <p:cNvPr id="3103" name="Freeform: Shape 3102">
                <a:extLst>
                  <a:ext uri="{FF2B5EF4-FFF2-40B4-BE49-F238E27FC236}">
                    <a16:creationId xmlns:a16="http://schemas.microsoft.com/office/drawing/2014/main" id="{41F17273-4DF9-F8F1-EA8E-40AAEC07C287}"/>
                  </a:ext>
                </a:extLst>
              </p:cNvPr>
              <p:cNvSpPr/>
              <p:nvPr/>
            </p:nvSpPr>
            <p:spPr>
              <a:xfrm>
                <a:off x="680465" y="1454622"/>
                <a:ext cx="1499669" cy="349521"/>
              </a:xfrm>
              <a:custGeom>
                <a:avLst/>
                <a:gdLst>
                  <a:gd name="connsiteX0" fmla="*/ 0 w 1499669"/>
                  <a:gd name="connsiteY0" fmla="*/ 349521 h 349521"/>
                  <a:gd name="connsiteX1" fmla="*/ 1499670 w 1499669"/>
                  <a:gd name="connsiteY1" fmla="*/ 349521 h 349521"/>
                  <a:gd name="connsiteX2" fmla="*/ 1499670 w 1499669"/>
                  <a:gd name="connsiteY2" fmla="*/ 0 h 349521"/>
                  <a:gd name="connsiteX3" fmla="*/ 0 w 1499669"/>
                  <a:gd name="connsiteY3" fmla="*/ 0 h 349521"/>
                  <a:gd name="connsiteX4" fmla="*/ 0 w 1499669"/>
                  <a:gd name="connsiteY4" fmla="*/ 349521 h 34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9669" h="349521">
                    <a:moveTo>
                      <a:pt x="0" y="349521"/>
                    </a:moveTo>
                    <a:lnTo>
                      <a:pt x="1499670" y="349521"/>
                    </a:lnTo>
                    <a:lnTo>
                      <a:pt x="1499670" y="0"/>
                    </a:lnTo>
                    <a:lnTo>
                      <a:pt x="0" y="0"/>
                    </a:lnTo>
                    <a:lnTo>
                      <a:pt x="0" y="349521"/>
                    </a:lnTo>
                    <a:close/>
                  </a:path>
                </a:pathLst>
              </a:custGeom>
              <a:noFill/>
              <a:ln w="6527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4" name="Freeform: Shape 3103">
                <a:extLst>
                  <a:ext uri="{FF2B5EF4-FFF2-40B4-BE49-F238E27FC236}">
                    <a16:creationId xmlns:a16="http://schemas.microsoft.com/office/drawing/2014/main" id="{22DAD614-E581-EFC8-19C5-456C8C5D5E01}"/>
                  </a:ext>
                </a:extLst>
              </p:cNvPr>
              <p:cNvSpPr/>
              <p:nvPr/>
            </p:nvSpPr>
            <p:spPr>
              <a:xfrm>
                <a:off x="748631" y="1470509"/>
                <a:ext cx="1363336" cy="317746"/>
              </a:xfrm>
              <a:custGeom>
                <a:avLst/>
                <a:gdLst>
                  <a:gd name="connsiteX0" fmla="*/ 0 w 1363336"/>
                  <a:gd name="connsiteY0" fmla="*/ 23849 h 317746"/>
                  <a:gd name="connsiteX1" fmla="*/ 13771 w 1363336"/>
                  <a:gd name="connsiteY1" fmla="*/ 250795 h 317746"/>
                  <a:gd name="connsiteX2" fmla="*/ 27542 w 1363336"/>
                  <a:gd name="connsiteY2" fmla="*/ 296982 h 317746"/>
                  <a:gd name="connsiteX3" fmla="*/ 41313 w 1363336"/>
                  <a:gd name="connsiteY3" fmla="*/ 306564 h 317746"/>
                  <a:gd name="connsiteX4" fmla="*/ 55085 w 1363336"/>
                  <a:gd name="connsiteY4" fmla="*/ 269773 h 317746"/>
                  <a:gd name="connsiteX5" fmla="*/ 68855 w 1363336"/>
                  <a:gd name="connsiteY5" fmla="*/ 240065 h 317746"/>
                  <a:gd name="connsiteX6" fmla="*/ 82627 w 1363336"/>
                  <a:gd name="connsiteY6" fmla="*/ 116689 h 317746"/>
                  <a:gd name="connsiteX7" fmla="*/ 96397 w 1363336"/>
                  <a:gd name="connsiteY7" fmla="*/ 204846 h 317746"/>
                  <a:gd name="connsiteX8" fmla="*/ 110169 w 1363336"/>
                  <a:gd name="connsiteY8" fmla="*/ 52115 h 317746"/>
                  <a:gd name="connsiteX9" fmla="*/ 123939 w 1363336"/>
                  <a:gd name="connsiteY9" fmla="*/ 239918 h 317746"/>
                  <a:gd name="connsiteX10" fmla="*/ 137711 w 1363336"/>
                  <a:gd name="connsiteY10" fmla="*/ 73649 h 317746"/>
                  <a:gd name="connsiteX11" fmla="*/ 151482 w 1363336"/>
                  <a:gd name="connsiteY11" fmla="*/ 109184 h 317746"/>
                  <a:gd name="connsiteX12" fmla="*/ 165253 w 1363336"/>
                  <a:gd name="connsiteY12" fmla="*/ 149791 h 317746"/>
                  <a:gd name="connsiteX13" fmla="*/ 179024 w 1363336"/>
                  <a:gd name="connsiteY13" fmla="*/ 106964 h 317746"/>
                  <a:gd name="connsiteX14" fmla="*/ 192795 w 1363336"/>
                  <a:gd name="connsiteY14" fmla="*/ 88586 h 317746"/>
                  <a:gd name="connsiteX15" fmla="*/ 206566 w 1363336"/>
                  <a:gd name="connsiteY15" fmla="*/ 244517 h 317746"/>
                  <a:gd name="connsiteX16" fmla="*/ 220337 w 1363336"/>
                  <a:gd name="connsiteY16" fmla="*/ 50209 h 317746"/>
                  <a:gd name="connsiteX17" fmla="*/ 234108 w 1363336"/>
                  <a:gd name="connsiteY17" fmla="*/ 114005 h 317746"/>
                  <a:gd name="connsiteX18" fmla="*/ 247879 w 1363336"/>
                  <a:gd name="connsiteY18" fmla="*/ 76823 h 317746"/>
                  <a:gd name="connsiteX19" fmla="*/ 261650 w 1363336"/>
                  <a:gd name="connsiteY19" fmla="*/ 129935 h 317746"/>
                  <a:gd name="connsiteX20" fmla="*/ 275421 w 1363336"/>
                  <a:gd name="connsiteY20" fmla="*/ 141831 h 317746"/>
                  <a:gd name="connsiteX21" fmla="*/ 289192 w 1363336"/>
                  <a:gd name="connsiteY21" fmla="*/ 82568 h 317746"/>
                  <a:gd name="connsiteX22" fmla="*/ 302963 w 1363336"/>
                  <a:gd name="connsiteY22" fmla="*/ 34198 h 317746"/>
                  <a:gd name="connsiteX23" fmla="*/ 316734 w 1363336"/>
                  <a:gd name="connsiteY23" fmla="*/ 33347 h 317746"/>
                  <a:gd name="connsiteX24" fmla="*/ 330505 w 1363336"/>
                  <a:gd name="connsiteY24" fmla="*/ 40745 h 317746"/>
                  <a:gd name="connsiteX25" fmla="*/ 344277 w 1363336"/>
                  <a:gd name="connsiteY25" fmla="*/ 307908 h 317746"/>
                  <a:gd name="connsiteX26" fmla="*/ 358047 w 1363336"/>
                  <a:gd name="connsiteY26" fmla="*/ 215760 h 317746"/>
                  <a:gd name="connsiteX27" fmla="*/ 371819 w 1363336"/>
                  <a:gd name="connsiteY27" fmla="*/ 144405 h 317746"/>
                  <a:gd name="connsiteX28" fmla="*/ 385589 w 1363336"/>
                  <a:gd name="connsiteY28" fmla="*/ 148512 h 317746"/>
                  <a:gd name="connsiteX29" fmla="*/ 399361 w 1363336"/>
                  <a:gd name="connsiteY29" fmla="*/ 33185 h 317746"/>
                  <a:gd name="connsiteX30" fmla="*/ 413132 w 1363336"/>
                  <a:gd name="connsiteY30" fmla="*/ 169479 h 317746"/>
                  <a:gd name="connsiteX31" fmla="*/ 426903 w 1363336"/>
                  <a:gd name="connsiteY31" fmla="*/ 165659 h 317746"/>
                  <a:gd name="connsiteX32" fmla="*/ 440674 w 1363336"/>
                  <a:gd name="connsiteY32" fmla="*/ 67984 h 317746"/>
                  <a:gd name="connsiteX33" fmla="*/ 454445 w 1363336"/>
                  <a:gd name="connsiteY33" fmla="*/ 123541 h 317746"/>
                  <a:gd name="connsiteX34" fmla="*/ 468216 w 1363336"/>
                  <a:gd name="connsiteY34" fmla="*/ 0 h 317746"/>
                  <a:gd name="connsiteX35" fmla="*/ 481987 w 1363336"/>
                  <a:gd name="connsiteY35" fmla="*/ 111475 h 317746"/>
                  <a:gd name="connsiteX36" fmla="*/ 495758 w 1363336"/>
                  <a:gd name="connsiteY36" fmla="*/ 86395 h 317746"/>
                  <a:gd name="connsiteX37" fmla="*/ 509529 w 1363336"/>
                  <a:gd name="connsiteY37" fmla="*/ 99531 h 317746"/>
                  <a:gd name="connsiteX38" fmla="*/ 523299 w 1363336"/>
                  <a:gd name="connsiteY38" fmla="*/ 84582 h 317746"/>
                  <a:gd name="connsiteX39" fmla="*/ 537070 w 1363336"/>
                  <a:gd name="connsiteY39" fmla="*/ 191153 h 317746"/>
                  <a:gd name="connsiteX40" fmla="*/ 550841 w 1363336"/>
                  <a:gd name="connsiteY40" fmla="*/ 207817 h 317746"/>
                  <a:gd name="connsiteX41" fmla="*/ 564611 w 1363336"/>
                  <a:gd name="connsiteY41" fmla="*/ 83355 h 317746"/>
                  <a:gd name="connsiteX42" fmla="*/ 578382 w 1363336"/>
                  <a:gd name="connsiteY42" fmla="*/ 316766 h 317746"/>
                  <a:gd name="connsiteX43" fmla="*/ 592153 w 1363336"/>
                  <a:gd name="connsiteY43" fmla="*/ 307301 h 317746"/>
                  <a:gd name="connsiteX44" fmla="*/ 605923 w 1363336"/>
                  <a:gd name="connsiteY44" fmla="*/ 317747 h 317746"/>
                  <a:gd name="connsiteX45" fmla="*/ 619701 w 1363336"/>
                  <a:gd name="connsiteY45" fmla="*/ 310856 h 317746"/>
                  <a:gd name="connsiteX46" fmla="*/ 633471 w 1363336"/>
                  <a:gd name="connsiteY46" fmla="*/ 288258 h 317746"/>
                  <a:gd name="connsiteX47" fmla="*/ 647242 w 1363336"/>
                  <a:gd name="connsiteY47" fmla="*/ 136545 h 317746"/>
                  <a:gd name="connsiteX48" fmla="*/ 661013 w 1363336"/>
                  <a:gd name="connsiteY48" fmla="*/ 298111 h 317746"/>
                  <a:gd name="connsiteX49" fmla="*/ 674783 w 1363336"/>
                  <a:gd name="connsiteY49" fmla="*/ 169960 h 317746"/>
                  <a:gd name="connsiteX50" fmla="*/ 688554 w 1363336"/>
                  <a:gd name="connsiteY50" fmla="*/ 308724 h 317746"/>
                  <a:gd name="connsiteX51" fmla="*/ 702325 w 1363336"/>
                  <a:gd name="connsiteY51" fmla="*/ 84011 h 317746"/>
                  <a:gd name="connsiteX52" fmla="*/ 716095 w 1363336"/>
                  <a:gd name="connsiteY52" fmla="*/ 257644 h 317746"/>
                  <a:gd name="connsiteX53" fmla="*/ 729866 w 1363336"/>
                  <a:gd name="connsiteY53" fmla="*/ 314353 h 317746"/>
                  <a:gd name="connsiteX54" fmla="*/ 743637 w 1363336"/>
                  <a:gd name="connsiteY54" fmla="*/ 313447 h 317746"/>
                  <a:gd name="connsiteX55" fmla="*/ 757407 w 1363336"/>
                  <a:gd name="connsiteY55" fmla="*/ 244655 h 317746"/>
                  <a:gd name="connsiteX56" fmla="*/ 771178 w 1363336"/>
                  <a:gd name="connsiteY56" fmla="*/ 191284 h 317746"/>
                  <a:gd name="connsiteX57" fmla="*/ 784949 w 1363336"/>
                  <a:gd name="connsiteY57" fmla="*/ 204362 h 317746"/>
                  <a:gd name="connsiteX58" fmla="*/ 798719 w 1363336"/>
                  <a:gd name="connsiteY58" fmla="*/ 283502 h 317746"/>
                  <a:gd name="connsiteX59" fmla="*/ 812490 w 1363336"/>
                  <a:gd name="connsiteY59" fmla="*/ 264158 h 317746"/>
                  <a:gd name="connsiteX60" fmla="*/ 826261 w 1363336"/>
                  <a:gd name="connsiteY60" fmla="*/ 103728 h 317746"/>
                  <a:gd name="connsiteX61" fmla="*/ 840031 w 1363336"/>
                  <a:gd name="connsiteY61" fmla="*/ 61661 h 317746"/>
                  <a:gd name="connsiteX62" fmla="*/ 853802 w 1363336"/>
                  <a:gd name="connsiteY62" fmla="*/ 146103 h 317746"/>
                  <a:gd name="connsiteX63" fmla="*/ 867579 w 1363336"/>
                  <a:gd name="connsiteY63" fmla="*/ 307754 h 317746"/>
                  <a:gd name="connsiteX64" fmla="*/ 881350 w 1363336"/>
                  <a:gd name="connsiteY64" fmla="*/ 232674 h 317746"/>
                  <a:gd name="connsiteX65" fmla="*/ 895120 w 1363336"/>
                  <a:gd name="connsiteY65" fmla="*/ 207625 h 317746"/>
                  <a:gd name="connsiteX66" fmla="*/ 908891 w 1363336"/>
                  <a:gd name="connsiteY66" fmla="*/ 262018 h 317746"/>
                  <a:gd name="connsiteX67" fmla="*/ 922662 w 1363336"/>
                  <a:gd name="connsiteY67" fmla="*/ 299525 h 317746"/>
                  <a:gd name="connsiteX68" fmla="*/ 936432 w 1363336"/>
                  <a:gd name="connsiteY68" fmla="*/ 54263 h 317746"/>
                  <a:gd name="connsiteX69" fmla="*/ 950203 w 1363336"/>
                  <a:gd name="connsiteY69" fmla="*/ 154689 h 317746"/>
                  <a:gd name="connsiteX70" fmla="*/ 963974 w 1363336"/>
                  <a:gd name="connsiteY70" fmla="*/ 119211 h 317746"/>
                  <a:gd name="connsiteX71" fmla="*/ 977744 w 1363336"/>
                  <a:gd name="connsiteY71" fmla="*/ 179484 h 317746"/>
                  <a:gd name="connsiteX72" fmla="*/ 991515 w 1363336"/>
                  <a:gd name="connsiteY72" fmla="*/ 263652 h 317746"/>
                  <a:gd name="connsiteX73" fmla="*/ 1005286 w 1363336"/>
                  <a:gd name="connsiteY73" fmla="*/ 275860 h 317746"/>
                  <a:gd name="connsiteX74" fmla="*/ 1019057 w 1363336"/>
                  <a:gd name="connsiteY74" fmla="*/ 114579 h 317746"/>
                  <a:gd name="connsiteX75" fmla="*/ 1032827 w 1363336"/>
                  <a:gd name="connsiteY75" fmla="*/ 189481 h 317746"/>
                  <a:gd name="connsiteX76" fmla="*/ 1046598 w 1363336"/>
                  <a:gd name="connsiteY76" fmla="*/ 58638 h 317746"/>
                  <a:gd name="connsiteX77" fmla="*/ 1060369 w 1363336"/>
                  <a:gd name="connsiteY77" fmla="*/ 62154 h 317746"/>
                  <a:gd name="connsiteX78" fmla="*/ 1074139 w 1363336"/>
                  <a:gd name="connsiteY78" fmla="*/ 132855 h 317746"/>
                  <a:gd name="connsiteX79" fmla="*/ 1087910 w 1363336"/>
                  <a:gd name="connsiteY79" fmla="*/ 36463 h 317746"/>
                  <a:gd name="connsiteX80" fmla="*/ 1101687 w 1363336"/>
                  <a:gd name="connsiteY80" fmla="*/ 135310 h 317746"/>
                  <a:gd name="connsiteX81" fmla="*/ 1115458 w 1363336"/>
                  <a:gd name="connsiteY81" fmla="*/ 18336 h 317746"/>
                  <a:gd name="connsiteX82" fmla="*/ 1129229 w 1363336"/>
                  <a:gd name="connsiteY82" fmla="*/ 114042 h 317746"/>
                  <a:gd name="connsiteX83" fmla="*/ 1142999 w 1363336"/>
                  <a:gd name="connsiteY83" fmla="*/ 21743 h 317746"/>
                  <a:gd name="connsiteX84" fmla="*/ 1156770 w 1363336"/>
                  <a:gd name="connsiteY84" fmla="*/ 56841 h 317746"/>
                  <a:gd name="connsiteX85" fmla="*/ 1170541 w 1363336"/>
                  <a:gd name="connsiteY85" fmla="*/ 50809 h 317746"/>
                  <a:gd name="connsiteX86" fmla="*/ 1184311 w 1363336"/>
                  <a:gd name="connsiteY86" fmla="*/ 68152 h 317746"/>
                  <a:gd name="connsiteX87" fmla="*/ 1198082 w 1363336"/>
                  <a:gd name="connsiteY87" fmla="*/ 53009 h 317746"/>
                  <a:gd name="connsiteX88" fmla="*/ 1211853 w 1363336"/>
                  <a:gd name="connsiteY88" fmla="*/ 145744 h 317746"/>
                  <a:gd name="connsiteX89" fmla="*/ 1225623 w 1363336"/>
                  <a:gd name="connsiteY89" fmla="*/ 48966 h 317746"/>
                  <a:gd name="connsiteX90" fmla="*/ 1239394 w 1363336"/>
                  <a:gd name="connsiteY90" fmla="*/ 262993 h 317746"/>
                  <a:gd name="connsiteX91" fmla="*/ 1253165 w 1363336"/>
                  <a:gd name="connsiteY91" fmla="*/ 76208 h 317746"/>
                  <a:gd name="connsiteX92" fmla="*/ 1266935 w 1363336"/>
                  <a:gd name="connsiteY92" fmla="*/ 96292 h 317746"/>
                  <a:gd name="connsiteX93" fmla="*/ 1280706 w 1363336"/>
                  <a:gd name="connsiteY93" fmla="*/ 265948 h 317746"/>
                  <a:gd name="connsiteX94" fmla="*/ 1294477 w 1363336"/>
                  <a:gd name="connsiteY94" fmla="*/ 198337 h 317746"/>
                  <a:gd name="connsiteX95" fmla="*/ 1308247 w 1363336"/>
                  <a:gd name="connsiteY95" fmla="*/ 119806 h 317746"/>
                  <a:gd name="connsiteX96" fmla="*/ 1322018 w 1363336"/>
                  <a:gd name="connsiteY96" fmla="*/ 138060 h 317746"/>
                  <a:gd name="connsiteX97" fmla="*/ 1335789 w 1363336"/>
                  <a:gd name="connsiteY97" fmla="*/ 51829 h 317746"/>
                  <a:gd name="connsiteX98" fmla="*/ 1349566 w 1363336"/>
                  <a:gd name="connsiteY98" fmla="*/ 142643 h 317746"/>
                  <a:gd name="connsiteX99" fmla="*/ 1363336 w 1363336"/>
                  <a:gd name="connsiteY99" fmla="*/ 161405 h 31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1363336" h="317746">
                    <a:moveTo>
                      <a:pt x="0" y="23849"/>
                    </a:moveTo>
                    <a:lnTo>
                      <a:pt x="13771" y="250795"/>
                    </a:lnTo>
                    <a:lnTo>
                      <a:pt x="27542" y="296982"/>
                    </a:lnTo>
                    <a:lnTo>
                      <a:pt x="41313" y="306564"/>
                    </a:lnTo>
                    <a:lnTo>
                      <a:pt x="55085" y="269773"/>
                    </a:lnTo>
                    <a:lnTo>
                      <a:pt x="68855" y="240065"/>
                    </a:lnTo>
                    <a:lnTo>
                      <a:pt x="82627" y="116689"/>
                    </a:lnTo>
                    <a:lnTo>
                      <a:pt x="96397" y="204846"/>
                    </a:lnTo>
                    <a:lnTo>
                      <a:pt x="110169" y="52115"/>
                    </a:lnTo>
                    <a:lnTo>
                      <a:pt x="123939" y="239918"/>
                    </a:lnTo>
                    <a:lnTo>
                      <a:pt x="137711" y="73649"/>
                    </a:lnTo>
                    <a:lnTo>
                      <a:pt x="151482" y="109184"/>
                    </a:lnTo>
                    <a:lnTo>
                      <a:pt x="165253" y="149791"/>
                    </a:lnTo>
                    <a:lnTo>
                      <a:pt x="179024" y="106964"/>
                    </a:lnTo>
                    <a:lnTo>
                      <a:pt x="192795" y="88586"/>
                    </a:lnTo>
                    <a:lnTo>
                      <a:pt x="206566" y="244517"/>
                    </a:lnTo>
                    <a:lnTo>
                      <a:pt x="220337" y="50209"/>
                    </a:lnTo>
                    <a:lnTo>
                      <a:pt x="234108" y="114005"/>
                    </a:lnTo>
                    <a:lnTo>
                      <a:pt x="247879" y="76823"/>
                    </a:lnTo>
                    <a:lnTo>
                      <a:pt x="261650" y="129935"/>
                    </a:lnTo>
                    <a:lnTo>
                      <a:pt x="275421" y="141831"/>
                    </a:lnTo>
                    <a:lnTo>
                      <a:pt x="289192" y="82568"/>
                    </a:lnTo>
                    <a:lnTo>
                      <a:pt x="302963" y="34198"/>
                    </a:lnTo>
                    <a:lnTo>
                      <a:pt x="316734" y="33347"/>
                    </a:lnTo>
                    <a:lnTo>
                      <a:pt x="330505" y="40745"/>
                    </a:lnTo>
                    <a:lnTo>
                      <a:pt x="344277" y="307908"/>
                    </a:lnTo>
                    <a:lnTo>
                      <a:pt x="358047" y="215760"/>
                    </a:lnTo>
                    <a:lnTo>
                      <a:pt x="371819" y="144405"/>
                    </a:lnTo>
                    <a:lnTo>
                      <a:pt x="385589" y="148512"/>
                    </a:lnTo>
                    <a:lnTo>
                      <a:pt x="399361" y="33185"/>
                    </a:lnTo>
                    <a:lnTo>
                      <a:pt x="413132" y="169479"/>
                    </a:lnTo>
                    <a:lnTo>
                      <a:pt x="426903" y="165659"/>
                    </a:lnTo>
                    <a:lnTo>
                      <a:pt x="440674" y="67984"/>
                    </a:lnTo>
                    <a:lnTo>
                      <a:pt x="454445" y="123541"/>
                    </a:lnTo>
                    <a:lnTo>
                      <a:pt x="468216" y="0"/>
                    </a:lnTo>
                    <a:lnTo>
                      <a:pt x="481987" y="111475"/>
                    </a:lnTo>
                    <a:lnTo>
                      <a:pt x="495758" y="86395"/>
                    </a:lnTo>
                    <a:lnTo>
                      <a:pt x="509529" y="99531"/>
                    </a:lnTo>
                    <a:lnTo>
                      <a:pt x="523299" y="84582"/>
                    </a:lnTo>
                    <a:lnTo>
                      <a:pt x="537070" y="191153"/>
                    </a:lnTo>
                    <a:lnTo>
                      <a:pt x="550841" y="207817"/>
                    </a:lnTo>
                    <a:lnTo>
                      <a:pt x="564611" y="83355"/>
                    </a:lnTo>
                    <a:lnTo>
                      <a:pt x="578382" y="316766"/>
                    </a:lnTo>
                    <a:lnTo>
                      <a:pt x="592153" y="307301"/>
                    </a:lnTo>
                    <a:lnTo>
                      <a:pt x="605923" y="317747"/>
                    </a:lnTo>
                    <a:lnTo>
                      <a:pt x="619701" y="310856"/>
                    </a:lnTo>
                    <a:lnTo>
                      <a:pt x="633471" y="288258"/>
                    </a:lnTo>
                    <a:lnTo>
                      <a:pt x="647242" y="136545"/>
                    </a:lnTo>
                    <a:lnTo>
                      <a:pt x="661013" y="298111"/>
                    </a:lnTo>
                    <a:lnTo>
                      <a:pt x="674783" y="169960"/>
                    </a:lnTo>
                    <a:lnTo>
                      <a:pt x="688554" y="308724"/>
                    </a:lnTo>
                    <a:lnTo>
                      <a:pt x="702325" y="84011"/>
                    </a:lnTo>
                    <a:lnTo>
                      <a:pt x="716095" y="257644"/>
                    </a:lnTo>
                    <a:lnTo>
                      <a:pt x="729866" y="314353"/>
                    </a:lnTo>
                    <a:lnTo>
                      <a:pt x="743637" y="313447"/>
                    </a:lnTo>
                    <a:lnTo>
                      <a:pt x="757407" y="244655"/>
                    </a:lnTo>
                    <a:lnTo>
                      <a:pt x="771178" y="191284"/>
                    </a:lnTo>
                    <a:lnTo>
                      <a:pt x="784949" y="204362"/>
                    </a:lnTo>
                    <a:lnTo>
                      <a:pt x="798719" y="283502"/>
                    </a:lnTo>
                    <a:lnTo>
                      <a:pt x="812490" y="264158"/>
                    </a:lnTo>
                    <a:lnTo>
                      <a:pt x="826261" y="103728"/>
                    </a:lnTo>
                    <a:lnTo>
                      <a:pt x="840031" y="61661"/>
                    </a:lnTo>
                    <a:lnTo>
                      <a:pt x="853802" y="146103"/>
                    </a:lnTo>
                    <a:lnTo>
                      <a:pt x="867579" y="307754"/>
                    </a:lnTo>
                    <a:lnTo>
                      <a:pt x="881350" y="232674"/>
                    </a:lnTo>
                    <a:lnTo>
                      <a:pt x="895120" y="207625"/>
                    </a:lnTo>
                    <a:lnTo>
                      <a:pt x="908891" y="262018"/>
                    </a:lnTo>
                    <a:lnTo>
                      <a:pt x="922662" y="299525"/>
                    </a:lnTo>
                    <a:lnTo>
                      <a:pt x="936432" y="54263"/>
                    </a:lnTo>
                    <a:lnTo>
                      <a:pt x="950203" y="154689"/>
                    </a:lnTo>
                    <a:lnTo>
                      <a:pt x="963974" y="119211"/>
                    </a:lnTo>
                    <a:lnTo>
                      <a:pt x="977744" y="179484"/>
                    </a:lnTo>
                    <a:lnTo>
                      <a:pt x="991515" y="263652"/>
                    </a:lnTo>
                    <a:lnTo>
                      <a:pt x="1005286" y="275860"/>
                    </a:lnTo>
                    <a:lnTo>
                      <a:pt x="1019057" y="114579"/>
                    </a:lnTo>
                    <a:lnTo>
                      <a:pt x="1032827" y="189481"/>
                    </a:lnTo>
                    <a:lnTo>
                      <a:pt x="1046598" y="58638"/>
                    </a:lnTo>
                    <a:lnTo>
                      <a:pt x="1060369" y="62154"/>
                    </a:lnTo>
                    <a:lnTo>
                      <a:pt x="1074139" y="132855"/>
                    </a:lnTo>
                    <a:lnTo>
                      <a:pt x="1087910" y="36463"/>
                    </a:lnTo>
                    <a:lnTo>
                      <a:pt x="1101687" y="135310"/>
                    </a:lnTo>
                    <a:lnTo>
                      <a:pt x="1115458" y="18336"/>
                    </a:lnTo>
                    <a:lnTo>
                      <a:pt x="1129229" y="114042"/>
                    </a:lnTo>
                    <a:lnTo>
                      <a:pt x="1142999" y="21743"/>
                    </a:lnTo>
                    <a:lnTo>
                      <a:pt x="1156770" y="56841"/>
                    </a:lnTo>
                    <a:lnTo>
                      <a:pt x="1170541" y="50809"/>
                    </a:lnTo>
                    <a:lnTo>
                      <a:pt x="1184311" y="68152"/>
                    </a:lnTo>
                    <a:lnTo>
                      <a:pt x="1198082" y="53009"/>
                    </a:lnTo>
                    <a:lnTo>
                      <a:pt x="1211853" y="145744"/>
                    </a:lnTo>
                    <a:lnTo>
                      <a:pt x="1225623" y="48966"/>
                    </a:lnTo>
                    <a:lnTo>
                      <a:pt x="1239394" y="262993"/>
                    </a:lnTo>
                    <a:lnTo>
                      <a:pt x="1253165" y="76208"/>
                    </a:lnTo>
                    <a:lnTo>
                      <a:pt x="1266935" y="96292"/>
                    </a:lnTo>
                    <a:lnTo>
                      <a:pt x="1280706" y="265948"/>
                    </a:lnTo>
                    <a:lnTo>
                      <a:pt x="1294477" y="198337"/>
                    </a:lnTo>
                    <a:lnTo>
                      <a:pt x="1308247" y="119806"/>
                    </a:lnTo>
                    <a:lnTo>
                      <a:pt x="1322018" y="138060"/>
                    </a:lnTo>
                    <a:lnTo>
                      <a:pt x="1335789" y="51829"/>
                    </a:lnTo>
                    <a:lnTo>
                      <a:pt x="1349566" y="142643"/>
                    </a:lnTo>
                    <a:lnTo>
                      <a:pt x="1363336" y="161405"/>
                    </a:lnTo>
                  </a:path>
                </a:pathLst>
              </a:custGeom>
              <a:noFill/>
              <a:ln w="32635" cap="rnd">
                <a:solidFill>
                  <a:srgbClr val="F2F2F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5" name="Freeform: Shape 3104">
                <a:extLst>
                  <a:ext uri="{FF2B5EF4-FFF2-40B4-BE49-F238E27FC236}">
                    <a16:creationId xmlns:a16="http://schemas.microsoft.com/office/drawing/2014/main" id="{C6192BF0-D2BF-8F8B-BCBE-698527710FDB}"/>
                  </a:ext>
                </a:extLst>
              </p:cNvPr>
              <p:cNvSpPr/>
              <p:nvPr/>
            </p:nvSpPr>
            <p:spPr>
              <a:xfrm>
                <a:off x="680465" y="1454622"/>
                <a:ext cx="6535" cy="349521"/>
              </a:xfrm>
              <a:custGeom>
                <a:avLst/>
                <a:gdLst>
                  <a:gd name="connsiteX0" fmla="*/ 0 w 6535"/>
                  <a:gd name="connsiteY0" fmla="*/ 349521 h 349521"/>
                  <a:gd name="connsiteX1" fmla="*/ 0 w 6535"/>
                  <a:gd name="connsiteY1" fmla="*/ 0 h 34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35" h="349521">
                    <a:moveTo>
                      <a:pt x="0" y="349521"/>
                    </a:moveTo>
                    <a:lnTo>
                      <a:pt x="0" y="0"/>
                    </a:lnTo>
                  </a:path>
                </a:pathLst>
              </a:custGeom>
              <a:noFill/>
              <a:ln w="32635" cap="sq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6" name="Freeform: Shape 3105">
                <a:extLst>
                  <a:ext uri="{FF2B5EF4-FFF2-40B4-BE49-F238E27FC236}">
                    <a16:creationId xmlns:a16="http://schemas.microsoft.com/office/drawing/2014/main" id="{194522C6-62F1-B4E4-4837-FA8F33374BAD}"/>
                  </a:ext>
                </a:extLst>
              </p:cNvPr>
              <p:cNvSpPr/>
              <p:nvPr/>
            </p:nvSpPr>
            <p:spPr>
              <a:xfrm>
                <a:off x="2180135" y="1454622"/>
                <a:ext cx="6535" cy="349521"/>
              </a:xfrm>
              <a:custGeom>
                <a:avLst/>
                <a:gdLst>
                  <a:gd name="connsiteX0" fmla="*/ 0 w 6535"/>
                  <a:gd name="connsiteY0" fmla="*/ 349521 h 349521"/>
                  <a:gd name="connsiteX1" fmla="*/ 0 w 6535"/>
                  <a:gd name="connsiteY1" fmla="*/ 0 h 34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35" h="349521">
                    <a:moveTo>
                      <a:pt x="0" y="349521"/>
                    </a:moveTo>
                    <a:lnTo>
                      <a:pt x="0" y="0"/>
                    </a:lnTo>
                  </a:path>
                </a:pathLst>
              </a:custGeom>
              <a:noFill/>
              <a:ln w="32635" cap="sq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7" name="Freeform: Shape 3106">
                <a:extLst>
                  <a:ext uri="{FF2B5EF4-FFF2-40B4-BE49-F238E27FC236}">
                    <a16:creationId xmlns:a16="http://schemas.microsoft.com/office/drawing/2014/main" id="{08BB4C77-8B1E-51BC-F027-56F1947D23CC}"/>
                  </a:ext>
                </a:extLst>
              </p:cNvPr>
              <p:cNvSpPr/>
              <p:nvPr/>
            </p:nvSpPr>
            <p:spPr>
              <a:xfrm>
                <a:off x="680465" y="1804143"/>
                <a:ext cx="1499669" cy="7094"/>
              </a:xfrm>
              <a:custGeom>
                <a:avLst/>
                <a:gdLst>
                  <a:gd name="connsiteX0" fmla="*/ 0 w 1499669"/>
                  <a:gd name="connsiteY0" fmla="*/ 0 h 7094"/>
                  <a:gd name="connsiteX1" fmla="*/ 1499670 w 1499669"/>
                  <a:gd name="connsiteY1" fmla="*/ 0 h 7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9669" h="7094">
                    <a:moveTo>
                      <a:pt x="0" y="0"/>
                    </a:moveTo>
                    <a:lnTo>
                      <a:pt x="1499670" y="0"/>
                    </a:lnTo>
                  </a:path>
                </a:pathLst>
              </a:custGeom>
              <a:noFill/>
              <a:ln w="32635" cap="sq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8" name="Freeform: Shape 3107">
                <a:extLst>
                  <a:ext uri="{FF2B5EF4-FFF2-40B4-BE49-F238E27FC236}">
                    <a16:creationId xmlns:a16="http://schemas.microsoft.com/office/drawing/2014/main" id="{18F1666B-AB42-BA7B-B047-A5C29D4CF84E}"/>
                  </a:ext>
                </a:extLst>
              </p:cNvPr>
              <p:cNvSpPr/>
              <p:nvPr/>
            </p:nvSpPr>
            <p:spPr>
              <a:xfrm>
                <a:off x="680465" y="1454622"/>
                <a:ext cx="1499669" cy="7094"/>
              </a:xfrm>
              <a:custGeom>
                <a:avLst/>
                <a:gdLst>
                  <a:gd name="connsiteX0" fmla="*/ 0 w 1499669"/>
                  <a:gd name="connsiteY0" fmla="*/ 0 h 7094"/>
                  <a:gd name="connsiteX1" fmla="*/ 1499670 w 1499669"/>
                  <a:gd name="connsiteY1" fmla="*/ 0 h 7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9669" h="7094">
                    <a:moveTo>
                      <a:pt x="0" y="0"/>
                    </a:moveTo>
                    <a:lnTo>
                      <a:pt x="1499670" y="0"/>
                    </a:lnTo>
                  </a:path>
                </a:pathLst>
              </a:custGeom>
              <a:noFill/>
              <a:ln w="32635" cap="sq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109" name="Graphic 25">
              <a:extLst>
                <a:ext uri="{FF2B5EF4-FFF2-40B4-BE49-F238E27FC236}">
                  <a16:creationId xmlns:a16="http://schemas.microsoft.com/office/drawing/2014/main" id="{24C37048-7DDC-B1DC-73A0-A29932ACF594}"/>
                </a:ext>
              </a:extLst>
            </p:cNvPr>
            <p:cNvGrpSpPr/>
            <p:nvPr/>
          </p:nvGrpSpPr>
          <p:grpSpPr>
            <a:xfrm>
              <a:off x="680465" y="1880767"/>
              <a:ext cx="1499669" cy="349519"/>
              <a:chOff x="680465" y="1880767"/>
              <a:chExt cx="1499669" cy="349519"/>
            </a:xfrm>
            <a:noFill/>
          </p:grpSpPr>
          <p:sp>
            <p:nvSpPr>
              <p:cNvPr id="3110" name="Freeform: Shape 3109">
                <a:extLst>
                  <a:ext uri="{FF2B5EF4-FFF2-40B4-BE49-F238E27FC236}">
                    <a16:creationId xmlns:a16="http://schemas.microsoft.com/office/drawing/2014/main" id="{FC99C623-1A82-4887-FF83-536BB29A678B}"/>
                  </a:ext>
                </a:extLst>
              </p:cNvPr>
              <p:cNvSpPr/>
              <p:nvPr/>
            </p:nvSpPr>
            <p:spPr>
              <a:xfrm>
                <a:off x="680465" y="1880767"/>
                <a:ext cx="1499669" cy="349519"/>
              </a:xfrm>
              <a:custGeom>
                <a:avLst/>
                <a:gdLst>
                  <a:gd name="connsiteX0" fmla="*/ 0 w 1499669"/>
                  <a:gd name="connsiteY0" fmla="*/ 349520 h 349519"/>
                  <a:gd name="connsiteX1" fmla="*/ 1499670 w 1499669"/>
                  <a:gd name="connsiteY1" fmla="*/ 349520 h 349519"/>
                  <a:gd name="connsiteX2" fmla="*/ 1499670 w 1499669"/>
                  <a:gd name="connsiteY2" fmla="*/ 0 h 349519"/>
                  <a:gd name="connsiteX3" fmla="*/ 0 w 1499669"/>
                  <a:gd name="connsiteY3" fmla="*/ 0 h 349519"/>
                  <a:gd name="connsiteX4" fmla="*/ 0 w 1499669"/>
                  <a:gd name="connsiteY4" fmla="*/ 349520 h 349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9669" h="349519">
                    <a:moveTo>
                      <a:pt x="0" y="349520"/>
                    </a:moveTo>
                    <a:lnTo>
                      <a:pt x="1499670" y="349520"/>
                    </a:lnTo>
                    <a:lnTo>
                      <a:pt x="1499670" y="0"/>
                    </a:lnTo>
                    <a:lnTo>
                      <a:pt x="0" y="0"/>
                    </a:lnTo>
                    <a:lnTo>
                      <a:pt x="0" y="349520"/>
                    </a:lnTo>
                    <a:close/>
                  </a:path>
                </a:pathLst>
              </a:custGeom>
              <a:noFill/>
              <a:ln w="6527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1" name="Freeform: Shape 3110">
                <a:extLst>
                  <a:ext uri="{FF2B5EF4-FFF2-40B4-BE49-F238E27FC236}">
                    <a16:creationId xmlns:a16="http://schemas.microsoft.com/office/drawing/2014/main" id="{757D0D15-049B-CB3B-E2A6-911A3DCD021A}"/>
                  </a:ext>
                </a:extLst>
              </p:cNvPr>
              <p:cNvSpPr/>
              <p:nvPr/>
            </p:nvSpPr>
            <p:spPr>
              <a:xfrm>
                <a:off x="748631" y="1896654"/>
                <a:ext cx="1363336" cy="317747"/>
              </a:xfrm>
              <a:custGeom>
                <a:avLst/>
                <a:gdLst>
                  <a:gd name="connsiteX0" fmla="*/ 0 w 1363336"/>
                  <a:gd name="connsiteY0" fmla="*/ 0 h 317747"/>
                  <a:gd name="connsiteX1" fmla="*/ 13771 w 1363336"/>
                  <a:gd name="connsiteY1" fmla="*/ 214873 h 317747"/>
                  <a:gd name="connsiteX2" fmla="*/ 27542 w 1363336"/>
                  <a:gd name="connsiteY2" fmla="*/ 264005 h 317747"/>
                  <a:gd name="connsiteX3" fmla="*/ 41313 w 1363336"/>
                  <a:gd name="connsiteY3" fmla="*/ 313881 h 317747"/>
                  <a:gd name="connsiteX4" fmla="*/ 55085 w 1363336"/>
                  <a:gd name="connsiteY4" fmla="*/ 153193 h 317747"/>
                  <a:gd name="connsiteX5" fmla="*/ 68855 w 1363336"/>
                  <a:gd name="connsiteY5" fmla="*/ 255782 h 317747"/>
                  <a:gd name="connsiteX6" fmla="*/ 82627 w 1363336"/>
                  <a:gd name="connsiteY6" fmla="*/ 47559 h 317747"/>
                  <a:gd name="connsiteX7" fmla="*/ 96397 w 1363336"/>
                  <a:gd name="connsiteY7" fmla="*/ 229006 h 317747"/>
                  <a:gd name="connsiteX8" fmla="*/ 110169 w 1363336"/>
                  <a:gd name="connsiteY8" fmla="*/ 20871 h 317747"/>
                  <a:gd name="connsiteX9" fmla="*/ 123939 w 1363336"/>
                  <a:gd name="connsiteY9" fmla="*/ 121106 h 317747"/>
                  <a:gd name="connsiteX10" fmla="*/ 137711 w 1363336"/>
                  <a:gd name="connsiteY10" fmla="*/ 106600 h 317747"/>
                  <a:gd name="connsiteX11" fmla="*/ 151482 w 1363336"/>
                  <a:gd name="connsiteY11" fmla="*/ 170014 h 317747"/>
                  <a:gd name="connsiteX12" fmla="*/ 165253 w 1363336"/>
                  <a:gd name="connsiteY12" fmla="*/ 27516 h 317747"/>
                  <a:gd name="connsiteX13" fmla="*/ 179024 w 1363336"/>
                  <a:gd name="connsiteY13" fmla="*/ 7472 h 317747"/>
                  <a:gd name="connsiteX14" fmla="*/ 192795 w 1363336"/>
                  <a:gd name="connsiteY14" fmla="*/ 58193 h 317747"/>
                  <a:gd name="connsiteX15" fmla="*/ 206566 w 1363336"/>
                  <a:gd name="connsiteY15" fmla="*/ 98272 h 317747"/>
                  <a:gd name="connsiteX16" fmla="*/ 220337 w 1363336"/>
                  <a:gd name="connsiteY16" fmla="*/ 208048 h 317747"/>
                  <a:gd name="connsiteX17" fmla="*/ 234108 w 1363336"/>
                  <a:gd name="connsiteY17" fmla="*/ 163032 h 317747"/>
                  <a:gd name="connsiteX18" fmla="*/ 247879 w 1363336"/>
                  <a:gd name="connsiteY18" fmla="*/ 24834 h 317747"/>
                  <a:gd name="connsiteX19" fmla="*/ 261650 w 1363336"/>
                  <a:gd name="connsiteY19" fmla="*/ 26365 h 317747"/>
                  <a:gd name="connsiteX20" fmla="*/ 275421 w 1363336"/>
                  <a:gd name="connsiteY20" fmla="*/ 40649 h 317747"/>
                  <a:gd name="connsiteX21" fmla="*/ 289192 w 1363336"/>
                  <a:gd name="connsiteY21" fmla="*/ 18429 h 317747"/>
                  <a:gd name="connsiteX22" fmla="*/ 302963 w 1363336"/>
                  <a:gd name="connsiteY22" fmla="*/ 33365 h 317747"/>
                  <a:gd name="connsiteX23" fmla="*/ 316734 w 1363336"/>
                  <a:gd name="connsiteY23" fmla="*/ 56965 h 317747"/>
                  <a:gd name="connsiteX24" fmla="*/ 330505 w 1363336"/>
                  <a:gd name="connsiteY24" fmla="*/ 19760 h 317747"/>
                  <a:gd name="connsiteX25" fmla="*/ 344277 w 1363336"/>
                  <a:gd name="connsiteY25" fmla="*/ 53722 h 317747"/>
                  <a:gd name="connsiteX26" fmla="*/ 358047 w 1363336"/>
                  <a:gd name="connsiteY26" fmla="*/ 211496 h 317747"/>
                  <a:gd name="connsiteX27" fmla="*/ 371819 w 1363336"/>
                  <a:gd name="connsiteY27" fmla="*/ 30287 h 317747"/>
                  <a:gd name="connsiteX28" fmla="*/ 385589 w 1363336"/>
                  <a:gd name="connsiteY28" fmla="*/ 75691 h 317747"/>
                  <a:gd name="connsiteX29" fmla="*/ 399361 w 1363336"/>
                  <a:gd name="connsiteY29" fmla="*/ 77764 h 317747"/>
                  <a:gd name="connsiteX30" fmla="*/ 413132 w 1363336"/>
                  <a:gd name="connsiteY30" fmla="*/ 40478 h 317747"/>
                  <a:gd name="connsiteX31" fmla="*/ 426903 w 1363336"/>
                  <a:gd name="connsiteY31" fmla="*/ 107064 h 317747"/>
                  <a:gd name="connsiteX32" fmla="*/ 440674 w 1363336"/>
                  <a:gd name="connsiteY32" fmla="*/ 143974 h 317747"/>
                  <a:gd name="connsiteX33" fmla="*/ 454445 w 1363336"/>
                  <a:gd name="connsiteY33" fmla="*/ 247318 h 317747"/>
                  <a:gd name="connsiteX34" fmla="*/ 468216 w 1363336"/>
                  <a:gd name="connsiteY34" fmla="*/ 215107 h 317747"/>
                  <a:gd name="connsiteX35" fmla="*/ 481987 w 1363336"/>
                  <a:gd name="connsiteY35" fmla="*/ 126733 h 317747"/>
                  <a:gd name="connsiteX36" fmla="*/ 495758 w 1363336"/>
                  <a:gd name="connsiteY36" fmla="*/ 70380 h 317747"/>
                  <a:gd name="connsiteX37" fmla="*/ 509529 w 1363336"/>
                  <a:gd name="connsiteY37" fmla="*/ 199101 h 317747"/>
                  <a:gd name="connsiteX38" fmla="*/ 523299 w 1363336"/>
                  <a:gd name="connsiteY38" fmla="*/ 193596 h 317747"/>
                  <a:gd name="connsiteX39" fmla="*/ 537070 w 1363336"/>
                  <a:gd name="connsiteY39" fmla="*/ 132445 h 317747"/>
                  <a:gd name="connsiteX40" fmla="*/ 550841 w 1363336"/>
                  <a:gd name="connsiteY40" fmla="*/ 149388 h 317747"/>
                  <a:gd name="connsiteX41" fmla="*/ 564611 w 1363336"/>
                  <a:gd name="connsiteY41" fmla="*/ 35449 h 317747"/>
                  <a:gd name="connsiteX42" fmla="*/ 578382 w 1363336"/>
                  <a:gd name="connsiteY42" fmla="*/ 23280 h 317747"/>
                  <a:gd name="connsiteX43" fmla="*/ 592153 w 1363336"/>
                  <a:gd name="connsiteY43" fmla="*/ 142223 h 317747"/>
                  <a:gd name="connsiteX44" fmla="*/ 605923 w 1363336"/>
                  <a:gd name="connsiteY44" fmla="*/ 301969 h 317747"/>
                  <a:gd name="connsiteX45" fmla="*/ 619701 w 1363336"/>
                  <a:gd name="connsiteY45" fmla="*/ 16088 h 317747"/>
                  <a:gd name="connsiteX46" fmla="*/ 633471 w 1363336"/>
                  <a:gd name="connsiteY46" fmla="*/ 83392 h 317747"/>
                  <a:gd name="connsiteX47" fmla="*/ 647242 w 1363336"/>
                  <a:gd name="connsiteY47" fmla="*/ 34031 h 317747"/>
                  <a:gd name="connsiteX48" fmla="*/ 661013 w 1363336"/>
                  <a:gd name="connsiteY48" fmla="*/ 76607 h 317747"/>
                  <a:gd name="connsiteX49" fmla="*/ 674783 w 1363336"/>
                  <a:gd name="connsiteY49" fmla="*/ 33255 h 317747"/>
                  <a:gd name="connsiteX50" fmla="*/ 688554 w 1363336"/>
                  <a:gd name="connsiteY50" fmla="*/ 119885 h 317747"/>
                  <a:gd name="connsiteX51" fmla="*/ 702325 w 1363336"/>
                  <a:gd name="connsiteY51" fmla="*/ 15692 h 317747"/>
                  <a:gd name="connsiteX52" fmla="*/ 716095 w 1363336"/>
                  <a:gd name="connsiteY52" fmla="*/ 35851 h 317747"/>
                  <a:gd name="connsiteX53" fmla="*/ 729866 w 1363336"/>
                  <a:gd name="connsiteY53" fmla="*/ 13790 h 317747"/>
                  <a:gd name="connsiteX54" fmla="*/ 743637 w 1363336"/>
                  <a:gd name="connsiteY54" fmla="*/ 195540 h 317747"/>
                  <a:gd name="connsiteX55" fmla="*/ 757407 w 1363336"/>
                  <a:gd name="connsiteY55" fmla="*/ 206785 h 317747"/>
                  <a:gd name="connsiteX56" fmla="*/ 771178 w 1363336"/>
                  <a:gd name="connsiteY56" fmla="*/ 32553 h 317747"/>
                  <a:gd name="connsiteX57" fmla="*/ 784949 w 1363336"/>
                  <a:gd name="connsiteY57" fmla="*/ 43603 h 317747"/>
                  <a:gd name="connsiteX58" fmla="*/ 798719 w 1363336"/>
                  <a:gd name="connsiteY58" fmla="*/ 148679 h 317747"/>
                  <a:gd name="connsiteX59" fmla="*/ 812490 w 1363336"/>
                  <a:gd name="connsiteY59" fmla="*/ 14359 h 317747"/>
                  <a:gd name="connsiteX60" fmla="*/ 826261 w 1363336"/>
                  <a:gd name="connsiteY60" fmla="*/ 54543 h 317747"/>
                  <a:gd name="connsiteX61" fmla="*/ 840031 w 1363336"/>
                  <a:gd name="connsiteY61" fmla="*/ 159092 h 317747"/>
                  <a:gd name="connsiteX62" fmla="*/ 853802 w 1363336"/>
                  <a:gd name="connsiteY62" fmla="*/ 26068 h 317747"/>
                  <a:gd name="connsiteX63" fmla="*/ 867579 w 1363336"/>
                  <a:gd name="connsiteY63" fmla="*/ 115404 h 317747"/>
                  <a:gd name="connsiteX64" fmla="*/ 881350 w 1363336"/>
                  <a:gd name="connsiteY64" fmla="*/ 277570 h 317747"/>
                  <a:gd name="connsiteX65" fmla="*/ 895120 w 1363336"/>
                  <a:gd name="connsiteY65" fmla="*/ 184500 h 317747"/>
                  <a:gd name="connsiteX66" fmla="*/ 908891 w 1363336"/>
                  <a:gd name="connsiteY66" fmla="*/ 29235 h 317747"/>
                  <a:gd name="connsiteX67" fmla="*/ 922662 w 1363336"/>
                  <a:gd name="connsiteY67" fmla="*/ 41449 h 317747"/>
                  <a:gd name="connsiteX68" fmla="*/ 936432 w 1363336"/>
                  <a:gd name="connsiteY68" fmla="*/ 48089 h 317747"/>
                  <a:gd name="connsiteX69" fmla="*/ 950203 w 1363336"/>
                  <a:gd name="connsiteY69" fmla="*/ 74807 h 317747"/>
                  <a:gd name="connsiteX70" fmla="*/ 963974 w 1363336"/>
                  <a:gd name="connsiteY70" fmla="*/ 105979 h 317747"/>
                  <a:gd name="connsiteX71" fmla="*/ 977744 w 1363336"/>
                  <a:gd name="connsiteY71" fmla="*/ 193823 h 317747"/>
                  <a:gd name="connsiteX72" fmla="*/ 991515 w 1363336"/>
                  <a:gd name="connsiteY72" fmla="*/ 97269 h 317747"/>
                  <a:gd name="connsiteX73" fmla="*/ 1005286 w 1363336"/>
                  <a:gd name="connsiteY73" fmla="*/ 195668 h 317747"/>
                  <a:gd name="connsiteX74" fmla="*/ 1019057 w 1363336"/>
                  <a:gd name="connsiteY74" fmla="*/ 241550 h 317747"/>
                  <a:gd name="connsiteX75" fmla="*/ 1032827 w 1363336"/>
                  <a:gd name="connsiteY75" fmla="*/ 22312 h 317747"/>
                  <a:gd name="connsiteX76" fmla="*/ 1046598 w 1363336"/>
                  <a:gd name="connsiteY76" fmla="*/ 288460 h 317747"/>
                  <a:gd name="connsiteX77" fmla="*/ 1060369 w 1363336"/>
                  <a:gd name="connsiteY77" fmla="*/ 301103 h 317747"/>
                  <a:gd name="connsiteX78" fmla="*/ 1074139 w 1363336"/>
                  <a:gd name="connsiteY78" fmla="*/ 192922 h 317747"/>
                  <a:gd name="connsiteX79" fmla="*/ 1087910 w 1363336"/>
                  <a:gd name="connsiteY79" fmla="*/ 67275 h 317747"/>
                  <a:gd name="connsiteX80" fmla="*/ 1101687 w 1363336"/>
                  <a:gd name="connsiteY80" fmla="*/ 237584 h 317747"/>
                  <a:gd name="connsiteX81" fmla="*/ 1115458 w 1363336"/>
                  <a:gd name="connsiteY81" fmla="*/ 51183 h 317747"/>
                  <a:gd name="connsiteX82" fmla="*/ 1129229 w 1363336"/>
                  <a:gd name="connsiteY82" fmla="*/ 285920 h 317747"/>
                  <a:gd name="connsiteX83" fmla="*/ 1142999 w 1363336"/>
                  <a:gd name="connsiteY83" fmla="*/ 290461 h 317747"/>
                  <a:gd name="connsiteX84" fmla="*/ 1156770 w 1363336"/>
                  <a:gd name="connsiteY84" fmla="*/ 217342 h 317747"/>
                  <a:gd name="connsiteX85" fmla="*/ 1170541 w 1363336"/>
                  <a:gd name="connsiteY85" fmla="*/ 280429 h 317747"/>
                  <a:gd name="connsiteX86" fmla="*/ 1184311 w 1363336"/>
                  <a:gd name="connsiteY86" fmla="*/ 317747 h 317747"/>
                  <a:gd name="connsiteX87" fmla="*/ 1198082 w 1363336"/>
                  <a:gd name="connsiteY87" fmla="*/ 250092 h 317747"/>
                  <a:gd name="connsiteX88" fmla="*/ 1211853 w 1363336"/>
                  <a:gd name="connsiteY88" fmla="*/ 294895 h 317747"/>
                  <a:gd name="connsiteX89" fmla="*/ 1225623 w 1363336"/>
                  <a:gd name="connsiteY89" fmla="*/ 287800 h 317747"/>
                  <a:gd name="connsiteX90" fmla="*/ 1239394 w 1363336"/>
                  <a:gd name="connsiteY90" fmla="*/ 310426 h 317747"/>
                  <a:gd name="connsiteX91" fmla="*/ 1253165 w 1363336"/>
                  <a:gd name="connsiteY91" fmla="*/ 306914 h 317747"/>
                  <a:gd name="connsiteX92" fmla="*/ 1266935 w 1363336"/>
                  <a:gd name="connsiteY92" fmla="*/ 171579 h 317747"/>
                  <a:gd name="connsiteX93" fmla="*/ 1280706 w 1363336"/>
                  <a:gd name="connsiteY93" fmla="*/ 298208 h 317747"/>
                  <a:gd name="connsiteX94" fmla="*/ 1294477 w 1363336"/>
                  <a:gd name="connsiteY94" fmla="*/ 210276 h 317747"/>
                  <a:gd name="connsiteX95" fmla="*/ 1308247 w 1363336"/>
                  <a:gd name="connsiteY95" fmla="*/ 269141 h 317747"/>
                  <a:gd name="connsiteX96" fmla="*/ 1322018 w 1363336"/>
                  <a:gd name="connsiteY96" fmla="*/ 179841 h 317747"/>
                  <a:gd name="connsiteX97" fmla="*/ 1335789 w 1363336"/>
                  <a:gd name="connsiteY97" fmla="*/ 83621 h 317747"/>
                  <a:gd name="connsiteX98" fmla="*/ 1349566 w 1363336"/>
                  <a:gd name="connsiteY98" fmla="*/ 257371 h 317747"/>
                  <a:gd name="connsiteX99" fmla="*/ 1363336 w 1363336"/>
                  <a:gd name="connsiteY99" fmla="*/ 230652 h 317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1363336" h="317747">
                    <a:moveTo>
                      <a:pt x="0" y="0"/>
                    </a:moveTo>
                    <a:lnTo>
                      <a:pt x="13771" y="214873"/>
                    </a:lnTo>
                    <a:lnTo>
                      <a:pt x="27542" y="264005"/>
                    </a:lnTo>
                    <a:lnTo>
                      <a:pt x="41313" y="313881"/>
                    </a:lnTo>
                    <a:lnTo>
                      <a:pt x="55085" y="153193"/>
                    </a:lnTo>
                    <a:lnTo>
                      <a:pt x="68855" y="255782"/>
                    </a:lnTo>
                    <a:lnTo>
                      <a:pt x="82627" y="47559"/>
                    </a:lnTo>
                    <a:lnTo>
                      <a:pt x="96397" y="229006"/>
                    </a:lnTo>
                    <a:lnTo>
                      <a:pt x="110169" y="20871"/>
                    </a:lnTo>
                    <a:lnTo>
                      <a:pt x="123939" y="121106"/>
                    </a:lnTo>
                    <a:lnTo>
                      <a:pt x="137711" y="106600"/>
                    </a:lnTo>
                    <a:lnTo>
                      <a:pt x="151482" y="170014"/>
                    </a:lnTo>
                    <a:lnTo>
                      <a:pt x="165253" y="27516"/>
                    </a:lnTo>
                    <a:lnTo>
                      <a:pt x="179024" y="7472"/>
                    </a:lnTo>
                    <a:lnTo>
                      <a:pt x="192795" y="58193"/>
                    </a:lnTo>
                    <a:lnTo>
                      <a:pt x="206566" y="98272"/>
                    </a:lnTo>
                    <a:lnTo>
                      <a:pt x="220337" y="208048"/>
                    </a:lnTo>
                    <a:lnTo>
                      <a:pt x="234108" y="163032"/>
                    </a:lnTo>
                    <a:lnTo>
                      <a:pt x="247879" y="24834"/>
                    </a:lnTo>
                    <a:lnTo>
                      <a:pt x="261650" y="26365"/>
                    </a:lnTo>
                    <a:lnTo>
                      <a:pt x="275421" y="40649"/>
                    </a:lnTo>
                    <a:lnTo>
                      <a:pt x="289192" y="18429"/>
                    </a:lnTo>
                    <a:lnTo>
                      <a:pt x="302963" y="33365"/>
                    </a:lnTo>
                    <a:lnTo>
                      <a:pt x="316734" y="56965"/>
                    </a:lnTo>
                    <a:lnTo>
                      <a:pt x="330505" y="19760"/>
                    </a:lnTo>
                    <a:lnTo>
                      <a:pt x="344277" y="53722"/>
                    </a:lnTo>
                    <a:lnTo>
                      <a:pt x="358047" y="211496"/>
                    </a:lnTo>
                    <a:lnTo>
                      <a:pt x="371819" y="30287"/>
                    </a:lnTo>
                    <a:lnTo>
                      <a:pt x="385589" y="75691"/>
                    </a:lnTo>
                    <a:lnTo>
                      <a:pt x="399361" y="77764"/>
                    </a:lnTo>
                    <a:lnTo>
                      <a:pt x="413132" y="40478"/>
                    </a:lnTo>
                    <a:lnTo>
                      <a:pt x="426903" y="107064"/>
                    </a:lnTo>
                    <a:lnTo>
                      <a:pt x="440674" y="143974"/>
                    </a:lnTo>
                    <a:lnTo>
                      <a:pt x="454445" y="247318"/>
                    </a:lnTo>
                    <a:lnTo>
                      <a:pt x="468216" y="215107"/>
                    </a:lnTo>
                    <a:lnTo>
                      <a:pt x="481987" y="126733"/>
                    </a:lnTo>
                    <a:lnTo>
                      <a:pt x="495758" y="70380"/>
                    </a:lnTo>
                    <a:lnTo>
                      <a:pt x="509529" y="199101"/>
                    </a:lnTo>
                    <a:lnTo>
                      <a:pt x="523299" y="193596"/>
                    </a:lnTo>
                    <a:lnTo>
                      <a:pt x="537070" y="132445"/>
                    </a:lnTo>
                    <a:lnTo>
                      <a:pt x="550841" y="149388"/>
                    </a:lnTo>
                    <a:lnTo>
                      <a:pt x="564611" y="35449"/>
                    </a:lnTo>
                    <a:lnTo>
                      <a:pt x="578382" y="23280"/>
                    </a:lnTo>
                    <a:lnTo>
                      <a:pt x="592153" y="142223"/>
                    </a:lnTo>
                    <a:lnTo>
                      <a:pt x="605923" y="301969"/>
                    </a:lnTo>
                    <a:lnTo>
                      <a:pt x="619701" y="16088"/>
                    </a:lnTo>
                    <a:lnTo>
                      <a:pt x="633471" y="83392"/>
                    </a:lnTo>
                    <a:lnTo>
                      <a:pt x="647242" y="34031"/>
                    </a:lnTo>
                    <a:lnTo>
                      <a:pt x="661013" y="76607"/>
                    </a:lnTo>
                    <a:lnTo>
                      <a:pt x="674783" y="33255"/>
                    </a:lnTo>
                    <a:lnTo>
                      <a:pt x="688554" y="119885"/>
                    </a:lnTo>
                    <a:lnTo>
                      <a:pt x="702325" y="15692"/>
                    </a:lnTo>
                    <a:lnTo>
                      <a:pt x="716095" y="35851"/>
                    </a:lnTo>
                    <a:lnTo>
                      <a:pt x="729866" y="13790"/>
                    </a:lnTo>
                    <a:lnTo>
                      <a:pt x="743637" y="195540"/>
                    </a:lnTo>
                    <a:lnTo>
                      <a:pt x="757407" y="206785"/>
                    </a:lnTo>
                    <a:lnTo>
                      <a:pt x="771178" y="32553"/>
                    </a:lnTo>
                    <a:lnTo>
                      <a:pt x="784949" y="43603"/>
                    </a:lnTo>
                    <a:lnTo>
                      <a:pt x="798719" y="148679"/>
                    </a:lnTo>
                    <a:lnTo>
                      <a:pt x="812490" y="14359"/>
                    </a:lnTo>
                    <a:lnTo>
                      <a:pt x="826261" y="54543"/>
                    </a:lnTo>
                    <a:lnTo>
                      <a:pt x="840031" y="159092"/>
                    </a:lnTo>
                    <a:lnTo>
                      <a:pt x="853802" y="26068"/>
                    </a:lnTo>
                    <a:lnTo>
                      <a:pt x="867579" y="115404"/>
                    </a:lnTo>
                    <a:lnTo>
                      <a:pt x="881350" y="277570"/>
                    </a:lnTo>
                    <a:lnTo>
                      <a:pt x="895120" y="184500"/>
                    </a:lnTo>
                    <a:lnTo>
                      <a:pt x="908891" y="29235"/>
                    </a:lnTo>
                    <a:lnTo>
                      <a:pt x="922662" y="41449"/>
                    </a:lnTo>
                    <a:lnTo>
                      <a:pt x="936432" y="48089"/>
                    </a:lnTo>
                    <a:lnTo>
                      <a:pt x="950203" y="74807"/>
                    </a:lnTo>
                    <a:lnTo>
                      <a:pt x="963974" y="105979"/>
                    </a:lnTo>
                    <a:lnTo>
                      <a:pt x="977744" y="193823"/>
                    </a:lnTo>
                    <a:lnTo>
                      <a:pt x="991515" y="97269"/>
                    </a:lnTo>
                    <a:lnTo>
                      <a:pt x="1005286" y="195668"/>
                    </a:lnTo>
                    <a:lnTo>
                      <a:pt x="1019057" y="241550"/>
                    </a:lnTo>
                    <a:lnTo>
                      <a:pt x="1032827" y="22312"/>
                    </a:lnTo>
                    <a:lnTo>
                      <a:pt x="1046598" y="288460"/>
                    </a:lnTo>
                    <a:lnTo>
                      <a:pt x="1060369" y="301103"/>
                    </a:lnTo>
                    <a:lnTo>
                      <a:pt x="1074139" y="192922"/>
                    </a:lnTo>
                    <a:lnTo>
                      <a:pt x="1087910" y="67275"/>
                    </a:lnTo>
                    <a:lnTo>
                      <a:pt x="1101687" y="237584"/>
                    </a:lnTo>
                    <a:lnTo>
                      <a:pt x="1115458" y="51183"/>
                    </a:lnTo>
                    <a:lnTo>
                      <a:pt x="1129229" y="285920"/>
                    </a:lnTo>
                    <a:lnTo>
                      <a:pt x="1142999" y="290461"/>
                    </a:lnTo>
                    <a:lnTo>
                      <a:pt x="1156770" y="217342"/>
                    </a:lnTo>
                    <a:lnTo>
                      <a:pt x="1170541" y="280429"/>
                    </a:lnTo>
                    <a:lnTo>
                      <a:pt x="1184311" y="317747"/>
                    </a:lnTo>
                    <a:lnTo>
                      <a:pt x="1198082" y="250092"/>
                    </a:lnTo>
                    <a:lnTo>
                      <a:pt x="1211853" y="294895"/>
                    </a:lnTo>
                    <a:lnTo>
                      <a:pt x="1225623" y="287800"/>
                    </a:lnTo>
                    <a:lnTo>
                      <a:pt x="1239394" y="310426"/>
                    </a:lnTo>
                    <a:lnTo>
                      <a:pt x="1253165" y="306914"/>
                    </a:lnTo>
                    <a:lnTo>
                      <a:pt x="1266935" y="171579"/>
                    </a:lnTo>
                    <a:lnTo>
                      <a:pt x="1280706" y="298208"/>
                    </a:lnTo>
                    <a:lnTo>
                      <a:pt x="1294477" y="210276"/>
                    </a:lnTo>
                    <a:lnTo>
                      <a:pt x="1308247" y="269141"/>
                    </a:lnTo>
                    <a:lnTo>
                      <a:pt x="1322018" y="179841"/>
                    </a:lnTo>
                    <a:lnTo>
                      <a:pt x="1335789" y="83621"/>
                    </a:lnTo>
                    <a:lnTo>
                      <a:pt x="1349566" y="257371"/>
                    </a:lnTo>
                    <a:lnTo>
                      <a:pt x="1363336" y="230652"/>
                    </a:lnTo>
                  </a:path>
                </a:pathLst>
              </a:custGeom>
              <a:noFill/>
              <a:ln w="32635" cap="rnd">
                <a:solidFill>
                  <a:srgbClr val="A8A8A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2" name="Freeform: Shape 3111">
                <a:extLst>
                  <a:ext uri="{FF2B5EF4-FFF2-40B4-BE49-F238E27FC236}">
                    <a16:creationId xmlns:a16="http://schemas.microsoft.com/office/drawing/2014/main" id="{78BEDD86-CECF-7573-3B6A-3E98A5BDA47A}"/>
                  </a:ext>
                </a:extLst>
              </p:cNvPr>
              <p:cNvSpPr/>
              <p:nvPr/>
            </p:nvSpPr>
            <p:spPr>
              <a:xfrm>
                <a:off x="680465" y="1880767"/>
                <a:ext cx="6535" cy="349519"/>
              </a:xfrm>
              <a:custGeom>
                <a:avLst/>
                <a:gdLst>
                  <a:gd name="connsiteX0" fmla="*/ 0 w 6535"/>
                  <a:gd name="connsiteY0" fmla="*/ 349520 h 349519"/>
                  <a:gd name="connsiteX1" fmla="*/ 0 w 6535"/>
                  <a:gd name="connsiteY1" fmla="*/ 0 h 349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35" h="349519">
                    <a:moveTo>
                      <a:pt x="0" y="349520"/>
                    </a:moveTo>
                    <a:lnTo>
                      <a:pt x="0" y="0"/>
                    </a:lnTo>
                  </a:path>
                </a:pathLst>
              </a:custGeom>
              <a:noFill/>
              <a:ln w="32635" cap="sq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3" name="Freeform: Shape 3112">
                <a:extLst>
                  <a:ext uri="{FF2B5EF4-FFF2-40B4-BE49-F238E27FC236}">
                    <a16:creationId xmlns:a16="http://schemas.microsoft.com/office/drawing/2014/main" id="{69C00C34-4FCB-0C9F-8F6D-8092B0AECCE9}"/>
                  </a:ext>
                </a:extLst>
              </p:cNvPr>
              <p:cNvSpPr/>
              <p:nvPr/>
            </p:nvSpPr>
            <p:spPr>
              <a:xfrm>
                <a:off x="2180135" y="1880767"/>
                <a:ext cx="6535" cy="349519"/>
              </a:xfrm>
              <a:custGeom>
                <a:avLst/>
                <a:gdLst>
                  <a:gd name="connsiteX0" fmla="*/ 0 w 6535"/>
                  <a:gd name="connsiteY0" fmla="*/ 349520 h 349519"/>
                  <a:gd name="connsiteX1" fmla="*/ 0 w 6535"/>
                  <a:gd name="connsiteY1" fmla="*/ 0 h 349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35" h="349519">
                    <a:moveTo>
                      <a:pt x="0" y="349520"/>
                    </a:moveTo>
                    <a:lnTo>
                      <a:pt x="0" y="0"/>
                    </a:lnTo>
                  </a:path>
                </a:pathLst>
              </a:custGeom>
              <a:noFill/>
              <a:ln w="32635" cap="sq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4" name="Freeform: Shape 3113">
                <a:extLst>
                  <a:ext uri="{FF2B5EF4-FFF2-40B4-BE49-F238E27FC236}">
                    <a16:creationId xmlns:a16="http://schemas.microsoft.com/office/drawing/2014/main" id="{00F05BF3-715E-C27B-E6B8-DF183786C6B4}"/>
                  </a:ext>
                </a:extLst>
              </p:cNvPr>
              <p:cNvSpPr/>
              <p:nvPr/>
            </p:nvSpPr>
            <p:spPr>
              <a:xfrm>
                <a:off x="680465" y="2230287"/>
                <a:ext cx="1499669" cy="7094"/>
              </a:xfrm>
              <a:custGeom>
                <a:avLst/>
                <a:gdLst>
                  <a:gd name="connsiteX0" fmla="*/ 0 w 1499669"/>
                  <a:gd name="connsiteY0" fmla="*/ 0 h 7094"/>
                  <a:gd name="connsiteX1" fmla="*/ 1499670 w 1499669"/>
                  <a:gd name="connsiteY1" fmla="*/ 0 h 7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9669" h="7094">
                    <a:moveTo>
                      <a:pt x="0" y="0"/>
                    </a:moveTo>
                    <a:lnTo>
                      <a:pt x="1499670" y="0"/>
                    </a:lnTo>
                  </a:path>
                </a:pathLst>
              </a:custGeom>
              <a:noFill/>
              <a:ln w="32635" cap="sq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5" name="Freeform: Shape 3114">
                <a:extLst>
                  <a:ext uri="{FF2B5EF4-FFF2-40B4-BE49-F238E27FC236}">
                    <a16:creationId xmlns:a16="http://schemas.microsoft.com/office/drawing/2014/main" id="{D0230C9C-8441-34FA-DAD2-E09ACA2006AC}"/>
                  </a:ext>
                </a:extLst>
              </p:cNvPr>
              <p:cNvSpPr/>
              <p:nvPr/>
            </p:nvSpPr>
            <p:spPr>
              <a:xfrm>
                <a:off x="680465" y="1880767"/>
                <a:ext cx="1499669" cy="7094"/>
              </a:xfrm>
              <a:custGeom>
                <a:avLst/>
                <a:gdLst>
                  <a:gd name="connsiteX0" fmla="*/ 0 w 1499669"/>
                  <a:gd name="connsiteY0" fmla="*/ 0 h 7094"/>
                  <a:gd name="connsiteX1" fmla="*/ 1499670 w 1499669"/>
                  <a:gd name="connsiteY1" fmla="*/ 0 h 7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9669" h="7094">
                    <a:moveTo>
                      <a:pt x="0" y="0"/>
                    </a:moveTo>
                    <a:lnTo>
                      <a:pt x="1499670" y="0"/>
                    </a:lnTo>
                  </a:path>
                </a:pathLst>
              </a:custGeom>
              <a:noFill/>
              <a:ln w="32635" cap="sq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116" name="Graphic 25">
              <a:extLst>
                <a:ext uri="{FF2B5EF4-FFF2-40B4-BE49-F238E27FC236}">
                  <a16:creationId xmlns:a16="http://schemas.microsoft.com/office/drawing/2014/main" id="{3F9172DE-85D7-5227-A3C7-F0B5A57D0335}"/>
                </a:ext>
              </a:extLst>
            </p:cNvPr>
            <p:cNvGrpSpPr/>
            <p:nvPr/>
          </p:nvGrpSpPr>
          <p:grpSpPr>
            <a:xfrm>
              <a:off x="680465" y="2306911"/>
              <a:ext cx="1499669" cy="349524"/>
              <a:chOff x="680465" y="2306911"/>
              <a:chExt cx="1499669" cy="349524"/>
            </a:xfrm>
            <a:noFill/>
          </p:grpSpPr>
          <p:sp>
            <p:nvSpPr>
              <p:cNvPr id="3117" name="Freeform: Shape 3116">
                <a:extLst>
                  <a:ext uri="{FF2B5EF4-FFF2-40B4-BE49-F238E27FC236}">
                    <a16:creationId xmlns:a16="http://schemas.microsoft.com/office/drawing/2014/main" id="{9C61DD63-6BEA-9C1E-D0CD-126CE24E7A96}"/>
                  </a:ext>
                </a:extLst>
              </p:cNvPr>
              <p:cNvSpPr/>
              <p:nvPr/>
            </p:nvSpPr>
            <p:spPr>
              <a:xfrm>
                <a:off x="680465" y="2306911"/>
                <a:ext cx="1499669" cy="349524"/>
              </a:xfrm>
              <a:custGeom>
                <a:avLst/>
                <a:gdLst>
                  <a:gd name="connsiteX0" fmla="*/ 0 w 1499669"/>
                  <a:gd name="connsiteY0" fmla="*/ 349524 h 349524"/>
                  <a:gd name="connsiteX1" fmla="*/ 1499670 w 1499669"/>
                  <a:gd name="connsiteY1" fmla="*/ 349524 h 349524"/>
                  <a:gd name="connsiteX2" fmla="*/ 1499670 w 1499669"/>
                  <a:gd name="connsiteY2" fmla="*/ 0 h 349524"/>
                  <a:gd name="connsiteX3" fmla="*/ 0 w 1499669"/>
                  <a:gd name="connsiteY3" fmla="*/ 0 h 349524"/>
                  <a:gd name="connsiteX4" fmla="*/ 0 w 1499669"/>
                  <a:gd name="connsiteY4" fmla="*/ 349524 h 349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9669" h="349524">
                    <a:moveTo>
                      <a:pt x="0" y="349524"/>
                    </a:moveTo>
                    <a:lnTo>
                      <a:pt x="1499670" y="349524"/>
                    </a:lnTo>
                    <a:lnTo>
                      <a:pt x="1499670" y="0"/>
                    </a:lnTo>
                    <a:lnTo>
                      <a:pt x="0" y="0"/>
                    </a:lnTo>
                    <a:lnTo>
                      <a:pt x="0" y="349524"/>
                    </a:lnTo>
                    <a:close/>
                  </a:path>
                </a:pathLst>
              </a:custGeom>
              <a:noFill/>
              <a:ln w="6527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8" name="Freeform: Shape 3117">
                <a:extLst>
                  <a:ext uri="{FF2B5EF4-FFF2-40B4-BE49-F238E27FC236}">
                    <a16:creationId xmlns:a16="http://schemas.microsoft.com/office/drawing/2014/main" id="{100C5802-83CC-58A7-5499-629C622ED9D0}"/>
                  </a:ext>
                </a:extLst>
              </p:cNvPr>
              <p:cNvSpPr/>
              <p:nvPr/>
            </p:nvSpPr>
            <p:spPr>
              <a:xfrm>
                <a:off x="748631" y="2322803"/>
                <a:ext cx="1363336" cy="317746"/>
              </a:xfrm>
              <a:custGeom>
                <a:avLst/>
                <a:gdLst>
                  <a:gd name="connsiteX0" fmla="*/ 0 w 1363336"/>
                  <a:gd name="connsiteY0" fmla="*/ 271652 h 317746"/>
                  <a:gd name="connsiteX1" fmla="*/ 13771 w 1363336"/>
                  <a:gd name="connsiteY1" fmla="*/ 269679 h 317746"/>
                  <a:gd name="connsiteX2" fmla="*/ 27542 w 1363336"/>
                  <a:gd name="connsiteY2" fmla="*/ 305991 h 317746"/>
                  <a:gd name="connsiteX3" fmla="*/ 41313 w 1363336"/>
                  <a:gd name="connsiteY3" fmla="*/ 150608 h 317746"/>
                  <a:gd name="connsiteX4" fmla="*/ 55085 w 1363336"/>
                  <a:gd name="connsiteY4" fmla="*/ 291120 h 317746"/>
                  <a:gd name="connsiteX5" fmla="*/ 68855 w 1363336"/>
                  <a:gd name="connsiteY5" fmla="*/ 129827 h 317746"/>
                  <a:gd name="connsiteX6" fmla="*/ 82627 w 1363336"/>
                  <a:gd name="connsiteY6" fmla="*/ 270765 h 317746"/>
                  <a:gd name="connsiteX7" fmla="*/ 96397 w 1363336"/>
                  <a:gd name="connsiteY7" fmla="*/ 87989 h 317746"/>
                  <a:gd name="connsiteX8" fmla="*/ 110169 w 1363336"/>
                  <a:gd name="connsiteY8" fmla="*/ 280010 h 317746"/>
                  <a:gd name="connsiteX9" fmla="*/ 123939 w 1363336"/>
                  <a:gd name="connsiteY9" fmla="*/ 317747 h 317746"/>
                  <a:gd name="connsiteX10" fmla="*/ 137711 w 1363336"/>
                  <a:gd name="connsiteY10" fmla="*/ 83960 h 317746"/>
                  <a:gd name="connsiteX11" fmla="*/ 151482 w 1363336"/>
                  <a:gd name="connsiteY11" fmla="*/ 273766 h 317746"/>
                  <a:gd name="connsiteX12" fmla="*/ 165253 w 1363336"/>
                  <a:gd name="connsiteY12" fmla="*/ 167408 h 317746"/>
                  <a:gd name="connsiteX13" fmla="*/ 179024 w 1363336"/>
                  <a:gd name="connsiteY13" fmla="*/ 26385 h 317746"/>
                  <a:gd name="connsiteX14" fmla="*/ 192795 w 1363336"/>
                  <a:gd name="connsiteY14" fmla="*/ 25669 h 317746"/>
                  <a:gd name="connsiteX15" fmla="*/ 206566 w 1363336"/>
                  <a:gd name="connsiteY15" fmla="*/ 154829 h 317746"/>
                  <a:gd name="connsiteX16" fmla="*/ 220337 w 1363336"/>
                  <a:gd name="connsiteY16" fmla="*/ 58177 h 317746"/>
                  <a:gd name="connsiteX17" fmla="*/ 234108 w 1363336"/>
                  <a:gd name="connsiteY17" fmla="*/ 217249 h 317746"/>
                  <a:gd name="connsiteX18" fmla="*/ 247879 w 1363336"/>
                  <a:gd name="connsiteY18" fmla="*/ 149792 h 317746"/>
                  <a:gd name="connsiteX19" fmla="*/ 261650 w 1363336"/>
                  <a:gd name="connsiteY19" fmla="*/ 54474 h 317746"/>
                  <a:gd name="connsiteX20" fmla="*/ 275421 w 1363336"/>
                  <a:gd name="connsiteY20" fmla="*/ 220946 h 317746"/>
                  <a:gd name="connsiteX21" fmla="*/ 289192 w 1363336"/>
                  <a:gd name="connsiteY21" fmla="*/ 192900 h 317746"/>
                  <a:gd name="connsiteX22" fmla="*/ 302963 w 1363336"/>
                  <a:gd name="connsiteY22" fmla="*/ 39319 h 317746"/>
                  <a:gd name="connsiteX23" fmla="*/ 316734 w 1363336"/>
                  <a:gd name="connsiteY23" fmla="*/ 24505 h 317746"/>
                  <a:gd name="connsiteX24" fmla="*/ 330505 w 1363336"/>
                  <a:gd name="connsiteY24" fmla="*/ 107174 h 317746"/>
                  <a:gd name="connsiteX25" fmla="*/ 344277 w 1363336"/>
                  <a:gd name="connsiteY25" fmla="*/ 91913 h 317746"/>
                  <a:gd name="connsiteX26" fmla="*/ 358047 w 1363336"/>
                  <a:gd name="connsiteY26" fmla="*/ 43697 h 317746"/>
                  <a:gd name="connsiteX27" fmla="*/ 371819 w 1363336"/>
                  <a:gd name="connsiteY27" fmla="*/ 48287 h 317746"/>
                  <a:gd name="connsiteX28" fmla="*/ 385589 w 1363336"/>
                  <a:gd name="connsiteY28" fmla="*/ 105811 h 317746"/>
                  <a:gd name="connsiteX29" fmla="*/ 399361 w 1363336"/>
                  <a:gd name="connsiteY29" fmla="*/ 26414 h 317746"/>
                  <a:gd name="connsiteX30" fmla="*/ 413132 w 1363336"/>
                  <a:gd name="connsiteY30" fmla="*/ 46286 h 317746"/>
                  <a:gd name="connsiteX31" fmla="*/ 426903 w 1363336"/>
                  <a:gd name="connsiteY31" fmla="*/ 49670 h 317746"/>
                  <a:gd name="connsiteX32" fmla="*/ 440674 w 1363336"/>
                  <a:gd name="connsiteY32" fmla="*/ 73658 h 317746"/>
                  <a:gd name="connsiteX33" fmla="*/ 454445 w 1363336"/>
                  <a:gd name="connsiteY33" fmla="*/ 35999 h 317746"/>
                  <a:gd name="connsiteX34" fmla="*/ 468216 w 1363336"/>
                  <a:gd name="connsiteY34" fmla="*/ 27102 h 317746"/>
                  <a:gd name="connsiteX35" fmla="*/ 481987 w 1363336"/>
                  <a:gd name="connsiteY35" fmla="*/ 28102 h 317746"/>
                  <a:gd name="connsiteX36" fmla="*/ 495758 w 1363336"/>
                  <a:gd name="connsiteY36" fmla="*/ 46024 h 317746"/>
                  <a:gd name="connsiteX37" fmla="*/ 509529 w 1363336"/>
                  <a:gd name="connsiteY37" fmla="*/ 0 h 317746"/>
                  <a:gd name="connsiteX38" fmla="*/ 523299 w 1363336"/>
                  <a:gd name="connsiteY38" fmla="*/ 73871 h 317746"/>
                  <a:gd name="connsiteX39" fmla="*/ 537070 w 1363336"/>
                  <a:gd name="connsiteY39" fmla="*/ 19007 h 317746"/>
                  <a:gd name="connsiteX40" fmla="*/ 550841 w 1363336"/>
                  <a:gd name="connsiteY40" fmla="*/ 82576 h 317746"/>
                  <a:gd name="connsiteX41" fmla="*/ 564611 w 1363336"/>
                  <a:gd name="connsiteY41" fmla="*/ 30607 h 317746"/>
                  <a:gd name="connsiteX42" fmla="*/ 578382 w 1363336"/>
                  <a:gd name="connsiteY42" fmla="*/ 204244 h 317746"/>
                  <a:gd name="connsiteX43" fmla="*/ 592153 w 1363336"/>
                  <a:gd name="connsiteY43" fmla="*/ 120923 h 317746"/>
                  <a:gd name="connsiteX44" fmla="*/ 605923 w 1363336"/>
                  <a:gd name="connsiteY44" fmla="*/ 192971 h 317746"/>
                  <a:gd name="connsiteX45" fmla="*/ 619701 w 1363336"/>
                  <a:gd name="connsiteY45" fmla="*/ 288814 h 317746"/>
                  <a:gd name="connsiteX46" fmla="*/ 633471 w 1363336"/>
                  <a:gd name="connsiteY46" fmla="*/ 225110 h 317746"/>
                  <a:gd name="connsiteX47" fmla="*/ 647242 w 1363336"/>
                  <a:gd name="connsiteY47" fmla="*/ 194666 h 317746"/>
                  <a:gd name="connsiteX48" fmla="*/ 661013 w 1363336"/>
                  <a:gd name="connsiteY48" fmla="*/ 300677 h 317746"/>
                  <a:gd name="connsiteX49" fmla="*/ 674783 w 1363336"/>
                  <a:gd name="connsiteY49" fmla="*/ 300336 h 317746"/>
                  <a:gd name="connsiteX50" fmla="*/ 688554 w 1363336"/>
                  <a:gd name="connsiteY50" fmla="*/ 255653 h 317746"/>
                  <a:gd name="connsiteX51" fmla="*/ 702325 w 1363336"/>
                  <a:gd name="connsiteY51" fmla="*/ 104861 h 317746"/>
                  <a:gd name="connsiteX52" fmla="*/ 716095 w 1363336"/>
                  <a:gd name="connsiteY52" fmla="*/ 298740 h 317746"/>
                  <a:gd name="connsiteX53" fmla="*/ 729866 w 1363336"/>
                  <a:gd name="connsiteY53" fmla="*/ 260868 h 317746"/>
                  <a:gd name="connsiteX54" fmla="*/ 743637 w 1363336"/>
                  <a:gd name="connsiteY54" fmla="*/ 15183 h 317746"/>
                  <a:gd name="connsiteX55" fmla="*/ 757407 w 1363336"/>
                  <a:gd name="connsiteY55" fmla="*/ 71565 h 317746"/>
                  <a:gd name="connsiteX56" fmla="*/ 771178 w 1363336"/>
                  <a:gd name="connsiteY56" fmla="*/ 144251 h 317746"/>
                  <a:gd name="connsiteX57" fmla="*/ 784949 w 1363336"/>
                  <a:gd name="connsiteY57" fmla="*/ 132878 h 317746"/>
                  <a:gd name="connsiteX58" fmla="*/ 798719 w 1363336"/>
                  <a:gd name="connsiteY58" fmla="*/ 11685 h 317746"/>
                  <a:gd name="connsiteX59" fmla="*/ 812490 w 1363336"/>
                  <a:gd name="connsiteY59" fmla="*/ 161222 h 317746"/>
                  <a:gd name="connsiteX60" fmla="*/ 826261 w 1363336"/>
                  <a:gd name="connsiteY60" fmla="*/ 244500 h 317746"/>
                  <a:gd name="connsiteX61" fmla="*/ 840031 w 1363336"/>
                  <a:gd name="connsiteY61" fmla="*/ 67677 h 317746"/>
                  <a:gd name="connsiteX62" fmla="*/ 853802 w 1363336"/>
                  <a:gd name="connsiteY62" fmla="*/ 63839 h 317746"/>
                  <a:gd name="connsiteX63" fmla="*/ 867579 w 1363336"/>
                  <a:gd name="connsiteY63" fmla="*/ 86017 h 317746"/>
                  <a:gd name="connsiteX64" fmla="*/ 881350 w 1363336"/>
                  <a:gd name="connsiteY64" fmla="*/ 38056 h 317746"/>
                  <a:gd name="connsiteX65" fmla="*/ 895120 w 1363336"/>
                  <a:gd name="connsiteY65" fmla="*/ 205507 h 317746"/>
                  <a:gd name="connsiteX66" fmla="*/ 908891 w 1363336"/>
                  <a:gd name="connsiteY66" fmla="*/ 40809 h 317746"/>
                  <a:gd name="connsiteX67" fmla="*/ 922662 w 1363336"/>
                  <a:gd name="connsiteY67" fmla="*/ 114325 h 317746"/>
                  <a:gd name="connsiteX68" fmla="*/ 936432 w 1363336"/>
                  <a:gd name="connsiteY68" fmla="*/ 63229 h 317746"/>
                  <a:gd name="connsiteX69" fmla="*/ 950203 w 1363336"/>
                  <a:gd name="connsiteY69" fmla="*/ 41625 h 317746"/>
                  <a:gd name="connsiteX70" fmla="*/ 963974 w 1363336"/>
                  <a:gd name="connsiteY70" fmla="*/ 21469 h 317746"/>
                  <a:gd name="connsiteX71" fmla="*/ 977744 w 1363336"/>
                  <a:gd name="connsiteY71" fmla="*/ 14573 h 317746"/>
                  <a:gd name="connsiteX72" fmla="*/ 991515 w 1363336"/>
                  <a:gd name="connsiteY72" fmla="*/ 27755 h 317746"/>
                  <a:gd name="connsiteX73" fmla="*/ 1005286 w 1363336"/>
                  <a:gd name="connsiteY73" fmla="*/ 102221 h 317746"/>
                  <a:gd name="connsiteX74" fmla="*/ 1019057 w 1363336"/>
                  <a:gd name="connsiteY74" fmla="*/ 20405 h 317746"/>
                  <a:gd name="connsiteX75" fmla="*/ 1032827 w 1363336"/>
                  <a:gd name="connsiteY75" fmla="*/ 49160 h 317746"/>
                  <a:gd name="connsiteX76" fmla="*/ 1046598 w 1363336"/>
                  <a:gd name="connsiteY76" fmla="*/ 28826 h 317746"/>
                  <a:gd name="connsiteX77" fmla="*/ 1060369 w 1363336"/>
                  <a:gd name="connsiteY77" fmla="*/ 72161 h 317746"/>
                  <a:gd name="connsiteX78" fmla="*/ 1074139 w 1363336"/>
                  <a:gd name="connsiteY78" fmla="*/ 97518 h 317746"/>
                  <a:gd name="connsiteX79" fmla="*/ 1087910 w 1363336"/>
                  <a:gd name="connsiteY79" fmla="*/ 108522 h 317746"/>
                  <a:gd name="connsiteX80" fmla="*/ 1101687 w 1363336"/>
                  <a:gd name="connsiteY80" fmla="*/ 37631 h 317746"/>
                  <a:gd name="connsiteX81" fmla="*/ 1115458 w 1363336"/>
                  <a:gd name="connsiteY81" fmla="*/ 10394 h 317746"/>
                  <a:gd name="connsiteX82" fmla="*/ 1129229 w 1363336"/>
                  <a:gd name="connsiteY82" fmla="*/ 112473 h 317746"/>
                  <a:gd name="connsiteX83" fmla="*/ 1142999 w 1363336"/>
                  <a:gd name="connsiteY83" fmla="*/ 219023 h 317746"/>
                  <a:gd name="connsiteX84" fmla="*/ 1156770 w 1363336"/>
                  <a:gd name="connsiteY84" fmla="*/ 40284 h 317746"/>
                  <a:gd name="connsiteX85" fmla="*/ 1170541 w 1363336"/>
                  <a:gd name="connsiteY85" fmla="*/ 196859 h 317746"/>
                  <a:gd name="connsiteX86" fmla="*/ 1184311 w 1363336"/>
                  <a:gd name="connsiteY86" fmla="*/ 309751 h 317746"/>
                  <a:gd name="connsiteX87" fmla="*/ 1198082 w 1363336"/>
                  <a:gd name="connsiteY87" fmla="*/ 165195 h 317746"/>
                  <a:gd name="connsiteX88" fmla="*/ 1211853 w 1363336"/>
                  <a:gd name="connsiteY88" fmla="*/ 191204 h 317746"/>
                  <a:gd name="connsiteX89" fmla="*/ 1225623 w 1363336"/>
                  <a:gd name="connsiteY89" fmla="*/ 148309 h 317746"/>
                  <a:gd name="connsiteX90" fmla="*/ 1239394 w 1363336"/>
                  <a:gd name="connsiteY90" fmla="*/ 205309 h 317746"/>
                  <a:gd name="connsiteX91" fmla="*/ 1253165 w 1363336"/>
                  <a:gd name="connsiteY91" fmla="*/ 313525 h 317746"/>
                  <a:gd name="connsiteX92" fmla="*/ 1266935 w 1363336"/>
                  <a:gd name="connsiteY92" fmla="*/ 37155 h 317746"/>
                  <a:gd name="connsiteX93" fmla="*/ 1280706 w 1363336"/>
                  <a:gd name="connsiteY93" fmla="*/ 216249 h 317746"/>
                  <a:gd name="connsiteX94" fmla="*/ 1294477 w 1363336"/>
                  <a:gd name="connsiteY94" fmla="*/ 43009 h 317746"/>
                  <a:gd name="connsiteX95" fmla="*/ 1308247 w 1363336"/>
                  <a:gd name="connsiteY95" fmla="*/ 288126 h 317746"/>
                  <a:gd name="connsiteX96" fmla="*/ 1322018 w 1363336"/>
                  <a:gd name="connsiteY96" fmla="*/ 292816 h 317746"/>
                  <a:gd name="connsiteX97" fmla="*/ 1335789 w 1363336"/>
                  <a:gd name="connsiteY97" fmla="*/ 15112 h 317746"/>
                  <a:gd name="connsiteX98" fmla="*/ 1349566 w 1363336"/>
                  <a:gd name="connsiteY98" fmla="*/ 271460 h 317746"/>
                  <a:gd name="connsiteX99" fmla="*/ 1363336 w 1363336"/>
                  <a:gd name="connsiteY99" fmla="*/ 281968 h 31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1363336" h="317746">
                    <a:moveTo>
                      <a:pt x="0" y="271652"/>
                    </a:moveTo>
                    <a:lnTo>
                      <a:pt x="13771" y="269679"/>
                    </a:lnTo>
                    <a:lnTo>
                      <a:pt x="27542" y="305991"/>
                    </a:lnTo>
                    <a:lnTo>
                      <a:pt x="41313" y="150608"/>
                    </a:lnTo>
                    <a:lnTo>
                      <a:pt x="55085" y="291120"/>
                    </a:lnTo>
                    <a:lnTo>
                      <a:pt x="68855" y="129827"/>
                    </a:lnTo>
                    <a:lnTo>
                      <a:pt x="82627" y="270765"/>
                    </a:lnTo>
                    <a:lnTo>
                      <a:pt x="96397" y="87989"/>
                    </a:lnTo>
                    <a:lnTo>
                      <a:pt x="110169" y="280010"/>
                    </a:lnTo>
                    <a:lnTo>
                      <a:pt x="123939" y="317747"/>
                    </a:lnTo>
                    <a:lnTo>
                      <a:pt x="137711" y="83960"/>
                    </a:lnTo>
                    <a:lnTo>
                      <a:pt x="151482" y="273766"/>
                    </a:lnTo>
                    <a:lnTo>
                      <a:pt x="165253" y="167408"/>
                    </a:lnTo>
                    <a:lnTo>
                      <a:pt x="179024" y="26385"/>
                    </a:lnTo>
                    <a:lnTo>
                      <a:pt x="192795" y="25669"/>
                    </a:lnTo>
                    <a:lnTo>
                      <a:pt x="206566" y="154829"/>
                    </a:lnTo>
                    <a:lnTo>
                      <a:pt x="220337" y="58177"/>
                    </a:lnTo>
                    <a:lnTo>
                      <a:pt x="234108" y="217249"/>
                    </a:lnTo>
                    <a:lnTo>
                      <a:pt x="247879" y="149792"/>
                    </a:lnTo>
                    <a:lnTo>
                      <a:pt x="261650" y="54474"/>
                    </a:lnTo>
                    <a:lnTo>
                      <a:pt x="275421" y="220946"/>
                    </a:lnTo>
                    <a:lnTo>
                      <a:pt x="289192" y="192900"/>
                    </a:lnTo>
                    <a:lnTo>
                      <a:pt x="302963" y="39319"/>
                    </a:lnTo>
                    <a:lnTo>
                      <a:pt x="316734" y="24505"/>
                    </a:lnTo>
                    <a:lnTo>
                      <a:pt x="330505" y="107174"/>
                    </a:lnTo>
                    <a:lnTo>
                      <a:pt x="344277" y="91913"/>
                    </a:lnTo>
                    <a:lnTo>
                      <a:pt x="358047" y="43697"/>
                    </a:lnTo>
                    <a:lnTo>
                      <a:pt x="371819" y="48287"/>
                    </a:lnTo>
                    <a:lnTo>
                      <a:pt x="385589" y="105811"/>
                    </a:lnTo>
                    <a:lnTo>
                      <a:pt x="399361" y="26414"/>
                    </a:lnTo>
                    <a:lnTo>
                      <a:pt x="413132" y="46286"/>
                    </a:lnTo>
                    <a:lnTo>
                      <a:pt x="426903" y="49670"/>
                    </a:lnTo>
                    <a:lnTo>
                      <a:pt x="440674" y="73658"/>
                    </a:lnTo>
                    <a:lnTo>
                      <a:pt x="454445" y="35999"/>
                    </a:lnTo>
                    <a:lnTo>
                      <a:pt x="468216" y="27102"/>
                    </a:lnTo>
                    <a:lnTo>
                      <a:pt x="481987" y="28102"/>
                    </a:lnTo>
                    <a:lnTo>
                      <a:pt x="495758" y="46024"/>
                    </a:lnTo>
                    <a:lnTo>
                      <a:pt x="509529" y="0"/>
                    </a:lnTo>
                    <a:lnTo>
                      <a:pt x="523299" y="73871"/>
                    </a:lnTo>
                    <a:lnTo>
                      <a:pt x="537070" y="19007"/>
                    </a:lnTo>
                    <a:lnTo>
                      <a:pt x="550841" y="82576"/>
                    </a:lnTo>
                    <a:lnTo>
                      <a:pt x="564611" y="30607"/>
                    </a:lnTo>
                    <a:lnTo>
                      <a:pt x="578382" y="204244"/>
                    </a:lnTo>
                    <a:lnTo>
                      <a:pt x="592153" y="120923"/>
                    </a:lnTo>
                    <a:lnTo>
                      <a:pt x="605923" y="192971"/>
                    </a:lnTo>
                    <a:lnTo>
                      <a:pt x="619701" y="288814"/>
                    </a:lnTo>
                    <a:lnTo>
                      <a:pt x="633471" y="225110"/>
                    </a:lnTo>
                    <a:lnTo>
                      <a:pt x="647242" y="194666"/>
                    </a:lnTo>
                    <a:lnTo>
                      <a:pt x="661013" y="300677"/>
                    </a:lnTo>
                    <a:lnTo>
                      <a:pt x="674783" y="300336"/>
                    </a:lnTo>
                    <a:lnTo>
                      <a:pt x="688554" y="255653"/>
                    </a:lnTo>
                    <a:lnTo>
                      <a:pt x="702325" y="104861"/>
                    </a:lnTo>
                    <a:lnTo>
                      <a:pt x="716095" y="298740"/>
                    </a:lnTo>
                    <a:lnTo>
                      <a:pt x="729866" y="260868"/>
                    </a:lnTo>
                    <a:lnTo>
                      <a:pt x="743637" y="15183"/>
                    </a:lnTo>
                    <a:lnTo>
                      <a:pt x="757407" y="71565"/>
                    </a:lnTo>
                    <a:lnTo>
                      <a:pt x="771178" y="144251"/>
                    </a:lnTo>
                    <a:lnTo>
                      <a:pt x="784949" y="132878"/>
                    </a:lnTo>
                    <a:lnTo>
                      <a:pt x="798719" y="11685"/>
                    </a:lnTo>
                    <a:lnTo>
                      <a:pt x="812490" y="161222"/>
                    </a:lnTo>
                    <a:lnTo>
                      <a:pt x="826261" y="244500"/>
                    </a:lnTo>
                    <a:lnTo>
                      <a:pt x="840031" y="67677"/>
                    </a:lnTo>
                    <a:lnTo>
                      <a:pt x="853802" y="63839"/>
                    </a:lnTo>
                    <a:lnTo>
                      <a:pt x="867579" y="86017"/>
                    </a:lnTo>
                    <a:lnTo>
                      <a:pt x="881350" y="38056"/>
                    </a:lnTo>
                    <a:lnTo>
                      <a:pt x="895120" y="205507"/>
                    </a:lnTo>
                    <a:lnTo>
                      <a:pt x="908891" y="40809"/>
                    </a:lnTo>
                    <a:lnTo>
                      <a:pt x="922662" y="114325"/>
                    </a:lnTo>
                    <a:lnTo>
                      <a:pt x="936432" y="63229"/>
                    </a:lnTo>
                    <a:lnTo>
                      <a:pt x="950203" y="41625"/>
                    </a:lnTo>
                    <a:lnTo>
                      <a:pt x="963974" y="21469"/>
                    </a:lnTo>
                    <a:lnTo>
                      <a:pt x="977744" y="14573"/>
                    </a:lnTo>
                    <a:lnTo>
                      <a:pt x="991515" y="27755"/>
                    </a:lnTo>
                    <a:lnTo>
                      <a:pt x="1005286" y="102221"/>
                    </a:lnTo>
                    <a:lnTo>
                      <a:pt x="1019057" y="20405"/>
                    </a:lnTo>
                    <a:lnTo>
                      <a:pt x="1032827" y="49160"/>
                    </a:lnTo>
                    <a:lnTo>
                      <a:pt x="1046598" y="28826"/>
                    </a:lnTo>
                    <a:lnTo>
                      <a:pt x="1060369" y="72161"/>
                    </a:lnTo>
                    <a:lnTo>
                      <a:pt x="1074139" y="97518"/>
                    </a:lnTo>
                    <a:lnTo>
                      <a:pt x="1087910" y="108522"/>
                    </a:lnTo>
                    <a:lnTo>
                      <a:pt x="1101687" y="37631"/>
                    </a:lnTo>
                    <a:lnTo>
                      <a:pt x="1115458" y="10394"/>
                    </a:lnTo>
                    <a:lnTo>
                      <a:pt x="1129229" y="112473"/>
                    </a:lnTo>
                    <a:lnTo>
                      <a:pt x="1142999" y="219023"/>
                    </a:lnTo>
                    <a:lnTo>
                      <a:pt x="1156770" y="40284"/>
                    </a:lnTo>
                    <a:lnTo>
                      <a:pt x="1170541" y="196859"/>
                    </a:lnTo>
                    <a:lnTo>
                      <a:pt x="1184311" y="309751"/>
                    </a:lnTo>
                    <a:lnTo>
                      <a:pt x="1198082" y="165195"/>
                    </a:lnTo>
                    <a:lnTo>
                      <a:pt x="1211853" y="191204"/>
                    </a:lnTo>
                    <a:lnTo>
                      <a:pt x="1225623" y="148309"/>
                    </a:lnTo>
                    <a:lnTo>
                      <a:pt x="1239394" y="205309"/>
                    </a:lnTo>
                    <a:lnTo>
                      <a:pt x="1253165" y="313525"/>
                    </a:lnTo>
                    <a:lnTo>
                      <a:pt x="1266935" y="37155"/>
                    </a:lnTo>
                    <a:lnTo>
                      <a:pt x="1280706" y="216249"/>
                    </a:lnTo>
                    <a:lnTo>
                      <a:pt x="1294477" y="43009"/>
                    </a:lnTo>
                    <a:lnTo>
                      <a:pt x="1308247" y="288126"/>
                    </a:lnTo>
                    <a:lnTo>
                      <a:pt x="1322018" y="292816"/>
                    </a:lnTo>
                    <a:lnTo>
                      <a:pt x="1335789" y="15112"/>
                    </a:lnTo>
                    <a:lnTo>
                      <a:pt x="1349566" y="271460"/>
                    </a:lnTo>
                    <a:lnTo>
                      <a:pt x="1363336" y="281968"/>
                    </a:lnTo>
                  </a:path>
                </a:pathLst>
              </a:custGeom>
              <a:noFill/>
              <a:ln w="32635" cap="rnd">
                <a:solidFill>
                  <a:srgbClr val="DFDFD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9" name="Freeform: Shape 3118">
                <a:extLst>
                  <a:ext uri="{FF2B5EF4-FFF2-40B4-BE49-F238E27FC236}">
                    <a16:creationId xmlns:a16="http://schemas.microsoft.com/office/drawing/2014/main" id="{BE0335D5-263A-332A-1E0B-2EBC84EC4E09}"/>
                  </a:ext>
                </a:extLst>
              </p:cNvPr>
              <p:cNvSpPr/>
              <p:nvPr/>
            </p:nvSpPr>
            <p:spPr>
              <a:xfrm>
                <a:off x="680465" y="2306911"/>
                <a:ext cx="6535" cy="349524"/>
              </a:xfrm>
              <a:custGeom>
                <a:avLst/>
                <a:gdLst>
                  <a:gd name="connsiteX0" fmla="*/ 0 w 6535"/>
                  <a:gd name="connsiteY0" fmla="*/ 349524 h 349524"/>
                  <a:gd name="connsiteX1" fmla="*/ 0 w 6535"/>
                  <a:gd name="connsiteY1" fmla="*/ 0 h 349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35" h="349524">
                    <a:moveTo>
                      <a:pt x="0" y="349524"/>
                    </a:moveTo>
                    <a:lnTo>
                      <a:pt x="0" y="0"/>
                    </a:lnTo>
                  </a:path>
                </a:pathLst>
              </a:custGeom>
              <a:noFill/>
              <a:ln w="32635" cap="sq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0" name="Freeform: Shape 3119">
                <a:extLst>
                  <a:ext uri="{FF2B5EF4-FFF2-40B4-BE49-F238E27FC236}">
                    <a16:creationId xmlns:a16="http://schemas.microsoft.com/office/drawing/2014/main" id="{E1692E58-3DD0-439D-787B-E9FE892015FC}"/>
                  </a:ext>
                </a:extLst>
              </p:cNvPr>
              <p:cNvSpPr/>
              <p:nvPr/>
            </p:nvSpPr>
            <p:spPr>
              <a:xfrm>
                <a:off x="2180135" y="2306911"/>
                <a:ext cx="6535" cy="349524"/>
              </a:xfrm>
              <a:custGeom>
                <a:avLst/>
                <a:gdLst>
                  <a:gd name="connsiteX0" fmla="*/ 0 w 6535"/>
                  <a:gd name="connsiteY0" fmla="*/ 349524 h 349524"/>
                  <a:gd name="connsiteX1" fmla="*/ 0 w 6535"/>
                  <a:gd name="connsiteY1" fmla="*/ 0 h 349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35" h="349524">
                    <a:moveTo>
                      <a:pt x="0" y="349524"/>
                    </a:moveTo>
                    <a:lnTo>
                      <a:pt x="0" y="0"/>
                    </a:lnTo>
                  </a:path>
                </a:pathLst>
              </a:custGeom>
              <a:noFill/>
              <a:ln w="32635" cap="sq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1" name="Freeform: Shape 3120">
                <a:extLst>
                  <a:ext uri="{FF2B5EF4-FFF2-40B4-BE49-F238E27FC236}">
                    <a16:creationId xmlns:a16="http://schemas.microsoft.com/office/drawing/2014/main" id="{8139AE88-13F9-3DCF-A4F8-0715ECF05BFF}"/>
                  </a:ext>
                </a:extLst>
              </p:cNvPr>
              <p:cNvSpPr/>
              <p:nvPr/>
            </p:nvSpPr>
            <p:spPr>
              <a:xfrm>
                <a:off x="680465" y="2656435"/>
                <a:ext cx="1499669" cy="7094"/>
              </a:xfrm>
              <a:custGeom>
                <a:avLst/>
                <a:gdLst>
                  <a:gd name="connsiteX0" fmla="*/ 0 w 1499669"/>
                  <a:gd name="connsiteY0" fmla="*/ 0 h 7094"/>
                  <a:gd name="connsiteX1" fmla="*/ 1499670 w 1499669"/>
                  <a:gd name="connsiteY1" fmla="*/ 0 h 7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9669" h="7094">
                    <a:moveTo>
                      <a:pt x="0" y="0"/>
                    </a:moveTo>
                    <a:lnTo>
                      <a:pt x="1499670" y="0"/>
                    </a:lnTo>
                  </a:path>
                </a:pathLst>
              </a:custGeom>
              <a:noFill/>
              <a:ln w="32635" cap="sq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2" name="Freeform: Shape 3121">
                <a:extLst>
                  <a:ext uri="{FF2B5EF4-FFF2-40B4-BE49-F238E27FC236}">
                    <a16:creationId xmlns:a16="http://schemas.microsoft.com/office/drawing/2014/main" id="{FD7FC246-7347-55C8-E459-15FD5C573B42}"/>
                  </a:ext>
                </a:extLst>
              </p:cNvPr>
              <p:cNvSpPr/>
              <p:nvPr/>
            </p:nvSpPr>
            <p:spPr>
              <a:xfrm>
                <a:off x="680465" y="2306911"/>
                <a:ext cx="1499669" cy="7094"/>
              </a:xfrm>
              <a:custGeom>
                <a:avLst/>
                <a:gdLst>
                  <a:gd name="connsiteX0" fmla="*/ 0 w 1499669"/>
                  <a:gd name="connsiteY0" fmla="*/ 0 h 7094"/>
                  <a:gd name="connsiteX1" fmla="*/ 1499670 w 1499669"/>
                  <a:gd name="connsiteY1" fmla="*/ 0 h 7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9669" h="7094">
                    <a:moveTo>
                      <a:pt x="0" y="0"/>
                    </a:moveTo>
                    <a:lnTo>
                      <a:pt x="1499670" y="0"/>
                    </a:lnTo>
                  </a:path>
                </a:pathLst>
              </a:custGeom>
              <a:noFill/>
              <a:ln w="32635" cap="sq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123" name="Graphic 25">
              <a:extLst>
                <a:ext uri="{FF2B5EF4-FFF2-40B4-BE49-F238E27FC236}">
                  <a16:creationId xmlns:a16="http://schemas.microsoft.com/office/drawing/2014/main" id="{372DA899-2E63-568B-5AB8-BB3FC657C59E}"/>
                </a:ext>
              </a:extLst>
            </p:cNvPr>
            <p:cNvGrpSpPr/>
            <p:nvPr/>
          </p:nvGrpSpPr>
          <p:grpSpPr>
            <a:xfrm>
              <a:off x="680465" y="2733058"/>
              <a:ext cx="1499669" cy="349524"/>
              <a:chOff x="680465" y="2733058"/>
              <a:chExt cx="1499669" cy="349524"/>
            </a:xfrm>
            <a:noFill/>
          </p:grpSpPr>
          <p:sp>
            <p:nvSpPr>
              <p:cNvPr id="3124" name="Freeform: Shape 3123">
                <a:extLst>
                  <a:ext uri="{FF2B5EF4-FFF2-40B4-BE49-F238E27FC236}">
                    <a16:creationId xmlns:a16="http://schemas.microsoft.com/office/drawing/2014/main" id="{224C9624-FE0A-E363-1433-C1589CE24E69}"/>
                  </a:ext>
                </a:extLst>
              </p:cNvPr>
              <p:cNvSpPr/>
              <p:nvPr/>
            </p:nvSpPr>
            <p:spPr>
              <a:xfrm>
                <a:off x="680465" y="2733058"/>
                <a:ext cx="1499669" cy="349524"/>
              </a:xfrm>
              <a:custGeom>
                <a:avLst/>
                <a:gdLst>
                  <a:gd name="connsiteX0" fmla="*/ 0 w 1499669"/>
                  <a:gd name="connsiteY0" fmla="*/ 349524 h 349524"/>
                  <a:gd name="connsiteX1" fmla="*/ 1499670 w 1499669"/>
                  <a:gd name="connsiteY1" fmla="*/ 349524 h 349524"/>
                  <a:gd name="connsiteX2" fmla="*/ 1499670 w 1499669"/>
                  <a:gd name="connsiteY2" fmla="*/ 0 h 349524"/>
                  <a:gd name="connsiteX3" fmla="*/ 0 w 1499669"/>
                  <a:gd name="connsiteY3" fmla="*/ 0 h 349524"/>
                  <a:gd name="connsiteX4" fmla="*/ 0 w 1499669"/>
                  <a:gd name="connsiteY4" fmla="*/ 349524 h 349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9669" h="349524">
                    <a:moveTo>
                      <a:pt x="0" y="349524"/>
                    </a:moveTo>
                    <a:lnTo>
                      <a:pt x="1499670" y="349524"/>
                    </a:lnTo>
                    <a:lnTo>
                      <a:pt x="1499670" y="0"/>
                    </a:lnTo>
                    <a:lnTo>
                      <a:pt x="0" y="0"/>
                    </a:lnTo>
                    <a:lnTo>
                      <a:pt x="0" y="349524"/>
                    </a:lnTo>
                    <a:close/>
                  </a:path>
                </a:pathLst>
              </a:custGeom>
              <a:noFill/>
              <a:ln w="6527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5" name="Freeform: Shape 3124">
                <a:extLst>
                  <a:ext uri="{FF2B5EF4-FFF2-40B4-BE49-F238E27FC236}">
                    <a16:creationId xmlns:a16="http://schemas.microsoft.com/office/drawing/2014/main" id="{43B482B5-0B38-D7F8-4E22-A03B9BF70830}"/>
                  </a:ext>
                </a:extLst>
              </p:cNvPr>
              <p:cNvSpPr/>
              <p:nvPr/>
            </p:nvSpPr>
            <p:spPr>
              <a:xfrm>
                <a:off x="748631" y="2748944"/>
                <a:ext cx="1363336" cy="317746"/>
              </a:xfrm>
              <a:custGeom>
                <a:avLst/>
                <a:gdLst>
                  <a:gd name="connsiteX0" fmla="*/ 0 w 1363336"/>
                  <a:gd name="connsiteY0" fmla="*/ 169430 h 317746"/>
                  <a:gd name="connsiteX1" fmla="*/ 13771 w 1363336"/>
                  <a:gd name="connsiteY1" fmla="*/ 276143 h 317746"/>
                  <a:gd name="connsiteX2" fmla="*/ 27542 w 1363336"/>
                  <a:gd name="connsiteY2" fmla="*/ 271439 h 317746"/>
                  <a:gd name="connsiteX3" fmla="*/ 41313 w 1363336"/>
                  <a:gd name="connsiteY3" fmla="*/ 267807 h 317746"/>
                  <a:gd name="connsiteX4" fmla="*/ 55085 w 1363336"/>
                  <a:gd name="connsiteY4" fmla="*/ 258612 h 317746"/>
                  <a:gd name="connsiteX5" fmla="*/ 68855 w 1363336"/>
                  <a:gd name="connsiteY5" fmla="*/ 249034 h 317746"/>
                  <a:gd name="connsiteX6" fmla="*/ 82627 w 1363336"/>
                  <a:gd name="connsiteY6" fmla="*/ 195709 h 317746"/>
                  <a:gd name="connsiteX7" fmla="*/ 96397 w 1363336"/>
                  <a:gd name="connsiteY7" fmla="*/ 307502 h 317746"/>
                  <a:gd name="connsiteX8" fmla="*/ 110169 w 1363336"/>
                  <a:gd name="connsiteY8" fmla="*/ 317747 h 317746"/>
                  <a:gd name="connsiteX9" fmla="*/ 123939 w 1363336"/>
                  <a:gd name="connsiteY9" fmla="*/ 164350 h 317746"/>
                  <a:gd name="connsiteX10" fmla="*/ 137711 w 1363336"/>
                  <a:gd name="connsiteY10" fmla="*/ 274653 h 317746"/>
                  <a:gd name="connsiteX11" fmla="*/ 151482 w 1363336"/>
                  <a:gd name="connsiteY11" fmla="*/ 119682 h 317746"/>
                  <a:gd name="connsiteX12" fmla="*/ 165253 w 1363336"/>
                  <a:gd name="connsiteY12" fmla="*/ 235547 h 317746"/>
                  <a:gd name="connsiteX13" fmla="*/ 179024 w 1363336"/>
                  <a:gd name="connsiteY13" fmla="*/ 191616 h 317746"/>
                  <a:gd name="connsiteX14" fmla="*/ 192795 w 1363336"/>
                  <a:gd name="connsiteY14" fmla="*/ 291219 h 317746"/>
                  <a:gd name="connsiteX15" fmla="*/ 206566 w 1363336"/>
                  <a:gd name="connsiteY15" fmla="*/ 151502 h 317746"/>
                  <a:gd name="connsiteX16" fmla="*/ 220337 w 1363336"/>
                  <a:gd name="connsiteY16" fmla="*/ 233886 h 317746"/>
                  <a:gd name="connsiteX17" fmla="*/ 234108 w 1363336"/>
                  <a:gd name="connsiteY17" fmla="*/ 98844 h 317746"/>
                  <a:gd name="connsiteX18" fmla="*/ 247879 w 1363336"/>
                  <a:gd name="connsiteY18" fmla="*/ 44903 h 317746"/>
                  <a:gd name="connsiteX19" fmla="*/ 261650 w 1363336"/>
                  <a:gd name="connsiteY19" fmla="*/ 20837 h 317746"/>
                  <a:gd name="connsiteX20" fmla="*/ 275421 w 1363336"/>
                  <a:gd name="connsiteY20" fmla="*/ 295214 h 317746"/>
                  <a:gd name="connsiteX21" fmla="*/ 289192 w 1363336"/>
                  <a:gd name="connsiteY21" fmla="*/ 42703 h 317746"/>
                  <a:gd name="connsiteX22" fmla="*/ 302963 w 1363336"/>
                  <a:gd name="connsiteY22" fmla="*/ 40412 h 317746"/>
                  <a:gd name="connsiteX23" fmla="*/ 316734 w 1363336"/>
                  <a:gd name="connsiteY23" fmla="*/ 19986 h 317746"/>
                  <a:gd name="connsiteX24" fmla="*/ 330505 w 1363336"/>
                  <a:gd name="connsiteY24" fmla="*/ 160441 h 317746"/>
                  <a:gd name="connsiteX25" fmla="*/ 344277 w 1363336"/>
                  <a:gd name="connsiteY25" fmla="*/ 27890 h 317746"/>
                  <a:gd name="connsiteX26" fmla="*/ 358047 w 1363336"/>
                  <a:gd name="connsiteY26" fmla="*/ 75311 h 317746"/>
                  <a:gd name="connsiteX27" fmla="*/ 371819 w 1363336"/>
                  <a:gd name="connsiteY27" fmla="*/ 136688 h 317746"/>
                  <a:gd name="connsiteX28" fmla="*/ 385589 w 1363336"/>
                  <a:gd name="connsiteY28" fmla="*/ 26400 h 317746"/>
                  <a:gd name="connsiteX29" fmla="*/ 399361 w 1363336"/>
                  <a:gd name="connsiteY29" fmla="*/ 139306 h 317746"/>
                  <a:gd name="connsiteX30" fmla="*/ 413132 w 1363336"/>
                  <a:gd name="connsiteY30" fmla="*/ 80689 h 317746"/>
                  <a:gd name="connsiteX31" fmla="*/ 426903 w 1363336"/>
                  <a:gd name="connsiteY31" fmla="*/ 76013 h 317746"/>
                  <a:gd name="connsiteX32" fmla="*/ 440674 w 1363336"/>
                  <a:gd name="connsiteY32" fmla="*/ 153815 h 317746"/>
                  <a:gd name="connsiteX33" fmla="*/ 454445 w 1363336"/>
                  <a:gd name="connsiteY33" fmla="*/ 40568 h 317746"/>
                  <a:gd name="connsiteX34" fmla="*/ 468216 w 1363336"/>
                  <a:gd name="connsiteY34" fmla="*/ 76851 h 317746"/>
                  <a:gd name="connsiteX35" fmla="*/ 481987 w 1363336"/>
                  <a:gd name="connsiteY35" fmla="*/ 0 h 317746"/>
                  <a:gd name="connsiteX36" fmla="*/ 495758 w 1363336"/>
                  <a:gd name="connsiteY36" fmla="*/ 42178 h 317746"/>
                  <a:gd name="connsiteX37" fmla="*/ 509529 w 1363336"/>
                  <a:gd name="connsiteY37" fmla="*/ 38369 h 317746"/>
                  <a:gd name="connsiteX38" fmla="*/ 523299 w 1363336"/>
                  <a:gd name="connsiteY38" fmla="*/ 172148 h 317746"/>
                  <a:gd name="connsiteX39" fmla="*/ 537070 w 1363336"/>
                  <a:gd name="connsiteY39" fmla="*/ 276597 h 317746"/>
                  <a:gd name="connsiteX40" fmla="*/ 550841 w 1363336"/>
                  <a:gd name="connsiteY40" fmla="*/ 194248 h 317746"/>
                  <a:gd name="connsiteX41" fmla="*/ 564611 w 1363336"/>
                  <a:gd name="connsiteY41" fmla="*/ 256817 h 317746"/>
                  <a:gd name="connsiteX42" fmla="*/ 578382 w 1363336"/>
                  <a:gd name="connsiteY42" fmla="*/ 44981 h 317746"/>
                  <a:gd name="connsiteX43" fmla="*/ 592153 w 1363336"/>
                  <a:gd name="connsiteY43" fmla="*/ 5938 h 317746"/>
                  <a:gd name="connsiteX44" fmla="*/ 605923 w 1363336"/>
                  <a:gd name="connsiteY44" fmla="*/ 128685 h 317746"/>
                  <a:gd name="connsiteX45" fmla="*/ 619701 w 1363336"/>
                  <a:gd name="connsiteY45" fmla="*/ 174638 h 317746"/>
                  <a:gd name="connsiteX46" fmla="*/ 633471 w 1363336"/>
                  <a:gd name="connsiteY46" fmla="*/ 25648 h 317746"/>
                  <a:gd name="connsiteX47" fmla="*/ 647242 w 1363336"/>
                  <a:gd name="connsiteY47" fmla="*/ 237675 h 317746"/>
                  <a:gd name="connsiteX48" fmla="*/ 661013 w 1363336"/>
                  <a:gd name="connsiteY48" fmla="*/ 234724 h 317746"/>
                  <a:gd name="connsiteX49" fmla="*/ 674783 w 1363336"/>
                  <a:gd name="connsiteY49" fmla="*/ 289758 h 317746"/>
                  <a:gd name="connsiteX50" fmla="*/ 688554 w 1363336"/>
                  <a:gd name="connsiteY50" fmla="*/ 265132 h 317746"/>
                  <a:gd name="connsiteX51" fmla="*/ 702325 w 1363336"/>
                  <a:gd name="connsiteY51" fmla="*/ 224883 h 317746"/>
                  <a:gd name="connsiteX52" fmla="*/ 716095 w 1363336"/>
                  <a:gd name="connsiteY52" fmla="*/ 32132 h 317746"/>
                  <a:gd name="connsiteX53" fmla="*/ 729866 w 1363336"/>
                  <a:gd name="connsiteY53" fmla="*/ 166883 h 317746"/>
                  <a:gd name="connsiteX54" fmla="*/ 743637 w 1363336"/>
                  <a:gd name="connsiteY54" fmla="*/ 34807 h 317746"/>
                  <a:gd name="connsiteX55" fmla="*/ 757407 w 1363336"/>
                  <a:gd name="connsiteY55" fmla="*/ 87450 h 317746"/>
                  <a:gd name="connsiteX56" fmla="*/ 771178 w 1363336"/>
                  <a:gd name="connsiteY56" fmla="*/ 43746 h 317746"/>
                  <a:gd name="connsiteX57" fmla="*/ 784949 w 1363336"/>
                  <a:gd name="connsiteY57" fmla="*/ 55027 h 317746"/>
                  <a:gd name="connsiteX58" fmla="*/ 798719 w 1363336"/>
                  <a:gd name="connsiteY58" fmla="*/ 54261 h 317746"/>
                  <a:gd name="connsiteX59" fmla="*/ 812490 w 1363336"/>
                  <a:gd name="connsiteY59" fmla="*/ 26556 h 317746"/>
                  <a:gd name="connsiteX60" fmla="*/ 826261 w 1363336"/>
                  <a:gd name="connsiteY60" fmla="*/ 36914 h 317746"/>
                  <a:gd name="connsiteX61" fmla="*/ 840031 w 1363336"/>
                  <a:gd name="connsiteY61" fmla="*/ 129394 h 317746"/>
                  <a:gd name="connsiteX62" fmla="*/ 853802 w 1363336"/>
                  <a:gd name="connsiteY62" fmla="*/ 109763 h 317746"/>
                  <a:gd name="connsiteX63" fmla="*/ 867579 w 1363336"/>
                  <a:gd name="connsiteY63" fmla="*/ 22221 h 317746"/>
                  <a:gd name="connsiteX64" fmla="*/ 881350 w 1363336"/>
                  <a:gd name="connsiteY64" fmla="*/ 21795 h 317746"/>
                  <a:gd name="connsiteX65" fmla="*/ 895120 w 1363336"/>
                  <a:gd name="connsiteY65" fmla="*/ 28840 h 317746"/>
                  <a:gd name="connsiteX66" fmla="*/ 908891 w 1363336"/>
                  <a:gd name="connsiteY66" fmla="*/ 47727 h 317746"/>
                  <a:gd name="connsiteX67" fmla="*/ 922662 w 1363336"/>
                  <a:gd name="connsiteY67" fmla="*/ 75346 h 317746"/>
                  <a:gd name="connsiteX68" fmla="*/ 936432 w 1363336"/>
                  <a:gd name="connsiteY68" fmla="*/ 46464 h 317746"/>
                  <a:gd name="connsiteX69" fmla="*/ 950203 w 1363336"/>
                  <a:gd name="connsiteY69" fmla="*/ 97156 h 317746"/>
                  <a:gd name="connsiteX70" fmla="*/ 963974 w 1363336"/>
                  <a:gd name="connsiteY70" fmla="*/ 43221 h 317746"/>
                  <a:gd name="connsiteX71" fmla="*/ 977744 w 1363336"/>
                  <a:gd name="connsiteY71" fmla="*/ 144577 h 317746"/>
                  <a:gd name="connsiteX72" fmla="*/ 991515 w 1363336"/>
                  <a:gd name="connsiteY72" fmla="*/ 39908 h 317746"/>
                  <a:gd name="connsiteX73" fmla="*/ 1005286 w 1363336"/>
                  <a:gd name="connsiteY73" fmla="*/ 65492 h 317746"/>
                  <a:gd name="connsiteX74" fmla="*/ 1019057 w 1363336"/>
                  <a:gd name="connsiteY74" fmla="*/ 34885 h 317746"/>
                  <a:gd name="connsiteX75" fmla="*/ 1032827 w 1363336"/>
                  <a:gd name="connsiteY75" fmla="*/ 51827 h 317746"/>
                  <a:gd name="connsiteX76" fmla="*/ 1046598 w 1363336"/>
                  <a:gd name="connsiteY76" fmla="*/ 171126 h 317746"/>
                  <a:gd name="connsiteX77" fmla="*/ 1060369 w 1363336"/>
                  <a:gd name="connsiteY77" fmla="*/ 254163 h 317746"/>
                  <a:gd name="connsiteX78" fmla="*/ 1074139 w 1363336"/>
                  <a:gd name="connsiteY78" fmla="*/ 125074 h 317746"/>
                  <a:gd name="connsiteX79" fmla="*/ 1087910 w 1363336"/>
                  <a:gd name="connsiteY79" fmla="*/ 171396 h 317746"/>
                  <a:gd name="connsiteX80" fmla="*/ 1101687 w 1363336"/>
                  <a:gd name="connsiteY80" fmla="*/ 276640 h 317746"/>
                  <a:gd name="connsiteX81" fmla="*/ 1115458 w 1363336"/>
                  <a:gd name="connsiteY81" fmla="*/ 251680 h 317746"/>
                  <a:gd name="connsiteX82" fmla="*/ 1129229 w 1363336"/>
                  <a:gd name="connsiteY82" fmla="*/ 44562 h 317746"/>
                  <a:gd name="connsiteX83" fmla="*/ 1142999 w 1363336"/>
                  <a:gd name="connsiteY83" fmla="*/ 186309 h 317746"/>
                  <a:gd name="connsiteX84" fmla="*/ 1156770 w 1363336"/>
                  <a:gd name="connsiteY84" fmla="*/ 76616 h 317746"/>
                  <a:gd name="connsiteX85" fmla="*/ 1170541 w 1363336"/>
                  <a:gd name="connsiteY85" fmla="*/ 173375 h 317746"/>
                  <a:gd name="connsiteX86" fmla="*/ 1184311 w 1363336"/>
                  <a:gd name="connsiteY86" fmla="*/ 24981 h 317746"/>
                  <a:gd name="connsiteX87" fmla="*/ 1198082 w 1363336"/>
                  <a:gd name="connsiteY87" fmla="*/ 265593 h 317746"/>
                  <a:gd name="connsiteX88" fmla="*/ 1211853 w 1363336"/>
                  <a:gd name="connsiteY88" fmla="*/ 267906 h 317746"/>
                  <a:gd name="connsiteX89" fmla="*/ 1225623 w 1363336"/>
                  <a:gd name="connsiteY89" fmla="*/ 227416 h 317746"/>
                  <a:gd name="connsiteX90" fmla="*/ 1239394 w 1363336"/>
                  <a:gd name="connsiteY90" fmla="*/ 258647 h 317746"/>
                  <a:gd name="connsiteX91" fmla="*/ 1253165 w 1363336"/>
                  <a:gd name="connsiteY91" fmla="*/ 130338 h 317746"/>
                  <a:gd name="connsiteX92" fmla="*/ 1266935 w 1363336"/>
                  <a:gd name="connsiteY92" fmla="*/ 287161 h 317746"/>
                  <a:gd name="connsiteX93" fmla="*/ 1280706 w 1363336"/>
                  <a:gd name="connsiteY93" fmla="*/ 250715 h 317746"/>
                  <a:gd name="connsiteX94" fmla="*/ 1294477 w 1363336"/>
                  <a:gd name="connsiteY94" fmla="*/ 273284 h 317746"/>
                  <a:gd name="connsiteX95" fmla="*/ 1308247 w 1363336"/>
                  <a:gd name="connsiteY95" fmla="*/ 115482 h 317746"/>
                  <a:gd name="connsiteX96" fmla="*/ 1322018 w 1363336"/>
                  <a:gd name="connsiteY96" fmla="*/ 283351 h 317746"/>
                  <a:gd name="connsiteX97" fmla="*/ 1335789 w 1363336"/>
                  <a:gd name="connsiteY97" fmla="*/ 248225 h 317746"/>
                  <a:gd name="connsiteX98" fmla="*/ 1349566 w 1363336"/>
                  <a:gd name="connsiteY98" fmla="*/ 266480 h 317746"/>
                  <a:gd name="connsiteX99" fmla="*/ 1363336 w 1363336"/>
                  <a:gd name="connsiteY99" fmla="*/ 266551 h 31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1363336" h="317746">
                    <a:moveTo>
                      <a:pt x="0" y="169430"/>
                    </a:moveTo>
                    <a:lnTo>
                      <a:pt x="13771" y="276143"/>
                    </a:lnTo>
                    <a:lnTo>
                      <a:pt x="27542" y="271439"/>
                    </a:lnTo>
                    <a:lnTo>
                      <a:pt x="41313" y="267807"/>
                    </a:lnTo>
                    <a:lnTo>
                      <a:pt x="55085" y="258612"/>
                    </a:lnTo>
                    <a:lnTo>
                      <a:pt x="68855" y="249034"/>
                    </a:lnTo>
                    <a:lnTo>
                      <a:pt x="82627" y="195709"/>
                    </a:lnTo>
                    <a:lnTo>
                      <a:pt x="96397" y="307502"/>
                    </a:lnTo>
                    <a:lnTo>
                      <a:pt x="110169" y="317747"/>
                    </a:lnTo>
                    <a:lnTo>
                      <a:pt x="123939" y="164350"/>
                    </a:lnTo>
                    <a:lnTo>
                      <a:pt x="137711" y="274653"/>
                    </a:lnTo>
                    <a:lnTo>
                      <a:pt x="151482" y="119682"/>
                    </a:lnTo>
                    <a:lnTo>
                      <a:pt x="165253" y="235547"/>
                    </a:lnTo>
                    <a:lnTo>
                      <a:pt x="179024" y="191616"/>
                    </a:lnTo>
                    <a:lnTo>
                      <a:pt x="192795" y="291219"/>
                    </a:lnTo>
                    <a:lnTo>
                      <a:pt x="206566" y="151502"/>
                    </a:lnTo>
                    <a:lnTo>
                      <a:pt x="220337" y="233886"/>
                    </a:lnTo>
                    <a:lnTo>
                      <a:pt x="234108" y="98844"/>
                    </a:lnTo>
                    <a:lnTo>
                      <a:pt x="247879" y="44903"/>
                    </a:lnTo>
                    <a:lnTo>
                      <a:pt x="261650" y="20837"/>
                    </a:lnTo>
                    <a:lnTo>
                      <a:pt x="275421" y="295214"/>
                    </a:lnTo>
                    <a:lnTo>
                      <a:pt x="289192" y="42703"/>
                    </a:lnTo>
                    <a:lnTo>
                      <a:pt x="302963" y="40412"/>
                    </a:lnTo>
                    <a:lnTo>
                      <a:pt x="316734" y="19986"/>
                    </a:lnTo>
                    <a:lnTo>
                      <a:pt x="330505" y="160441"/>
                    </a:lnTo>
                    <a:lnTo>
                      <a:pt x="344277" y="27890"/>
                    </a:lnTo>
                    <a:lnTo>
                      <a:pt x="358047" y="75311"/>
                    </a:lnTo>
                    <a:lnTo>
                      <a:pt x="371819" y="136688"/>
                    </a:lnTo>
                    <a:lnTo>
                      <a:pt x="385589" y="26400"/>
                    </a:lnTo>
                    <a:lnTo>
                      <a:pt x="399361" y="139306"/>
                    </a:lnTo>
                    <a:lnTo>
                      <a:pt x="413132" y="80689"/>
                    </a:lnTo>
                    <a:lnTo>
                      <a:pt x="426903" y="76013"/>
                    </a:lnTo>
                    <a:lnTo>
                      <a:pt x="440674" y="153815"/>
                    </a:lnTo>
                    <a:lnTo>
                      <a:pt x="454445" y="40568"/>
                    </a:lnTo>
                    <a:lnTo>
                      <a:pt x="468216" y="76851"/>
                    </a:lnTo>
                    <a:lnTo>
                      <a:pt x="481987" y="0"/>
                    </a:lnTo>
                    <a:lnTo>
                      <a:pt x="495758" y="42178"/>
                    </a:lnTo>
                    <a:lnTo>
                      <a:pt x="509529" y="38369"/>
                    </a:lnTo>
                    <a:lnTo>
                      <a:pt x="523299" y="172148"/>
                    </a:lnTo>
                    <a:lnTo>
                      <a:pt x="537070" y="276597"/>
                    </a:lnTo>
                    <a:lnTo>
                      <a:pt x="550841" y="194248"/>
                    </a:lnTo>
                    <a:lnTo>
                      <a:pt x="564611" y="256817"/>
                    </a:lnTo>
                    <a:lnTo>
                      <a:pt x="578382" y="44981"/>
                    </a:lnTo>
                    <a:lnTo>
                      <a:pt x="592153" y="5938"/>
                    </a:lnTo>
                    <a:lnTo>
                      <a:pt x="605923" y="128685"/>
                    </a:lnTo>
                    <a:lnTo>
                      <a:pt x="619701" y="174638"/>
                    </a:lnTo>
                    <a:lnTo>
                      <a:pt x="633471" y="25648"/>
                    </a:lnTo>
                    <a:lnTo>
                      <a:pt x="647242" y="237675"/>
                    </a:lnTo>
                    <a:lnTo>
                      <a:pt x="661013" y="234724"/>
                    </a:lnTo>
                    <a:lnTo>
                      <a:pt x="674783" y="289758"/>
                    </a:lnTo>
                    <a:lnTo>
                      <a:pt x="688554" y="265132"/>
                    </a:lnTo>
                    <a:lnTo>
                      <a:pt x="702325" y="224883"/>
                    </a:lnTo>
                    <a:lnTo>
                      <a:pt x="716095" y="32132"/>
                    </a:lnTo>
                    <a:lnTo>
                      <a:pt x="729866" y="166883"/>
                    </a:lnTo>
                    <a:lnTo>
                      <a:pt x="743637" y="34807"/>
                    </a:lnTo>
                    <a:lnTo>
                      <a:pt x="757407" y="87450"/>
                    </a:lnTo>
                    <a:lnTo>
                      <a:pt x="771178" y="43746"/>
                    </a:lnTo>
                    <a:lnTo>
                      <a:pt x="784949" y="55027"/>
                    </a:lnTo>
                    <a:lnTo>
                      <a:pt x="798719" y="54261"/>
                    </a:lnTo>
                    <a:lnTo>
                      <a:pt x="812490" y="26556"/>
                    </a:lnTo>
                    <a:lnTo>
                      <a:pt x="826261" y="36914"/>
                    </a:lnTo>
                    <a:lnTo>
                      <a:pt x="840031" y="129394"/>
                    </a:lnTo>
                    <a:lnTo>
                      <a:pt x="853802" y="109763"/>
                    </a:lnTo>
                    <a:lnTo>
                      <a:pt x="867579" y="22221"/>
                    </a:lnTo>
                    <a:lnTo>
                      <a:pt x="881350" y="21795"/>
                    </a:lnTo>
                    <a:lnTo>
                      <a:pt x="895120" y="28840"/>
                    </a:lnTo>
                    <a:lnTo>
                      <a:pt x="908891" y="47727"/>
                    </a:lnTo>
                    <a:lnTo>
                      <a:pt x="922662" y="75346"/>
                    </a:lnTo>
                    <a:lnTo>
                      <a:pt x="936432" y="46464"/>
                    </a:lnTo>
                    <a:lnTo>
                      <a:pt x="950203" y="97156"/>
                    </a:lnTo>
                    <a:lnTo>
                      <a:pt x="963974" y="43221"/>
                    </a:lnTo>
                    <a:lnTo>
                      <a:pt x="977744" y="144577"/>
                    </a:lnTo>
                    <a:lnTo>
                      <a:pt x="991515" y="39908"/>
                    </a:lnTo>
                    <a:lnTo>
                      <a:pt x="1005286" y="65492"/>
                    </a:lnTo>
                    <a:lnTo>
                      <a:pt x="1019057" y="34885"/>
                    </a:lnTo>
                    <a:lnTo>
                      <a:pt x="1032827" y="51827"/>
                    </a:lnTo>
                    <a:lnTo>
                      <a:pt x="1046598" y="171126"/>
                    </a:lnTo>
                    <a:lnTo>
                      <a:pt x="1060369" y="254163"/>
                    </a:lnTo>
                    <a:lnTo>
                      <a:pt x="1074139" y="125074"/>
                    </a:lnTo>
                    <a:lnTo>
                      <a:pt x="1087910" y="171396"/>
                    </a:lnTo>
                    <a:lnTo>
                      <a:pt x="1101687" y="276640"/>
                    </a:lnTo>
                    <a:lnTo>
                      <a:pt x="1115458" y="251680"/>
                    </a:lnTo>
                    <a:lnTo>
                      <a:pt x="1129229" y="44562"/>
                    </a:lnTo>
                    <a:lnTo>
                      <a:pt x="1142999" y="186309"/>
                    </a:lnTo>
                    <a:lnTo>
                      <a:pt x="1156770" y="76616"/>
                    </a:lnTo>
                    <a:lnTo>
                      <a:pt x="1170541" y="173375"/>
                    </a:lnTo>
                    <a:lnTo>
                      <a:pt x="1184311" y="24981"/>
                    </a:lnTo>
                    <a:lnTo>
                      <a:pt x="1198082" y="265593"/>
                    </a:lnTo>
                    <a:lnTo>
                      <a:pt x="1211853" y="267906"/>
                    </a:lnTo>
                    <a:lnTo>
                      <a:pt x="1225623" y="227416"/>
                    </a:lnTo>
                    <a:lnTo>
                      <a:pt x="1239394" y="258647"/>
                    </a:lnTo>
                    <a:lnTo>
                      <a:pt x="1253165" y="130338"/>
                    </a:lnTo>
                    <a:lnTo>
                      <a:pt x="1266935" y="287161"/>
                    </a:lnTo>
                    <a:lnTo>
                      <a:pt x="1280706" y="250715"/>
                    </a:lnTo>
                    <a:lnTo>
                      <a:pt x="1294477" y="273284"/>
                    </a:lnTo>
                    <a:lnTo>
                      <a:pt x="1308247" y="115482"/>
                    </a:lnTo>
                    <a:lnTo>
                      <a:pt x="1322018" y="283351"/>
                    </a:lnTo>
                    <a:lnTo>
                      <a:pt x="1335789" y="248225"/>
                    </a:lnTo>
                    <a:lnTo>
                      <a:pt x="1349566" y="266480"/>
                    </a:lnTo>
                    <a:lnTo>
                      <a:pt x="1363336" y="266551"/>
                    </a:lnTo>
                  </a:path>
                </a:pathLst>
              </a:custGeom>
              <a:noFill/>
              <a:ln w="32635" cap="rnd">
                <a:solidFill>
                  <a:srgbClr val="C6C6C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6" name="Freeform: Shape 3125">
                <a:extLst>
                  <a:ext uri="{FF2B5EF4-FFF2-40B4-BE49-F238E27FC236}">
                    <a16:creationId xmlns:a16="http://schemas.microsoft.com/office/drawing/2014/main" id="{354259F5-2263-568A-0BA8-C48E082DF11C}"/>
                  </a:ext>
                </a:extLst>
              </p:cNvPr>
              <p:cNvSpPr/>
              <p:nvPr/>
            </p:nvSpPr>
            <p:spPr>
              <a:xfrm>
                <a:off x="680465" y="2733058"/>
                <a:ext cx="6535" cy="349524"/>
              </a:xfrm>
              <a:custGeom>
                <a:avLst/>
                <a:gdLst>
                  <a:gd name="connsiteX0" fmla="*/ 0 w 6535"/>
                  <a:gd name="connsiteY0" fmla="*/ 349524 h 349524"/>
                  <a:gd name="connsiteX1" fmla="*/ 0 w 6535"/>
                  <a:gd name="connsiteY1" fmla="*/ 0 h 349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35" h="349524">
                    <a:moveTo>
                      <a:pt x="0" y="349524"/>
                    </a:moveTo>
                    <a:lnTo>
                      <a:pt x="0" y="0"/>
                    </a:lnTo>
                  </a:path>
                </a:pathLst>
              </a:custGeom>
              <a:noFill/>
              <a:ln w="32635" cap="sq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7" name="Freeform: Shape 3126">
                <a:extLst>
                  <a:ext uri="{FF2B5EF4-FFF2-40B4-BE49-F238E27FC236}">
                    <a16:creationId xmlns:a16="http://schemas.microsoft.com/office/drawing/2014/main" id="{FFD98651-F730-C24C-2CDF-DBCA747666FE}"/>
                  </a:ext>
                </a:extLst>
              </p:cNvPr>
              <p:cNvSpPr/>
              <p:nvPr/>
            </p:nvSpPr>
            <p:spPr>
              <a:xfrm>
                <a:off x="2180135" y="2733058"/>
                <a:ext cx="6535" cy="349524"/>
              </a:xfrm>
              <a:custGeom>
                <a:avLst/>
                <a:gdLst>
                  <a:gd name="connsiteX0" fmla="*/ 0 w 6535"/>
                  <a:gd name="connsiteY0" fmla="*/ 349524 h 349524"/>
                  <a:gd name="connsiteX1" fmla="*/ 0 w 6535"/>
                  <a:gd name="connsiteY1" fmla="*/ 0 h 349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35" h="349524">
                    <a:moveTo>
                      <a:pt x="0" y="349524"/>
                    </a:moveTo>
                    <a:lnTo>
                      <a:pt x="0" y="0"/>
                    </a:lnTo>
                  </a:path>
                </a:pathLst>
              </a:custGeom>
              <a:noFill/>
              <a:ln w="32635" cap="sq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8" name="Freeform: Shape 3127">
                <a:extLst>
                  <a:ext uri="{FF2B5EF4-FFF2-40B4-BE49-F238E27FC236}">
                    <a16:creationId xmlns:a16="http://schemas.microsoft.com/office/drawing/2014/main" id="{3E03BCF8-7514-D162-AC7A-D6AD36DDA4CD}"/>
                  </a:ext>
                </a:extLst>
              </p:cNvPr>
              <p:cNvSpPr/>
              <p:nvPr/>
            </p:nvSpPr>
            <p:spPr>
              <a:xfrm>
                <a:off x="680465" y="3082583"/>
                <a:ext cx="1499669" cy="7094"/>
              </a:xfrm>
              <a:custGeom>
                <a:avLst/>
                <a:gdLst>
                  <a:gd name="connsiteX0" fmla="*/ 0 w 1499669"/>
                  <a:gd name="connsiteY0" fmla="*/ 0 h 7094"/>
                  <a:gd name="connsiteX1" fmla="*/ 1499670 w 1499669"/>
                  <a:gd name="connsiteY1" fmla="*/ 0 h 7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9669" h="7094">
                    <a:moveTo>
                      <a:pt x="0" y="0"/>
                    </a:moveTo>
                    <a:lnTo>
                      <a:pt x="1499670" y="0"/>
                    </a:lnTo>
                  </a:path>
                </a:pathLst>
              </a:custGeom>
              <a:noFill/>
              <a:ln w="32635" cap="sq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9" name="Freeform: Shape 3128">
                <a:extLst>
                  <a:ext uri="{FF2B5EF4-FFF2-40B4-BE49-F238E27FC236}">
                    <a16:creationId xmlns:a16="http://schemas.microsoft.com/office/drawing/2014/main" id="{911CDA81-CB54-3351-7803-769E9439F13E}"/>
                  </a:ext>
                </a:extLst>
              </p:cNvPr>
              <p:cNvSpPr/>
              <p:nvPr/>
            </p:nvSpPr>
            <p:spPr>
              <a:xfrm>
                <a:off x="680465" y="2733058"/>
                <a:ext cx="1499669" cy="7094"/>
              </a:xfrm>
              <a:custGeom>
                <a:avLst/>
                <a:gdLst>
                  <a:gd name="connsiteX0" fmla="*/ 0 w 1499669"/>
                  <a:gd name="connsiteY0" fmla="*/ 0 h 7094"/>
                  <a:gd name="connsiteX1" fmla="*/ 1499670 w 1499669"/>
                  <a:gd name="connsiteY1" fmla="*/ 0 h 7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9669" h="7094">
                    <a:moveTo>
                      <a:pt x="0" y="0"/>
                    </a:moveTo>
                    <a:lnTo>
                      <a:pt x="1499670" y="0"/>
                    </a:lnTo>
                  </a:path>
                </a:pathLst>
              </a:custGeom>
              <a:noFill/>
              <a:ln w="32635" cap="sq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252" name="Freeform: Shape 2251">
            <a:extLst>
              <a:ext uri="{FF2B5EF4-FFF2-40B4-BE49-F238E27FC236}">
                <a16:creationId xmlns:a16="http://schemas.microsoft.com/office/drawing/2014/main" id="{7032DCE3-F75C-5724-20BB-38ACCE9EED16}"/>
              </a:ext>
            </a:extLst>
          </p:cNvPr>
          <p:cNvSpPr/>
          <p:nvPr/>
        </p:nvSpPr>
        <p:spPr>
          <a:xfrm>
            <a:off x="4302996" y="818555"/>
            <a:ext cx="1267153" cy="1267154"/>
          </a:xfrm>
          <a:custGeom>
            <a:avLst/>
            <a:gdLst>
              <a:gd name="connsiteX0" fmla="*/ 0 w 1640840"/>
              <a:gd name="connsiteY0" fmla="*/ 1640841 h 1640840"/>
              <a:gd name="connsiteX1" fmla="*/ 1640841 w 1640840"/>
              <a:gd name="connsiteY1" fmla="*/ 1640841 h 1640840"/>
              <a:gd name="connsiteX2" fmla="*/ 1640841 w 1640840"/>
              <a:gd name="connsiteY2" fmla="*/ 0 h 1640840"/>
              <a:gd name="connsiteX3" fmla="*/ 0 w 1640840"/>
              <a:gd name="connsiteY3" fmla="*/ 0 h 1640840"/>
              <a:gd name="connsiteX4" fmla="*/ 0 w 1640840"/>
              <a:gd name="connsiteY4" fmla="*/ 1640841 h 164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0840" h="1640840">
                <a:moveTo>
                  <a:pt x="0" y="1640841"/>
                </a:moveTo>
                <a:lnTo>
                  <a:pt x="1640841" y="1640841"/>
                </a:lnTo>
                <a:lnTo>
                  <a:pt x="1640841" y="0"/>
                </a:lnTo>
                <a:lnTo>
                  <a:pt x="0" y="0"/>
                </a:lnTo>
                <a:lnTo>
                  <a:pt x="0" y="1640841"/>
                </a:lnTo>
                <a:close/>
              </a:path>
            </a:pathLst>
          </a:custGeom>
          <a:noFill/>
          <a:ln w="6527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53" name="Graphic 27">
            <a:extLst>
              <a:ext uri="{FF2B5EF4-FFF2-40B4-BE49-F238E27FC236}">
                <a16:creationId xmlns:a16="http://schemas.microsoft.com/office/drawing/2014/main" id="{B906BC9E-17D1-BD4C-664F-D3968BFA6BDD}"/>
              </a:ext>
            </a:extLst>
          </p:cNvPr>
          <p:cNvGrpSpPr/>
          <p:nvPr/>
        </p:nvGrpSpPr>
        <p:grpSpPr>
          <a:xfrm>
            <a:off x="4357506" y="606272"/>
            <a:ext cx="1158133" cy="423542"/>
            <a:chOff x="5023864" y="628358"/>
            <a:chExt cx="1499669" cy="321977"/>
          </a:xfrm>
          <a:noFill/>
        </p:grpSpPr>
        <p:sp>
          <p:nvSpPr>
            <p:cNvPr id="2254" name="Freeform: Shape 2253">
              <a:extLst>
                <a:ext uri="{FF2B5EF4-FFF2-40B4-BE49-F238E27FC236}">
                  <a16:creationId xmlns:a16="http://schemas.microsoft.com/office/drawing/2014/main" id="{5145B2FD-CC99-2E51-B098-EA977E0EA9C3}"/>
                </a:ext>
              </a:extLst>
            </p:cNvPr>
            <p:cNvSpPr/>
            <p:nvPr/>
          </p:nvSpPr>
          <p:spPr>
            <a:xfrm>
              <a:off x="5023864" y="628358"/>
              <a:ext cx="1499669" cy="321977"/>
            </a:xfrm>
            <a:custGeom>
              <a:avLst/>
              <a:gdLst>
                <a:gd name="connsiteX0" fmla="*/ 0 w 1499669"/>
                <a:gd name="connsiteY0" fmla="*/ 321978 h 321977"/>
                <a:gd name="connsiteX1" fmla="*/ 1499670 w 1499669"/>
                <a:gd name="connsiteY1" fmla="*/ 321978 h 321977"/>
                <a:gd name="connsiteX2" fmla="*/ 1499670 w 1499669"/>
                <a:gd name="connsiteY2" fmla="*/ 0 h 321977"/>
                <a:gd name="connsiteX3" fmla="*/ 0 w 1499669"/>
                <a:gd name="connsiteY3" fmla="*/ 0 h 321977"/>
                <a:gd name="connsiteX4" fmla="*/ 0 w 1499669"/>
                <a:gd name="connsiteY4" fmla="*/ 321978 h 32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9669" h="321977">
                  <a:moveTo>
                    <a:pt x="0" y="321978"/>
                  </a:moveTo>
                  <a:lnTo>
                    <a:pt x="1499670" y="321978"/>
                  </a:lnTo>
                  <a:lnTo>
                    <a:pt x="1499670" y="0"/>
                  </a:lnTo>
                  <a:lnTo>
                    <a:pt x="0" y="0"/>
                  </a:lnTo>
                  <a:lnTo>
                    <a:pt x="0" y="321978"/>
                  </a:lnTo>
                  <a:close/>
                </a:path>
              </a:pathLst>
            </a:custGeom>
            <a:noFill/>
            <a:ln w="652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5" name="Freeform: Shape 2254">
              <a:extLst>
                <a:ext uri="{FF2B5EF4-FFF2-40B4-BE49-F238E27FC236}">
                  <a16:creationId xmlns:a16="http://schemas.microsoft.com/office/drawing/2014/main" id="{0ED190F7-0EF6-5293-2676-E3020AC16F0C}"/>
                </a:ext>
              </a:extLst>
            </p:cNvPr>
            <p:cNvSpPr/>
            <p:nvPr/>
          </p:nvSpPr>
          <p:spPr>
            <a:xfrm>
              <a:off x="5092030" y="642993"/>
              <a:ext cx="1363336" cy="292706"/>
            </a:xfrm>
            <a:custGeom>
              <a:avLst/>
              <a:gdLst>
                <a:gd name="connsiteX0" fmla="*/ 0 w 1363336"/>
                <a:gd name="connsiteY0" fmla="*/ 166217 h 292706"/>
                <a:gd name="connsiteX1" fmla="*/ 13771 w 1363336"/>
                <a:gd name="connsiteY1" fmla="*/ 204824 h 292706"/>
                <a:gd name="connsiteX2" fmla="*/ 27542 w 1363336"/>
                <a:gd name="connsiteY2" fmla="*/ 239526 h 292706"/>
                <a:gd name="connsiteX3" fmla="*/ 41313 w 1363336"/>
                <a:gd name="connsiteY3" fmla="*/ 268397 h 292706"/>
                <a:gd name="connsiteX4" fmla="*/ 55085 w 1363336"/>
                <a:gd name="connsiteY4" fmla="*/ 285174 h 292706"/>
                <a:gd name="connsiteX5" fmla="*/ 68855 w 1363336"/>
                <a:gd name="connsiteY5" fmla="*/ 292332 h 292706"/>
                <a:gd name="connsiteX6" fmla="*/ 82627 w 1363336"/>
                <a:gd name="connsiteY6" fmla="*/ 292707 h 292706"/>
                <a:gd name="connsiteX7" fmla="*/ 96397 w 1363336"/>
                <a:gd name="connsiteY7" fmla="*/ 287397 h 292706"/>
                <a:gd name="connsiteX8" fmla="*/ 110169 w 1363336"/>
                <a:gd name="connsiteY8" fmla="*/ 282885 h 292706"/>
                <a:gd name="connsiteX9" fmla="*/ 123939 w 1363336"/>
                <a:gd name="connsiteY9" fmla="*/ 278274 h 292706"/>
                <a:gd name="connsiteX10" fmla="*/ 137711 w 1363336"/>
                <a:gd name="connsiteY10" fmla="*/ 272789 h 292706"/>
                <a:gd name="connsiteX11" fmla="*/ 151482 w 1363336"/>
                <a:gd name="connsiteY11" fmla="*/ 263427 h 292706"/>
                <a:gd name="connsiteX12" fmla="*/ 165253 w 1363336"/>
                <a:gd name="connsiteY12" fmla="*/ 248834 h 292706"/>
                <a:gd name="connsiteX13" fmla="*/ 179024 w 1363336"/>
                <a:gd name="connsiteY13" fmla="*/ 231894 h 292706"/>
                <a:gd name="connsiteX14" fmla="*/ 192795 w 1363336"/>
                <a:gd name="connsiteY14" fmla="*/ 218416 h 292706"/>
                <a:gd name="connsiteX15" fmla="*/ 206566 w 1363336"/>
                <a:gd name="connsiteY15" fmla="*/ 211080 h 292706"/>
                <a:gd name="connsiteX16" fmla="*/ 220337 w 1363336"/>
                <a:gd name="connsiteY16" fmla="*/ 206228 h 292706"/>
                <a:gd name="connsiteX17" fmla="*/ 234108 w 1363336"/>
                <a:gd name="connsiteY17" fmla="*/ 201235 h 292706"/>
                <a:gd name="connsiteX18" fmla="*/ 247879 w 1363336"/>
                <a:gd name="connsiteY18" fmla="*/ 190997 h 292706"/>
                <a:gd name="connsiteX19" fmla="*/ 261650 w 1363336"/>
                <a:gd name="connsiteY19" fmla="*/ 174573 h 292706"/>
                <a:gd name="connsiteX20" fmla="*/ 275421 w 1363336"/>
                <a:gd name="connsiteY20" fmla="*/ 156087 h 292706"/>
                <a:gd name="connsiteX21" fmla="*/ 289192 w 1363336"/>
                <a:gd name="connsiteY21" fmla="*/ 137801 h 292706"/>
                <a:gd name="connsiteX22" fmla="*/ 302963 w 1363336"/>
                <a:gd name="connsiteY22" fmla="*/ 120700 h 292706"/>
                <a:gd name="connsiteX23" fmla="*/ 316734 w 1363336"/>
                <a:gd name="connsiteY23" fmla="*/ 106113 h 292706"/>
                <a:gd name="connsiteX24" fmla="*/ 330505 w 1363336"/>
                <a:gd name="connsiteY24" fmla="*/ 91452 h 292706"/>
                <a:gd name="connsiteX25" fmla="*/ 344277 w 1363336"/>
                <a:gd name="connsiteY25" fmla="*/ 75145 h 292706"/>
                <a:gd name="connsiteX26" fmla="*/ 358047 w 1363336"/>
                <a:gd name="connsiteY26" fmla="*/ 58157 h 292706"/>
                <a:gd name="connsiteX27" fmla="*/ 371819 w 1363336"/>
                <a:gd name="connsiteY27" fmla="*/ 42218 h 292706"/>
                <a:gd name="connsiteX28" fmla="*/ 385589 w 1363336"/>
                <a:gd name="connsiteY28" fmla="*/ 30511 h 292706"/>
                <a:gd name="connsiteX29" fmla="*/ 399361 w 1363336"/>
                <a:gd name="connsiteY29" fmla="*/ 31479 h 292706"/>
                <a:gd name="connsiteX30" fmla="*/ 413132 w 1363336"/>
                <a:gd name="connsiteY30" fmla="*/ 49729 h 292706"/>
                <a:gd name="connsiteX31" fmla="*/ 426903 w 1363336"/>
                <a:gd name="connsiteY31" fmla="*/ 88883 h 292706"/>
                <a:gd name="connsiteX32" fmla="*/ 440674 w 1363336"/>
                <a:gd name="connsiteY32" fmla="*/ 149125 h 292706"/>
                <a:gd name="connsiteX33" fmla="*/ 454445 w 1363336"/>
                <a:gd name="connsiteY33" fmla="*/ 209365 h 292706"/>
                <a:gd name="connsiteX34" fmla="*/ 468216 w 1363336"/>
                <a:gd name="connsiteY34" fmla="*/ 241927 h 292706"/>
                <a:gd name="connsiteX35" fmla="*/ 481987 w 1363336"/>
                <a:gd name="connsiteY35" fmla="*/ 241246 h 292706"/>
                <a:gd name="connsiteX36" fmla="*/ 495758 w 1363336"/>
                <a:gd name="connsiteY36" fmla="*/ 216402 h 292706"/>
                <a:gd name="connsiteX37" fmla="*/ 509529 w 1363336"/>
                <a:gd name="connsiteY37" fmla="*/ 175715 h 292706"/>
                <a:gd name="connsiteX38" fmla="*/ 523299 w 1363336"/>
                <a:gd name="connsiteY38" fmla="*/ 134423 h 292706"/>
                <a:gd name="connsiteX39" fmla="*/ 537070 w 1363336"/>
                <a:gd name="connsiteY39" fmla="*/ 100660 h 292706"/>
                <a:gd name="connsiteX40" fmla="*/ 550841 w 1363336"/>
                <a:gd name="connsiteY40" fmla="*/ 81783 h 292706"/>
                <a:gd name="connsiteX41" fmla="*/ 564611 w 1363336"/>
                <a:gd name="connsiteY41" fmla="*/ 75309 h 292706"/>
                <a:gd name="connsiteX42" fmla="*/ 578382 w 1363336"/>
                <a:gd name="connsiteY42" fmla="*/ 72306 h 292706"/>
                <a:gd name="connsiteX43" fmla="*/ 592153 w 1363336"/>
                <a:gd name="connsiteY43" fmla="*/ 73628 h 292706"/>
                <a:gd name="connsiteX44" fmla="*/ 605923 w 1363336"/>
                <a:gd name="connsiteY44" fmla="*/ 78041 h 292706"/>
                <a:gd name="connsiteX45" fmla="*/ 619701 w 1363336"/>
                <a:gd name="connsiteY45" fmla="*/ 84893 h 292706"/>
                <a:gd name="connsiteX46" fmla="*/ 633471 w 1363336"/>
                <a:gd name="connsiteY46" fmla="*/ 91456 h 292706"/>
                <a:gd name="connsiteX47" fmla="*/ 647242 w 1363336"/>
                <a:gd name="connsiteY47" fmla="*/ 98116 h 292706"/>
                <a:gd name="connsiteX48" fmla="*/ 661013 w 1363336"/>
                <a:gd name="connsiteY48" fmla="*/ 103515 h 292706"/>
                <a:gd name="connsiteX49" fmla="*/ 674783 w 1363336"/>
                <a:gd name="connsiteY49" fmla="*/ 106444 h 292706"/>
                <a:gd name="connsiteX50" fmla="*/ 688554 w 1363336"/>
                <a:gd name="connsiteY50" fmla="*/ 107902 h 292706"/>
                <a:gd name="connsiteX51" fmla="*/ 702325 w 1363336"/>
                <a:gd name="connsiteY51" fmla="*/ 105588 h 292706"/>
                <a:gd name="connsiteX52" fmla="*/ 716095 w 1363336"/>
                <a:gd name="connsiteY52" fmla="*/ 100094 h 292706"/>
                <a:gd name="connsiteX53" fmla="*/ 729866 w 1363336"/>
                <a:gd name="connsiteY53" fmla="*/ 90988 h 292706"/>
                <a:gd name="connsiteX54" fmla="*/ 743637 w 1363336"/>
                <a:gd name="connsiteY54" fmla="*/ 78155 h 292706"/>
                <a:gd name="connsiteX55" fmla="*/ 757407 w 1363336"/>
                <a:gd name="connsiteY55" fmla="*/ 62992 h 292706"/>
                <a:gd name="connsiteX56" fmla="*/ 771178 w 1363336"/>
                <a:gd name="connsiteY56" fmla="*/ 46573 h 292706"/>
                <a:gd name="connsiteX57" fmla="*/ 784949 w 1363336"/>
                <a:gd name="connsiteY57" fmla="*/ 30341 h 292706"/>
                <a:gd name="connsiteX58" fmla="*/ 798719 w 1363336"/>
                <a:gd name="connsiteY58" fmla="*/ 16095 h 292706"/>
                <a:gd name="connsiteX59" fmla="*/ 812490 w 1363336"/>
                <a:gd name="connsiteY59" fmla="*/ 5237 h 292706"/>
                <a:gd name="connsiteX60" fmla="*/ 826261 w 1363336"/>
                <a:gd name="connsiteY60" fmla="*/ 0 h 292706"/>
                <a:gd name="connsiteX61" fmla="*/ 840031 w 1363336"/>
                <a:gd name="connsiteY61" fmla="*/ 2493 h 292706"/>
                <a:gd name="connsiteX62" fmla="*/ 853802 w 1363336"/>
                <a:gd name="connsiteY62" fmla="*/ 11637 h 292706"/>
                <a:gd name="connsiteX63" fmla="*/ 867579 w 1363336"/>
                <a:gd name="connsiteY63" fmla="*/ 24753 h 292706"/>
                <a:gd name="connsiteX64" fmla="*/ 881350 w 1363336"/>
                <a:gd name="connsiteY64" fmla="*/ 39841 h 292706"/>
                <a:gd name="connsiteX65" fmla="*/ 895120 w 1363336"/>
                <a:gd name="connsiteY65" fmla="*/ 55200 h 292706"/>
                <a:gd name="connsiteX66" fmla="*/ 908891 w 1363336"/>
                <a:gd name="connsiteY66" fmla="*/ 70591 h 292706"/>
                <a:gd name="connsiteX67" fmla="*/ 922662 w 1363336"/>
                <a:gd name="connsiteY67" fmla="*/ 86261 h 292706"/>
                <a:gd name="connsiteX68" fmla="*/ 936432 w 1363336"/>
                <a:gd name="connsiteY68" fmla="*/ 102817 h 292706"/>
                <a:gd name="connsiteX69" fmla="*/ 950203 w 1363336"/>
                <a:gd name="connsiteY69" fmla="*/ 122824 h 292706"/>
                <a:gd name="connsiteX70" fmla="*/ 963974 w 1363336"/>
                <a:gd name="connsiteY70" fmla="*/ 147619 h 292706"/>
                <a:gd name="connsiteX71" fmla="*/ 977744 w 1363336"/>
                <a:gd name="connsiteY71" fmla="*/ 174124 h 292706"/>
                <a:gd name="connsiteX72" fmla="*/ 991515 w 1363336"/>
                <a:gd name="connsiteY72" fmla="*/ 196383 h 292706"/>
                <a:gd name="connsiteX73" fmla="*/ 1005286 w 1363336"/>
                <a:gd name="connsiteY73" fmla="*/ 209402 h 292706"/>
                <a:gd name="connsiteX74" fmla="*/ 1019057 w 1363336"/>
                <a:gd name="connsiteY74" fmla="*/ 211636 h 292706"/>
                <a:gd name="connsiteX75" fmla="*/ 1032827 w 1363336"/>
                <a:gd name="connsiteY75" fmla="*/ 205526 h 292706"/>
                <a:gd name="connsiteX76" fmla="*/ 1046598 w 1363336"/>
                <a:gd name="connsiteY76" fmla="*/ 194956 h 292706"/>
                <a:gd name="connsiteX77" fmla="*/ 1060369 w 1363336"/>
                <a:gd name="connsiteY77" fmla="*/ 183304 h 292706"/>
                <a:gd name="connsiteX78" fmla="*/ 1074139 w 1363336"/>
                <a:gd name="connsiteY78" fmla="*/ 173476 h 292706"/>
                <a:gd name="connsiteX79" fmla="*/ 1087910 w 1363336"/>
                <a:gd name="connsiteY79" fmla="*/ 165794 h 292706"/>
                <a:gd name="connsiteX80" fmla="*/ 1101687 w 1363336"/>
                <a:gd name="connsiteY80" fmla="*/ 157470 h 292706"/>
                <a:gd name="connsiteX81" fmla="*/ 1115458 w 1363336"/>
                <a:gd name="connsiteY81" fmla="*/ 146048 h 292706"/>
                <a:gd name="connsiteX82" fmla="*/ 1129229 w 1363336"/>
                <a:gd name="connsiteY82" fmla="*/ 131456 h 292706"/>
                <a:gd name="connsiteX83" fmla="*/ 1142999 w 1363336"/>
                <a:gd name="connsiteY83" fmla="*/ 114096 h 292706"/>
                <a:gd name="connsiteX84" fmla="*/ 1156770 w 1363336"/>
                <a:gd name="connsiteY84" fmla="*/ 96095 h 292706"/>
                <a:gd name="connsiteX85" fmla="*/ 1170541 w 1363336"/>
                <a:gd name="connsiteY85" fmla="*/ 81795 h 292706"/>
                <a:gd name="connsiteX86" fmla="*/ 1184311 w 1363336"/>
                <a:gd name="connsiteY86" fmla="*/ 72770 h 292706"/>
                <a:gd name="connsiteX87" fmla="*/ 1198082 w 1363336"/>
                <a:gd name="connsiteY87" fmla="*/ 67695 h 292706"/>
                <a:gd name="connsiteX88" fmla="*/ 1211853 w 1363336"/>
                <a:gd name="connsiteY88" fmla="*/ 66136 h 292706"/>
                <a:gd name="connsiteX89" fmla="*/ 1225623 w 1363336"/>
                <a:gd name="connsiteY89" fmla="*/ 67595 h 292706"/>
                <a:gd name="connsiteX90" fmla="*/ 1239394 w 1363336"/>
                <a:gd name="connsiteY90" fmla="*/ 70905 h 292706"/>
                <a:gd name="connsiteX91" fmla="*/ 1253165 w 1363336"/>
                <a:gd name="connsiteY91" fmla="*/ 74859 h 292706"/>
                <a:gd name="connsiteX92" fmla="*/ 1266935 w 1363336"/>
                <a:gd name="connsiteY92" fmla="*/ 78195 h 292706"/>
                <a:gd name="connsiteX93" fmla="*/ 1280706 w 1363336"/>
                <a:gd name="connsiteY93" fmla="*/ 80394 h 292706"/>
                <a:gd name="connsiteX94" fmla="*/ 1294477 w 1363336"/>
                <a:gd name="connsiteY94" fmla="*/ 81352 h 292706"/>
                <a:gd name="connsiteX95" fmla="*/ 1308247 w 1363336"/>
                <a:gd name="connsiteY95" fmla="*/ 81502 h 292706"/>
                <a:gd name="connsiteX96" fmla="*/ 1322018 w 1363336"/>
                <a:gd name="connsiteY96" fmla="*/ 81495 h 292706"/>
                <a:gd name="connsiteX97" fmla="*/ 1335789 w 1363336"/>
                <a:gd name="connsiteY97" fmla="*/ 81938 h 292706"/>
                <a:gd name="connsiteX98" fmla="*/ 1349566 w 1363336"/>
                <a:gd name="connsiteY98" fmla="*/ 83702 h 292706"/>
                <a:gd name="connsiteX99" fmla="*/ 1363336 w 1363336"/>
                <a:gd name="connsiteY99" fmla="*/ 87464 h 29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363336" h="292706">
                  <a:moveTo>
                    <a:pt x="0" y="166217"/>
                  </a:moveTo>
                  <a:lnTo>
                    <a:pt x="13771" y="204824"/>
                  </a:lnTo>
                  <a:lnTo>
                    <a:pt x="27542" y="239526"/>
                  </a:lnTo>
                  <a:lnTo>
                    <a:pt x="41313" y="268397"/>
                  </a:lnTo>
                  <a:lnTo>
                    <a:pt x="55085" y="285174"/>
                  </a:lnTo>
                  <a:lnTo>
                    <a:pt x="68855" y="292332"/>
                  </a:lnTo>
                  <a:lnTo>
                    <a:pt x="82627" y="292707"/>
                  </a:lnTo>
                  <a:lnTo>
                    <a:pt x="96397" y="287397"/>
                  </a:lnTo>
                  <a:lnTo>
                    <a:pt x="110169" y="282885"/>
                  </a:lnTo>
                  <a:lnTo>
                    <a:pt x="123939" y="278274"/>
                  </a:lnTo>
                  <a:lnTo>
                    <a:pt x="137711" y="272789"/>
                  </a:lnTo>
                  <a:lnTo>
                    <a:pt x="151482" y="263427"/>
                  </a:lnTo>
                  <a:lnTo>
                    <a:pt x="165253" y="248834"/>
                  </a:lnTo>
                  <a:lnTo>
                    <a:pt x="179024" y="231894"/>
                  </a:lnTo>
                  <a:lnTo>
                    <a:pt x="192795" y="218416"/>
                  </a:lnTo>
                  <a:lnTo>
                    <a:pt x="206566" y="211080"/>
                  </a:lnTo>
                  <a:lnTo>
                    <a:pt x="220337" y="206228"/>
                  </a:lnTo>
                  <a:lnTo>
                    <a:pt x="234108" y="201235"/>
                  </a:lnTo>
                  <a:lnTo>
                    <a:pt x="247879" y="190997"/>
                  </a:lnTo>
                  <a:lnTo>
                    <a:pt x="261650" y="174573"/>
                  </a:lnTo>
                  <a:lnTo>
                    <a:pt x="275421" y="156087"/>
                  </a:lnTo>
                  <a:lnTo>
                    <a:pt x="289192" y="137801"/>
                  </a:lnTo>
                  <a:lnTo>
                    <a:pt x="302963" y="120700"/>
                  </a:lnTo>
                  <a:lnTo>
                    <a:pt x="316734" y="106113"/>
                  </a:lnTo>
                  <a:lnTo>
                    <a:pt x="330505" y="91452"/>
                  </a:lnTo>
                  <a:lnTo>
                    <a:pt x="344277" y="75145"/>
                  </a:lnTo>
                  <a:lnTo>
                    <a:pt x="358047" y="58157"/>
                  </a:lnTo>
                  <a:lnTo>
                    <a:pt x="371819" y="42218"/>
                  </a:lnTo>
                  <a:lnTo>
                    <a:pt x="385589" y="30511"/>
                  </a:lnTo>
                  <a:lnTo>
                    <a:pt x="399361" y="31479"/>
                  </a:lnTo>
                  <a:lnTo>
                    <a:pt x="413132" y="49729"/>
                  </a:lnTo>
                  <a:lnTo>
                    <a:pt x="426903" y="88883"/>
                  </a:lnTo>
                  <a:lnTo>
                    <a:pt x="440674" y="149125"/>
                  </a:lnTo>
                  <a:lnTo>
                    <a:pt x="454445" y="209365"/>
                  </a:lnTo>
                  <a:lnTo>
                    <a:pt x="468216" y="241927"/>
                  </a:lnTo>
                  <a:lnTo>
                    <a:pt x="481987" y="241246"/>
                  </a:lnTo>
                  <a:lnTo>
                    <a:pt x="495758" y="216402"/>
                  </a:lnTo>
                  <a:lnTo>
                    <a:pt x="509529" y="175715"/>
                  </a:lnTo>
                  <a:lnTo>
                    <a:pt x="523299" y="134423"/>
                  </a:lnTo>
                  <a:lnTo>
                    <a:pt x="537070" y="100660"/>
                  </a:lnTo>
                  <a:lnTo>
                    <a:pt x="550841" y="81783"/>
                  </a:lnTo>
                  <a:lnTo>
                    <a:pt x="564611" y="75309"/>
                  </a:lnTo>
                  <a:lnTo>
                    <a:pt x="578382" y="72306"/>
                  </a:lnTo>
                  <a:lnTo>
                    <a:pt x="592153" y="73628"/>
                  </a:lnTo>
                  <a:lnTo>
                    <a:pt x="605923" y="78041"/>
                  </a:lnTo>
                  <a:lnTo>
                    <a:pt x="619701" y="84893"/>
                  </a:lnTo>
                  <a:lnTo>
                    <a:pt x="633471" y="91456"/>
                  </a:lnTo>
                  <a:lnTo>
                    <a:pt x="647242" y="98116"/>
                  </a:lnTo>
                  <a:lnTo>
                    <a:pt x="661013" y="103515"/>
                  </a:lnTo>
                  <a:lnTo>
                    <a:pt x="674783" y="106444"/>
                  </a:lnTo>
                  <a:lnTo>
                    <a:pt x="688554" y="107902"/>
                  </a:lnTo>
                  <a:lnTo>
                    <a:pt x="702325" y="105588"/>
                  </a:lnTo>
                  <a:lnTo>
                    <a:pt x="716095" y="100094"/>
                  </a:lnTo>
                  <a:lnTo>
                    <a:pt x="729866" y="90988"/>
                  </a:lnTo>
                  <a:lnTo>
                    <a:pt x="743637" y="78155"/>
                  </a:lnTo>
                  <a:lnTo>
                    <a:pt x="757407" y="62992"/>
                  </a:lnTo>
                  <a:lnTo>
                    <a:pt x="771178" y="46573"/>
                  </a:lnTo>
                  <a:lnTo>
                    <a:pt x="784949" y="30341"/>
                  </a:lnTo>
                  <a:lnTo>
                    <a:pt x="798719" y="16095"/>
                  </a:lnTo>
                  <a:lnTo>
                    <a:pt x="812490" y="5237"/>
                  </a:lnTo>
                  <a:lnTo>
                    <a:pt x="826261" y="0"/>
                  </a:lnTo>
                  <a:lnTo>
                    <a:pt x="840031" y="2493"/>
                  </a:lnTo>
                  <a:lnTo>
                    <a:pt x="853802" y="11637"/>
                  </a:lnTo>
                  <a:lnTo>
                    <a:pt x="867579" y="24753"/>
                  </a:lnTo>
                  <a:lnTo>
                    <a:pt x="881350" y="39841"/>
                  </a:lnTo>
                  <a:lnTo>
                    <a:pt x="895120" y="55200"/>
                  </a:lnTo>
                  <a:lnTo>
                    <a:pt x="908891" y="70591"/>
                  </a:lnTo>
                  <a:lnTo>
                    <a:pt x="922662" y="86261"/>
                  </a:lnTo>
                  <a:lnTo>
                    <a:pt x="936432" y="102817"/>
                  </a:lnTo>
                  <a:lnTo>
                    <a:pt x="950203" y="122824"/>
                  </a:lnTo>
                  <a:lnTo>
                    <a:pt x="963974" y="147619"/>
                  </a:lnTo>
                  <a:lnTo>
                    <a:pt x="977744" y="174124"/>
                  </a:lnTo>
                  <a:lnTo>
                    <a:pt x="991515" y="196383"/>
                  </a:lnTo>
                  <a:lnTo>
                    <a:pt x="1005286" y="209402"/>
                  </a:lnTo>
                  <a:lnTo>
                    <a:pt x="1019057" y="211636"/>
                  </a:lnTo>
                  <a:lnTo>
                    <a:pt x="1032827" y="205526"/>
                  </a:lnTo>
                  <a:lnTo>
                    <a:pt x="1046598" y="194956"/>
                  </a:lnTo>
                  <a:lnTo>
                    <a:pt x="1060369" y="183304"/>
                  </a:lnTo>
                  <a:lnTo>
                    <a:pt x="1074139" y="173476"/>
                  </a:lnTo>
                  <a:lnTo>
                    <a:pt x="1087910" y="165794"/>
                  </a:lnTo>
                  <a:lnTo>
                    <a:pt x="1101687" y="157470"/>
                  </a:lnTo>
                  <a:lnTo>
                    <a:pt x="1115458" y="146048"/>
                  </a:lnTo>
                  <a:lnTo>
                    <a:pt x="1129229" y="131456"/>
                  </a:lnTo>
                  <a:lnTo>
                    <a:pt x="1142999" y="114096"/>
                  </a:lnTo>
                  <a:lnTo>
                    <a:pt x="1156770" y="96095"/>
                  </a:lnTo>
                  <a:lnTo>
                    <a:pt x="1170541" y="81795"/>
                  </a:lnTo>
                  <a:lnTo>
                    <a:pt x="1184311" y="72770"/>
                  </a:lnTo>
                  <a:lnTo>
                    <a:pt x="1198082" y="67695"/>
                  </a:lnTo>
                  <a:lnTo>
                    <a:pt x="1211853" y="66136"/>
                  </a:lnTo>
                  <a:lnTo>
                    <a:pt x="1225623" y="67595"/>
                  </a:lnTo>
                  <a:lnTo>
                    <a:pt x="1239394" y="70905"/>
                  </a:lnTo>
                  <a:lnTo>
                    <a:pt x="1253165" y="74859"/>
                  </a:lnTo>
                  <a:lnTo>
                    <a:pt x="1266935" y="78195"/>
                  </a:lnTo>
                  <a:lnTo>
                    <a:pt x="1280706" y="80394"/>
                  </a:lnTo>
                  <a:lnTo>
                    <a:pt x="1294477" y="81352"/>
                  </a:lnTo>
                  <a:lnTo>
                    <a:pt x="1308247" y="81502"/>
                  </a:lnTo>
                  <a:lnTo>
                    <a:pt x="1322018" y="81495"/>
                  </a:lnTo>
                  <a:lnTo>
                    <a:pt x="1335789" y="81938"/>
                  </a:lnTo>
                  <a:lnTo>
                    <a:pt x="1349566" y="83702"/>
                  </a:lnTo>
                  <a:lnTo>
                    <a:pt x="1363336" y="87464"/>
                  </a:lnTo>
                </a:path>
              </a:pathLst>
            </a:custGeom>
            <a:noFill/>
            <a:ln w="32635" cap="rnd">
              <a:solidFill>
                <a:srgbClr val="01E8E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6" name="Freeform: Shape 2255">
              <a:extLst>
                <a:ext uri="{FF2B5EF4-FFF2-40B4-BE49-F238E27FC236}">
                  <a16:creationId xmlns:a16="http://schemas.microsoft.com/office/drawing/2014/main" id="{910F8FDA-B076-C278-0DA2-38C6461B270B}"/>
                </a:ext>
              </a:extLst>
            </p:cNvPr>
            <p:cNvSpPr/>
            <p:nvPr/>
          </p:nvSpPr>
          <p:spPr>
            <a:xfrm>
              <a:off x="5023864" y="628358"/>
              <a:ext cx="6535" cy="321977"/>
            </a:xfrm>
            <a:custGeom>
              <a:avLst/>
              <a:gdLst>
                <a:gd name="connsiteX0" fmla="*/ 0 w 6535"/>
                <a:gd name="connsiteY0" fmla="*/ 321978 h 321977"/>
                <a:gd name="connsiteX1" fmla="*/ 0 w 6535"/>
                <a:gd name="connsiteY1" fmla="*/ 0 h 32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35" h="321977">
                  <a:moveTo>
                    <a:pt x="0" y="321978"/>
                  </a:moveTo>
                  <a:lnTo>
                    <a:pt x="0" y="0"/>
                  </a:lnTo>
                </a:path>
              </a:pathLst>
            </a:custGeom>
            <a:noFill/>
            <a:ln w="32635" cap="sq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7" name="Freeform: Shape 2256">
              <a:extLst>
                <a:ext uri="{FF2B5EF4-FFF2-40B4-BE49-F238E27FC236}">
                  <a16:creationId xmlns:a16="http://schemas.microsoft.com/office/drawing/2014/main" id="{09DDD5D2-E64A-1410-CF1D-CC6E9159DC8D}"/>
                </a:ext>
              </a:extLst>
            </p:cNvPr>
            <p:cNvSpPr/>
            <p:nvPr/>
          </p:nvSpPr>
          <p:spPr>
            <a:xfrm>
              <a:off x="6523534" y="628358"/>
              <a:ext cx="6535" cy="321977"/>
            </a:xfrm>
            <a:custGeom>
              <a:avLst/>
              <a:gdLst>
                <a:gd name="connsiteX0" fmla="*/ 0 w 6535"/>
                <a:gd name="connsiteY0" fmla="*/ 321978 h 321977"/>
                <a:gd name="connsiteX1" fmla="*/ 0 w 6535"/>
                <a:gd name="connsiteY1" fmla="*/ 0 h 32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35" h="321977">
                  <a:moveTo>
                    <a:pt x="0" y="321978"/>
                  </a:moveTo>
                  <a:lnTo>
                    <a:pt x="0" y="0"/>
                  </a:lnTo>
                </a:path>
              </a:pathLst>
            </a:custGeom>
            <a:noFill/>
            <a:ln w="32635" cap="sq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8" name="Freeform: Shape 2257">
              <a:extLst>
                <a:ext uri="{FF2B5EF4-FFF2-40B4-BE49-F238E27FC236}">
                  <a16:creationId xmlns:a16="http://schemas.microsoft.com/office/drawing/2014/main" id="{B5A914CF-0B52-E5E0-0952-023AA940369F}"/>
                </a:ext>
              </a:extLst>
            </p:cNvPr>
            <p:cNvSpPr/>
            <p:nvPr/>
          </p:nvSpPr>
          <p:spPr>
            <a:xfrm>
              <a:off x="5023864" y="950335"/>
              <a:ext cx="1499669" cy="6535"/>
            </a:xfrm>
            <a:custGeom>
              <a:avLst/>
              <a:gdLst>
                <a:gd name="connsiteX0" fmla="*/ 0 w 1499669"/>
                <a:gd name="connsiteY0" fmla="*/ 0 h 6535"/>
                <a:gd name="connsiteX1" fmla="*/ 1499670 w 1499669"/>
                <a:gd name="connsiteY1" fmla="*/ 0 h 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9669" h="6535">
                  <a:moveTo>
                    <a:pt x="0" y="0"/>
                  </a:moveTo>
                  <a:lnTo>
                    <a:pt x="1499670" y="0"/>
                  </a:lnTo>
                </a:path>
              </a:pathLst>
            </a:custGeom>
            <a:noFill/>
            <a:ln w="32635" cap="sq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9" name="Freeform: Shape 2258">
              <a:extLst>
                <a:ext uri="{FF2B5EF4-FFF2-40B4-BE49-F238E27FC236}">
                  <a16:creationId xmlns:a16="http://schemas.microsoft.com/office/drawing/2014/main" id="{553CFB2D-140E-1306-7B21-459EFE6F76E8}"/>
                </a:ext>
              </a:extLst>
            </p:cNvPr>
            <p:cNvSpPr/>
            <p:nvPr/>
          </p:nvSpPr>
          <p:spPr>
            <a:xfrm>
              <a:off x="5023864" y="628358"/>
              <a:ext cx="1499669" cy="6535"/>
            </a:xfrm>
            <a:custGeom>
              <a:avLst/>
              <a:gdLst>
                <a:gd name="connsiteX0" fmla="*/ 0 w 1499669"/>
                <a:gd name="connsiteY0" fmla="*/ 0 h 6535"/>
                <a:gd name="connsiteX1" fmla="*/ 1499670 w 1499669"/>
                <a:gd name="connsiteY1" fmla="*/ 0 h 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9669" h="6535">
                  <a:moveTo>
                    <a:pt x="0" y="0"/>
                  </a:moveTo>
                  <a:lnTo>
                    <a:pt x="1499670" y="0"/>
                  </a:lnTo>
                </a:path>
              </a:pathLst>
            </a:custGeom>
            <a:noFill/>
            <a:ln w="32635" cap="sq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86" name="Graphic 27">
            <a:extLst>
              <a:ext uri="{FF2B5EF4-FFF2-40B4-BE49-F238E27FC236}">
                <a16:creationId xmlns:a16="http://schemas.microsoft.com/office/drawing/2014/main" id="{F869B5C1-A0EE-DF47-A2BC-C5ECE0433FD2}"/>
              </a:ext>
            </a:extLst>
          </p:cNvPr>
          <p:cNvGrpSpPr/>
          <p:nvPr/>
        </p:nvGrpSpPr>
        <p:grpSpPr>
          <a:xfrm>
            <a:off x="4357506" y="1103573"/>
            <a:ext cx="1158133" cy="423541"/>
            <a:chOff x="5023864" y="1020921"/>
            <a:chExt cx="1499669" cy="321976"/>
          </a:xfrm>
          <a:noFill/>
        </p:grpSpPr>
        <p:sp>
          <p:nvSpPr>
            <p:cNvPr id="2987" name="Freeform: Shape 2986">
              <a:extLst>
                <a:ext uri="{FF2B5EF4-FFF2-40B4-BE49-F238E27FC236}">
                  <a16:creationId xmlns:a16="http://schemas.microsoft.com/office/drawing/2014/main" id="{F24CB366-F41F-744F-439C-EDC6134281A1}"/>
                </a:ext>
              </a:extLst>
            </p:cNvPr>
            <p:cNvSpPr/>
            <p:nvPr/>
          </p:nvSpPr>
          <p:spPr>
            <a:xfrm>
              <a:off x="5023864" y="1020921"/>
              <a:ext cx="1499669" cy="321976"/>
            </a:xfrm>
            <a:custGeom>
              <a:avLst/>
              <a:gdLst>
                <a:gd name="connsiteX0" fmla="*/ 0 w 1499669"/>
                <a:gd name="connsiteY0" fmla="*/ 321976 h 321976"/>
                <a:gd name="connsiteX1" fmla="*/ 1499670 w 1499669"/>
                <a:gd name="connsiteY1" fmla="*/ 321976 h 321976"/>
                <a:gd name="connsiteX2" fmla="*/ 1499670 w 1499669"/>
                <a:gd name="connsiteY2" fmla="*/ 0 h 321976"/>
                <a:gd name="connsiteX3" fmla="*/ 0 w 1499669"/>
                <a:gd name="connsiteY3" fmla="*/ 0 h 321976"/>
                <a:gd name="connsiteX4" fmla="*/ 0 w 1499669"/>
                <a:gd name="connsiteY4" fmla="*/ 321976 h 3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9669" h="321976">
                  <a:moveTo>
                    <a:pt x="0" y="321976"/>
                  </a:moveTo>
                  <a:lnTo>
                    <a:pt x="1499670" y="321976"/>
                  </a:lnTo>
                  <a:lnTo>
                    <a:pt x="1499670" y="0"/>
                  </a:lnTo>
                  <a:lnTo>
                    <a:pt x="0" y="0"/>
                  </a:lnTo>
                  <a:lnTo>
                    <a:pt x="0" y="321976"/>
                  </a:lnTo>
                  <a:close/>
                </a:path>
              </a:pathLst>
            </a:custGeom>
            <a:noFill/>
            <a:ln w="652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8" name="Freeform: Shape 2987">
              <a:extLst>
                <a:ext uri="{FF2B5EF4-FFF2-40B4-BE49-F238E27FC236}">
                  <a16:creationId xmlns:a16="http://schemas.microsoft.com/office/drawing/2014/main" id="{1AC52067-1E57-9C83-2BB6-73EC9A0D798A}"/>
                </a:ext>
              </a:extLst>
            </p:cNvPr>
            <p:cNvSpPr/>
            <p:nvPr/>
          </p:nvSpPr>
          <p:spPr>
            <a:xfrm>
              <a:off x="5092030" y="1035556"/>
              <a:ext cx="1363336" cy="292707"/>
            </a:xfrm>
            <a:custGeom>
              <a:avLst/>
              <a:gdLst>
                <a:gd name="connsiteX0" fmla="*/ 0 w 1363336"/>
                <a:gd name="connsiteY0" fmla="*/ 161723 h 292707"/>
                <a:gd name="connsiteX1" fmla="*/ 13771 w 1363336"/>
                <a:gd name="connsiteY1" fmla="*/ 201698 h 292707"/>
                <a:gd name="connsiteX2" fmla="*/ 27542 w 1363336"/>
                <a:gd name="connsiteY2" fmla="*/ 237644 h 292707"/>
                <a:gd name="connsiteX3" fmla="*/ 41313 w 1363336"/>
                <a:gd name="connsiteY3" fmla="*/ 267552 h 292707"/>
                <a:gd name="connsiteX4" fmla="*/ 55085 w 1363336"/>
                <a:gd name="connsiteY4" fmla="*/ 284924 h 292707"/>
                <a:gd name="connsiteX5" fmla="*/ 68855 w 1363336"/>
                <a:gd name="connsiteY5" fmla="*/ 292335 h 292707"/>
                <a:gd name="connsiteX6" fmla="*/ 82627 w 1363336"/>
                <a:gd name="connsiteY6" fmla="*/ 292708 h 292707"/>
                <a:gd name="connsiteX7" fmla="*/ 96397 w 1363336"/>
                <a:gd name="connsiteY7" fmla="*/ 287198 h 292707"/>
                <a:gd name="connsiteX8" fmla="*/ 110169 w 1363336"/>
                <a:gd name="connsiteY8" fmla="*/ 282518 h 292707"/>
                <a:gd name="connsiteX9" fmla="*/ 123939 w 1363336"/>
                <a:gd name="connsiteY9" fmla="*/ 277741 h 292707"/>
                <a:gd name="connsiteX10" fmla="*/ 137711 w 1363336"/>
                <a:gd name="connsiteY10" fmla="*/ 272048 h 292707"/>
                <a:gd name="connsiteX11" fmla="*/ 151482 w 1363336"/>
                <a:gd name="connsiteY11" fmla="*/ 262336 h 292707"/>
                <a:gd name="connsiteX12" fmla="*/ 165253 w 1363336"/>
                <a:gd name="connsiteY12" fmla="*/ 247206 h 292707"/>
                <a:gd name="connsiteX13" fmla="*/ 179024 w 1363336"/>
                <a:gd name="connsiteY13" fmla="*/ 229658 h 292707"/>
                <a:gd name="connsiteX14" fmla="*/ 192795 w 1363336"/>
                <a:gd name="connsiteY14" fmla="*/ 215717 h 292707"/>
                <a:gd name="connsiteX15" fmla="*/ 206566 w 1363336"/>
                <a:gd name="connsiteY15" fmla="*/ 208116 h 292707"/>
                <a:gd name="connsiteX16" fmla="*/ 220337 w 1363336"/>
                <a:gd name="connsiteY16" fmla="*/ 203084 h 292707"/>
                <a:gd name="connsiteX17" fmla="*/ 234108 w 1363336"/>
                <a:gd name="connsiteY17" fmla="*/ 197914 h 292707"/>
                <a:gd name="connsiteX18" fmla="*/ 247879 w 1363336"/>
                <a:gd name="connsiteY18" fmla="*/ 187294 h 292707"/>
                <a:gd name="connsiteX19" fmla="*/ 261650 w 1363336"/>
                <a:gd name="connsiteY19" fmla="*/ 170266 h 292707"/>
                <a:gd name="connsiteX20" fmla="*/ 275421 w 1363336"/>
                <a:gd name="connsiteY20" fmla="*/ 151100 h 292707"/>
                <a:gd name="connsiteX21" fmla="*/ 289192 w 1363336"/>
                <a:gd name="connsiteY21" fmla="*/ 132134 h 292707"/>
                <a:gd name="connsiteX22" fmla="*/ 302963 w 1363336"/>
                <a:gd name="connsiteY22" fmla="*/ 114397 h 292707"/>
                <a:gd name="connsiteX23" fmla="*/ 316734 w 1363336"/>
                <a:gd name="connsiteY23" fmla="*/ 99279 h 292707"/>
                <a:gd name="connsiteX24" fmla="*/ 330505 w 1363336"/>
                <a:gd name="connsiteY24" fmla="*/ 84103 h 292707"/>
                <a:gd name="connsiteX25" fmla="*/ 344277 w 1363336"/>
                <a:gd name="connsiteY25" fmla="*/ 67235 h 292707"/>
                <a:gd name="connsiteX26" fmla="*/ 358047 w 1363336"/>
                <a:gd name="connsiteY26" fmla="*/ 49677 h 292707"/>
                <a:gd name="connsiteX27" fmla="*/ 371819 w 1363336"/>
                <a:gd name="connsiteY27" fmla="*/ 33222 h 292707"/>
                <a:gd name="connsiteX28" fmla="*/ 385589 w 1363336"/>
                <a:gd name="connsiteY28" fmla="*/ 21114 h 292707"/>
                <a:gd name="connsiteX29" fmla="*/ 399361 w 1363336"/>
                <a:gd name="connsiteY29" fmla="*/ 22110 h 292707"/>
                <a:gd name="connsiteX30" fmla="*/ 413132 w 1363336"/>
                <a:gd name="connsiteY30" fmla="*/ 41007 h 292707"/>
                <a:gd name="connsiteX31" fmla="*/ 426903 w 1363336"/>
                <a:gd name="connsiteY31" fmla="*/ 81556 h 292707"/>
                <a:gd name="connsiteX32" fmla="*/ 440674 w 1363336"/>
                <a:gd name="connsiteY32" fmla="*/ 143966 h 292707"/>
                <a:gd name="connsiteX33" fmla="*/ 454445 w 1363336"/>
                <a:gd name="connsiteY33" fmla="*/ 206463 h 292707"/>
                <a:gd name="connsiteX34" fmla="*/ 468216 w 1363336"/>
                <a:gd name="connsiteY34" fmla="*/ 240429 h 292707"/>
                <a:gd name="connsiteX35" fmla="*/ 481987 w 1363336"/>
                <a:gd name="connsiteY35" fmla="*/ 240043 h 292707"/>
                <a:gd name="connsiteX36" fmla="*/ 495758 w 1363336"/>
                <a:gd name="connsiteY36" fmla="*/ 214600 h 292707"/>
                <a:gd name="connsiteX37" fmla="*/ 509529 w 1363336"/>
                <a:gd name="connsiteY37" fmla="*/ 172634 h 292707"/>
                <a:gd name="connsiteX38" fmla="*/ 523299 w 1363336"/>
                <a:gd name="connsiteY38" fmla="*/ 129869 h 292707"/>
                <a:gd name="connsiteX39" fmla="*/ 537070 w 1363336"/>
                <a:gd name="connsiteY39" fmla="*/ 94799 h 292707"/>
                <a:gd name="connsiteX40" fmla="*/ 550841 w 1363336"/>
                <a:gd name="connsiteY40" fmla="*/ 74955 h 292707"/>
                <a:gd name="connsiteX41" fmla="*/ 564611 w 1363336"/>
                <a:gd name="connsiteY41" fmla="*/ 68285 h 292707"/>
                <a:gd name="connsiteX42" fmla="*/ 578382 w 1363336"/>
                <a:gd name="connsiteY42" fmla="*/ 65438 h 292707"/>
                <a:gd name="connsiteX43" fmla="*/ 592153 w 1363336"/>
                <a:gd name="connsiteY43" fmla="*/ 67145 h 292707"/>
                <a:gd name="connsiteX44" fmla="*/ 605923 w 1363336"/>
                <a:gd name="connsiteY44" fmla="*/ 72209 h 292707"/>
                <a:gd name="connsiteX45" fmla="*/ 619701 w 1363336"/>
                <a:gd name="connsiteY45" fmla="*/ 80065 h 292707"/>
                <a:gd name="connsiteX46" fmla="*/ 633471 w 1363336"/>
                <a:gd name="connsiteY46" fmla="*/ 87542 h 292707"/>
                <a:gd name="connsiteX47" fmla="*/ 647242 w 1363336"/>
                <a:gd name="connsiteY47" fmla="*/ 94933 h 292707"/>
                <a:gd name="connsiteX48" fmla="*/ 661013 w 1363336"/>
                <a:gd name="connsiteY48" fmla="*/ 100748 h 292707"/>
                <a:gd name="connsiteX49" fmla="*/ 674783 w 1363336"/>
                <a:gd name="connsiteY49" fmla="*/ 103632 h 292707"/>
                <a:gd name="connsiteX50" fmla="*/ 688554 w 1363336"/>
                <a:gd name="connsiteY50" fmla="*/ 104589 h 292707"/>
                <a:gd name="connsiteX51" fmla="*/ 702325 w 1363336"/>
                <a:gd name="connsiteY51" fmla="*/ 101392 h 292707"/>
                <a:gd name="connsiteX52" fmla="*/ 716095 w 1363336"/>
                <a:gd name="connsiteY52" fmla="*/ 94737 h 292707"/>
                <a:gd name="connsiteX53" fmla="*/ 729866 w 1363336"/>
                <a:gd name="connsiteY53" fmla="*/ 84463 h 292707"/>
                <a:gd name="connsiteX54" fmla="*/ 743637 w 1363336"/>
                <a:gd name="connsiteY54" fmla="*/ 70639 h 292707"/>
                <a:gd name="connsiteX55" fmla="*/ 757407 w 1363336"/>
                <a:gd name="connsiteY55" fmla="*/ 54925 h 292707"/>
                <a:gd name="connsiteX56" fmla="*/ 771178 w 1363336"/>
                <a:gd name="connsiteY56" fmla="*/ 38637 h 292707"/>
                <a:gd name="connsiteX57" fmla="*/ 784949 w 1363336"/>
                <a:gd name="connsiteY57" fmla="*/ 23251 h 292707"/>
                <a:gd name="connsiteX58" fmla="*/ 798719 w 1363336"/>
                <a:gd name="connsiteY58" fmla="*/ 10579 h 292707"/>
                <a:gd name="connsiteX59" fmla="*/ 812490 w 1363336"/>
                <a:gd name="connsiteY59" fmla="*/ 2141 h 292707"/>
                <a:gd name="connsiteX60" fmla="*/ 826261 w 1363336"/>
                <a:gd name="connsiteY60" fmla="*/ 0 h 292707"/>
                <a:gd name="connsiteX61" fmla="*/ 840031 w 1363336"/>
                <a:gd name="connsiteY61" fmla="*/ 5460 h 292707"/>
                <a:gd name="connsiteX62" fmla="*/ 853802 w 1363336"/>
                <a:gd name="connsiteY62" fmla="*/ 16776 h 292707"/>
                <a:gd name="connsiteX63" fmla="*/ 867579 w 1363336"/>
                <a:gd name="connsiteY63" fmla="*/ 31211 h 292707"/>
                <a:gd name="connsiteX64" fmla="*/ 881350 w 1363336"/>
                <a:gd name="connsiteY64" fmla="*/ 46955 h 292707"/>
                <a:gd name="connsiteX65" fmla="*/ 895120 w 1363336"/>
                <a:gd name="connsiteY65" fmla="*/ 62349 h 292707"/>
                <a:gd name="connsiteX66" fmla="*/ 908891 w 1363336"/>
                <a:gd name="connsiteY66" fmla="*/ 76232 h 292707"/>
                <a:gd name="connsiteX67" fmla="*/ 922662 w 1363336"/>
                <a:gd name="connsiteY67" fmla="*/ 88506 h 292707"/>
                <a:gd name="connsiteX68" fmla="*/ 936432 w 1363336"/>
                <a:gd name="connsiteY68" fmla="*/ 99548 h 292707"/>
                <a:gd name="connsiteX69" fmla="*/ 950203 w 1363336"/>
                <a:gd name="connsiteY69" fmla="*/ 110832 h 292707"/>
                <a:gd name="connsiteX70" fmla="*/ 963974 w 1363336"/>
                <a:gd name="connsiteY70" fmla="*/ 124082 h 292707"/>
                <a:gd name="connsiteX71" fmla="*/ 977744 w 1363336"/>
                <a:gd name="connsiteY71" fmla="*/ 140329 h 292707"/>
                <a:gd name="connsiteX72" fmla="*/ 991515 w 1363336"/>
                <a:gd name="connsiteY72" fmla="*/ 159073 h 292707"/>
                <a:gd name="connsiteX73" fmla="*/ 1005286 w 1363336"/>
                <a:gd name="connsiteY73" fmla="*/ 177274 h 292707"/>
                <a:gd name="connsiteX74" fmla="*/ 1019057 w 1363336"/>
                <a:gd name="connsiteY74" fmla="*/ 189738 h 292707"/>
                <a:gd name="connsiteX75" fmla="*/ 1032827 w 1363336"/>
                <a:gd name="connsiteY75" fmla="*/ 193692 h 292707"/>
                <a:gd name="connsiteX76" fmla="*/ 1046598 w 1363336"/>
                <a:gd name="connsiteY76" fmla="*/ 190666 h 292707"/>
                <a:gd name="connsiteX77" fmla="*/ 1060369 w 1363336"/>
                <a:gd name="connsiteY77" fmla="*/ 182915 h 292707"/>
                <a:gd name="connsiteX78" fmla="*/ 1074139 w 1363336"/>
                <a:gd name="connsiteY78" fmla="*/ 172907 h 292707"/>
                <a:gd name="connsiteX79" fmla="*/ 1087910 w 1363336"/>
                <a:gd name="connsiteY79" fmla="*/ 163225 h 292707"/>
                <a:gd name="connsiteX80" fmla="*/ 1101687 w 1363336"/>
                <a:gd name="connsiteY80" fmla="*/ 155396 h 292707"/>
                <a:gd name="connsiteX81" fmla="*/ 1115458 w 1363336"/>
                <a:gd name="connsiteY81" fmla="*/ 148761 h 292707"/>
                <a:gd name="connsiteX82" fmla="*/ 1129229 w 1363336"/>
                <a:gd name="connsiteY82" fmla="*/ 139849 h 292707"/>
                <a:gd name="connsiteX83" fmla="*/ 1142999 w 1363336"/>
                <a:gd name="connsiteY83" fmla="*/ 125853 h 292707"/>
                <a:gd name="connsiteX84" fmla="*/ 1156770 w 1363336"/>
                <a:gd name="connsiteY84" fmla="*/ 107181 h 292707"/>
                <a:gd name="connsiteX85" fmla="*/ 1170541 w 1363336"/>
                <a:gd name="connsiteY85" fmla="*/ 89097 h 292707"/>
                <a:gd name="connsiteX86" fmla="*/ 1184311 w 1363336"/>
                <a:gd name="connsiteY86" fmla="*/ 75838 h 292707"/>
                <a:gd name="connsiteX87" fmla="*/ 1198082 w 1363336"/>
                <a:gd name="connsiteY87" fmla="*/ 67472 h 292707"/>
                <a:gd name="connsiteX88" fmla="*/ 1211853 w 1363336"/>
                <a:gd name="connsiteY88" fmla="*/ 63524 h 292707"/>
                <a:gd name="connsiteX89" fmla="*/ 1225623 w 1363336"/>
                <a:gd name="connsiteY89" fmla="*/ 64342 h 292707"/>
                <a:gd name="connsiteX90" fmla="*/ 1239394 w 1363336"/>
                <a:gd name="connsiteY90" fmla="*/ 68625 h 292707"/>
                <a:gd name="connsiteX91" fmla="*/ 1253165 w 1363336"/>
                <a:gd name="connsiteY91" fmla="*/ 74724 h 292707"/>
                <a:gd name="connsiteX92" fmla="*/ 1266935 w 1363336"/>
                <a:gd name="connsiteY92" fmla="*/ 80250 h 292707"/>
                <a:gd name="connsiteX93" fmla="*/ 1280706 w 1363336"/>
                <a:gd name="connsiteY93" fmla="*/ 83558 h 292707"/>
                <a:gd name="connsiteX94" fmla="*/ 1294477 w 1363336"/>
                <a:gd name="connsiteY94" fmla="*/ 83475 h 292707"/>
                <a:gd name="connsiteX95" fmla="*/ 1308247 w 1363336"/>
                <a:gd name="connsiteY95" fmla="*/ 81137 h 292707"/>
                <a:gd name="connsiteX96" fmla="*/ 1322018 w 1363336"/>
                <a:gd name="connsiteY96" fmla="*/ 78540 h 292707"/>
                <a:gd name="connsiteX97" fmla="*/ 1335789 w 1363336"/>
                <a:gd name="connsiteY97" fmla="*/ 76748 h 292707"/>
                <a:gd name="connsiteX98" fmla="*/ 1349566 w 1363336"/>
                <a:gd name="connsiteY98" fmla="*/ 77753 h 292707"/>
                <a:gd name="connsiteX99" fmla="*/ 1363336 w 1363336"/>
                <a:gd name="connsiteY99" fmla="*/ 83028 h 29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363336" h="292707">
                  <a:moveTo>
                    <a:pt x="0" y="161723"/>
                  </a:moveTo>
                  <a:lnTo>
                    <a:pt x="13771" y="201698"/>
                  </a:lnTo>
                  <a:lnTo>
                    <a:pt x="27542" y="237644"/>
                  </a:lnTo>
                  <a:lnTo>
                    <a:pt x="41313" y="267552"/>
                  </a:lnTo>
                  <a:lnTo>
                    <a:pt x="55085" y="284924"/>
                  </a:lnTo>
                  <a:lnTo>
                    <a:pt x="68855" y="292335"/>
                  </a:lnTo>
                  <a:lnTo>
                    <a:pt x="82627" y="292708"/>
                  </a:lnTo>
                  <a:lnTo>
                    <a:pt x="96397" y="287198"/>
                  </a:lnTo>
                  <a:lnTo>
                    <a:pt x="110169" y="282518"/>
                  </a:lnTo>
                  <a:lnTo>
                    <a:pt x="123939" y="277741"/>
                  </a:lnTo>
                  <a:lnTo>
                    <a:pt x="137711" y="272048"/>
                  </a:lnTo>
                  <a:lnTo>
                    <a:pt x="151482" y="262336"/>
                  </a:lnTo>
                  <a:lnTo>
                    <a:pt x="165253" y="247206"/>
                  </a:lnTo>
                  <a:lnTo>
                    <a:pt x="179024" y="229658"/>
                  </a:lnTo>
                  <a:lnTo>
                    <a:pt x="192795" y="215717"/>
                  </a:lnTo>
                  <a:lnTo>
                    <a:pt x="206566" y="208116"/>
                  </a:lnTo>
                  <a:lnTo>
                    <a:pt x="220337" y="203084"/>
                  </a:lnTo>
                  <a:lnTo>
                    <a:pt x="234108" y="197914"/>
                  </a:lnTo>
                  <a:lnTo>
                    <a:pt x="247879" y="187294"/>
                  </a:lnTo>
                  <a:lnTo>
                    <a:pt x="261650" y="170266"/>
                  </a:lnTo>
                  <a:lnTo>
                    <a:pt x="275421" y="151100"/>
                  </a:lnTo>
                  <a:lnTo>
                    <a:pt x="289192" y="132134"/>
                  </a:lnTo>
                  <a:lnTo>
                    <a:pt x="302963" y="114397"/>
                  </a:lnTo>
                  <a:lnTo>
                    <a:pt x="316734" y="99279"/>
                  </a:lnTo>
                  <a:lnTo>
                    <a:pt x="330505" y="84103"/>
                  </a:lnTo>
                  <a:lnTo>
                    <a:pt x="344277" y="67235"/>
                  </a:lnTo>
                  <a:lnTo>
                    <a:pt x="358047" y="49677"/>
                  </a:lnTo>
                  <a:lnTo>
                    <a:pt x="371819" y="33222"/>
                  </a:lnTo>
                  <a:lnTo>
                    <a:pt x="385589" y="21114"/>
                  </a:lnTo>
                  <a:lnTo>
                    <a:pt x="399361" y="22110"/>
                  </a:lnTo>
                  <a:lnTo>
                    <a:pt x="413132" y="41007"/>
                  </a:lnTo>
                  <a:lnTo>
                    <a:pt x="426903" y="81556"/>
                  </a:lnTo>
                  <a:lnTo>
                    <a:pt x="440674" y="143966"/>
                  </a:lnTo>
                  <a:lnTo>
                    <a:pt x="454445" y="206463"/>
                  </a:lnTo>
                  <a:lnTo>
                    <a:pt x="468216" y="240429"/>
                  </a:lnTo>
                  <a:lnTo>
                    <a:pt x="481987" y="240043"/>
                  </a:lnTo>
                  <a:lnTo>
                    <a:pt x="495758" y="214600"/>
                  </a:lnTo>
                  <a:lnTo>
                    <a:pt x="509529" y="172634"/>
                  </a:lnTo>
                  <a:lnTo>
                    <a:pt x="523299" y="129869"/>
                  </a:lnTo>
                  <a:lnTo>
                    <a:pt x="537070" y="94799"/>
                  </a:lnTo>
                  <a:lnTo>
                    <a:pt x="550841" y="74955"/>
                  </a:lnTo>
                  <a:lnTo>
                    <a:pt x="564611" y="68285"/>
                  </a:lnTo>
                  <a:lnTo>
                    <a:pt x="578382" y="65438"/>
                  </a:lnTo>
                  <a:lnTo>
                    <a:pt x="592153" y="67145"/>
                  </a:lnTo>
                  <a:lnTo>
                    <a:pt x="605923" y="72209"/>
                  </a:lnTo>
                  <a:lnTo>
                    <a:pt x="619701" y="80065"/>
                  </a:lnTo>
                  <a:lnTo>
                    <a:pt x="633471" y="87542"/>
                  </a:lnTo>
                  <a:lnTo>
                    <a:pt x="647242" y="94933"/>
                  </a:lnTo>
                  <a:lnTo>
                    <a:pt x="661013" y="100748"/>
                  </a:lnTo>
                  <a:lnTo>
                    <a:pt x="674783" y="103632"/>
                  </a:lnTo>
                  <a:lnTo>
                    <a:pt x="688554" y="104589"/>
                  </a:lnTo>
                  <a:lnTo>
                    <a:pt x="702325" y="101392"/>
                  </a:lnTo>
                  <a:lnTo>
                    <a:pt x="716095" y="94737"/>
                  </a:lnTo>
                  <a:lnTo>
                    <a:pt x="729866" y="84463"/>
                  </a:lnTo>
                  <a:lnTo>
                    <a:pt x="743637" y="70639"/>
                  </a:lnTo>
                  <a:lnTo>
                    <a:pt x="757407" y="54925"/>
                  </a:lnTo>
                  <a:lnTo>
                    <a:pt x="771178" y="38637"/>
                  </a:lnTo>
                  <a:lnTo>
                    <a:pt x="784949" y="23251"/>
                  </a:lnTo>
                  <a:lnTo>
                    <a:pt x="798719" y="10579"/>
                  </a:lnTo>
                  <a:lnTo>
                    <a:pt x="812490" y="2141"/>
                  </a:lnTo>
                  <a:lnTo>
                    <a:pt x="826261" y="0"/>
                  </a:lnTo>
                  <a:lnTo>
                    <a:pt x="840031" y="5460"/>
                  </a:lnTo>
                  <a:lnTo>
                    <a:pt x="853802" y="16776"/>
                  </a:lnTo>
                  <a:lnTo>
                    <a:pt x="867579" y="31211"/>
                  </a:lnTo>
                  <a:lnTo>
                    <a:pt x="881350" y="46955"/>
                  </a:lnTo>
                  <a:lnTo>
                    <a:pt x="895120" y="62349"/>
                  </a:lnTo>
                  <a:lnTo>
                    <a:pt x="908891" y="76232"/>
                  </a:lnTo>
                  <a:lnTo>
                    <a:pt x="922662" y="88506"/>
                  </a:lnTo>
                  <a:lnTo>
                    <a:pt x="936432" y="99548"/>
                  </a:lnTo>
                  <a:lnTo>
                    <a:pt x="950203" y="110832"/>
                  </a:lnTo>
                  <a:lnTo>
                    <a:pt x="963974" y="124082"/>
                  </a:lnTo>
                  <a:lnTo>
                    <a:pt x="977744" y="140329"/>
                  </a:lnTo>
                  <a:lnTo>
                    <a:pt x="991515" y="159073"/>
                  </a:lnTo>
                  <a:lnTo>
                    <a:pt x="1005286" y="177274"/>
                  </a:lnTo>
                  <a:lnTo>
                    <a:pt x="1019057" y="189738"/>
                  </a:lnTo>
                  <a:lnTo>
                    <a:pt x="1032827" y="193692"/>
                  </a:lnTo>
                  <a:lnTo>
                    <a:pt x="1046598" y="190666"/>
                  </a:lnTo>
                  <a:lnTo>
                    <a:pt x="1060369" y="182915"/>
                  </a:lnTo>
                  <a:lnTo>
                    <a:pt x="1074139" y="172907"/>
                  </a:lnTo>
                  <a:lnTo>
                    <a:pt x="1087910" y="163225"/>
                  </a:lnTo>
                  <a:lnTo>
                    <a:pt x="1101687" y="155396"/>
                  </a:lnTo>
                  <a:lnTo>
                    <a:pt x="1115458" y="148761"/>
                  </a:lnTo>
                  <a:lnTo>
                    <a:pt x="1129229" y="139849"/>
                  </a:lnTo>
                  <a:lnTo>
                    <a:pt x="1142999" y="125853"/>
                  </a:lnTo>
                  <a:lnTo>
                    <a:pt x="1156770" y="107181"/>
                  </a:lnTo>
                  <a:lnTo>
                    <a:pt x="1170541" y="89097"/>
                  </a:lnTo>
                  <a:lnTo>
                    <a:pt x="1184311" y="75838"/>
                  </a:lnTo>
                  <a:lnTo>
                    <a:pt x="1198082" y="67472"/>
                  </a:lnTo>
                  <a:lnTo>
                    <a:pt x="1211853" y="63524"/>
                  </a:lnTo>
                  <a:lnTo>
                    <a:pt x="1225623" y="64342"/>
                  </a:lnTo>
                  <a:lnTo>
                    <a:pt x="1239394" y="68625"/>
                  </a:lnTo>
                  <a:lnTo>
                    <a:pt x="1253165" y="74724"/>
                  </a:lnTo>
                  <a:lnTo>
                    <a:pt x="1266935" y="80250"/>
                  </a:lnTo>
                  <a:lnTo>
                    <a:pt x="1280706" y="83558"/>
                  </a:lnTo>
                  <a:lnTo>
                    <a:pt x="1294477" y="83475"/>
                  </a:lnTo>
                  <a:lnTo>
                    <a:pt x="1308247" y="81137"/>
                  </a:lnTo>
                  <a:lnTo>
                    <a:pt x="1322018" y="78540"/>
                  </a:lnTo>
                  <a:lnTo>
                    <a:pt x="1335789" y="76748"/>
                  </a:lnTo>
                  <a:lnTo>
                    <a:pt x="1349566" y="77753"/>
                  </a:lnTo>
                  <a:lnTo>
                    <a:pt x="1363336" y="83028"/>
                  </a:lnTo>
                </a:path>
              </a:pathLst>
            </a:custGeom>
            <a:noFill/>
            <a:ln w="32635" cap="rnd">
              <a:solidFill>
                <a:srgbClr val="01A1A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9" name="Freeform: Shape 2988">
              <a:extLst>
                <a:ext uri="{FF2B5EF4-FFF2-40B4-BE49-F238E27FC236}">
                  <a16:creationId xmlns:a16="http://schemas.microsoft.com/office/drawing/2014/main" id="{36BBCD10-8BCA-775D-41E7-E24048C5D353}"/>
                </a:ext>
              </a:extLst>
            </p:cNvPr>
            <p:cNvSpPr/>
            <p:nvPr/>
          </p:nvSpPr>
          <p:spPr>
            <a:xfrm>
              <a:off x="5023864" y="1020921"/>
              <a:ext cx="6535" cy="321976"/>
            </a:xfrm>
            <a:custGeom>
              <a:avLst/>
              <a:gdLst>
                <a:gd name="connsiteX0" fmla="*/ 0 w 6535"/>
                <a:gd name="connsiteY0" fmla="*/ 321976 h 321976"/>
                <a:gd name="connsiteX1" fmla="*/ 0 w 6535"/>
                <a:gd name="connsiteY1" fmla="*/ 0 h 3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35" h="321976">
                  <a:moveTo>
                    <a:pt x="0" y="321976"/>
                  </a:moveTo>
                  <a:lnTo>
                    <a:pt x="0" y="0"/>
                  </a:lnTo>
                </a:path>
              </a:pathLst>
            </a:custGeom>
            <a:noFill/>
            <a:ln w="32635" cap="sq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0" name="Freeform: Shape 2989">
              <a:extLst>
                <a:ext uri="{FF2B5EF4-FFF2-40B4-BE49-F238E27FC236}">
                  <a16:creationId xmlns:a16="http://schemas.microsoft.com/office/drawing/2014/main" id="{28172338-1831-3C8A-B468-BF867CA98588}"/>
                </a:ext>
              </a:extLst>
            </p:cNvPr>
            <p:cNvSpPr/>
            <p:nvPr/>
          </p:nvSpPr>
          <p:spPr>
            <a:xfrm>
              <a:off x="6523534" y="1020921"/>
              <a:ext cx="6535" cy="321976"/>
            </a:xfrm>
            <a:custGeom>
              <a:avLst/>
              <a:gdLst>
                <a:gd name="connsiteX0" fmla="*/ 0 w 6535"/>
                <a:gd name="connsiteY0" fmla="*/ 321976 h 321976"/>
                <a:gd name="connsiteX1" fmla="*/ 0 w 6535"/>
                <a:gd name="connsiteY1" fmla="*/ 0 h 3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35" h="321976">
                  <a:moveTo>
                    <a:pt x="0" y="321976"/>
                  </a:moveTo>
                  <a:lnTo>
                    <a:pt x="0" y="0"/>
                  </a:lnTo>
                </a:path>
              </a:pathLst>
            </a:custGeom>
            <a:noFill/>
            <a:ln w="32635" cap="sq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1" name="Freeform: Shape 2990">
              <a:extLst>
                <a:ext uri="{FF2B5EF4-FFF2-40B4-BE49-F238E27FC236}">
                  <a16:creationId xmlns:a16="http://schemas.microsoft.com/office/drawing/2014/main" id="{DFC21D05-6504-9113-E699-090D7CFA6162}"/>
                </a:ext>
              </a:extLst>
            </p:cNvPr>
            <p:cNvSpPr/>
            <p:nvPr/>
          </p:nvSpPr>
          <p:spPr>
            <a:xfrm>
              <a:off x="5023864" y="1342897"/>
              <a:ext cx="1499669" cy="6535"/>
            </a:xfrm>
            <a:custGeom>
              <a:avLst/>
              <a:gdLst>
                <a:gd name="connsiteX0" fmla="*/ 0 w 1499669"/>
                <a:gd name="connsiteY0" fmla="*/ 0 h 6535"/>
                <a:gd name="connsiteX1" fmla="*/ 1499670 w 1499669"/>
                <a:gd name="connsiteY1" fmla="*/ 0 h 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9669" h="6535">
                  <a:moveTo>
                    <a:pt x="0" y="0"/>
                  </a:moveTo>
                  <a:lnTo>
                    <a:pt x="1499670" y="0"/>
                  </a:lnTo>
                </a:path>
              </a:pathLst>
            </a:custGeom>
            <a:noFill/>
            <a:ln w="32635" cap="sq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2" name="Freeform: Shape 2991">
              <a:extLst>
                <a:ext uri="{FF2B5EF4-FFF2-40B4-BE49-F238E27FC236}">
                  <a16:creationId xmlns:a16="http://schemas.microsoft.com/office/drawing/2014/main" id="{7C211649-8E36-F5EF-4147-7B974F4058C5}"/>
                </a:ext>
              </a:extLst>
            </p:cNvPr>
            <p:cNvSpPr/>
            <p:nvPr/>
          </p:nvSpPr>
          <p:spPr>
            <a:xfrm>
              <a:off x="5023864" y="1020921"/>
              <a:ext cx="1499669" cy="6535"/>
            </a:xfrm>
            <a:custGeom>
              <a:avLst/>
              <a:gdLst>
                <a:gd name="connsiteX0" fmla="*/ 0 w 1499669"/>
                <a:gd name="connsiteY0" fmla="*/ 0 h 6535"/>
                <a:gd name="connsiteX1" fmla="*/ 1499670 w 1499669"/>
                <a:gd name="connsiteY1" fmla="*/ 0 h 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9669" h="6535">
                  <a:moveTo>
                    <a:pt x="0" y="0"/>
                  </a:moveTo>
                  <a:lnTo>
                    <a:pt x="1499670" y="0"/>
                  </a:lnTo>
                </a:path>
              </a:pathLst>
            </a:custGeom>
            <a:noFill/>
            <a:ln w="32635" cap="sq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93" name="Graphic 27">
            <a:extLst>
              <a:ext uri="{FF2B5EF4-FFF2-40B4-BE49-F238E27FC236}">
                <a16:creationId xmlns:a16="http://schemas.microsoft.com/office/drawing/2014/main" id="{BE8606A2-52F4-8345-1E57-8A493B4E88EE}"/>
              </a:ext>
            </a:extLst>
          </p:cNvPr>
          <p:cNvGrpSpPr/>
          <p:nvPr/>
        </p:nvGrpSpPr>
        <p:grpSpPr>
          <a:xfrm>
            <a:off x="4357506" y="1597162"/>
            <a:ext cx="1158133" cy="423546"/>
            <a:chOff x="5023864" y="1413482"/>
            <a:chExt cx="1499669" cy="321980"/>
          </a:xfrm>
          <a:noFill/>
        </p:grpSpPr>
        <p:sp>
          <p:nvSpPr>
            <p:cNvPr id="2994" name="Freeform: Shape 2993">
              <a:extLst>
                <a:ext uri="{FF2B5EF4-FFF2-40B4-BE49-F238E27FC236}">
                  <a16:creationId xmlns:a16="http://schemas.microsoft.com/office/drawing/2014/main" id="{B2DA6010-92B5-E259-6B61-4004805688C1}"/>
                </a:ext>
              </a:extLst>
            </p:cNvPr>
            <p:cNvSpPr/>
            <p:nvPr/>
          </p:nvSpPr>
          <p:spPr>
            <a:xfrm>
              <a:off x="5023864" y="1413482"/>
              <a:ext cx="1499669" cy="321980"/>
            </a:xfrm>
            <a:custGeom>
              <a:avLst/>
              <a:gdLst>
                <a:gd name="connsiteX0" fmla="*/ 0 w 1499669"/>
                <a:gd name="connsiteY0" fmla="*/ 321980 h 321980"/>
                <a:gd name="connsiteX1" fmla="*/ 1499670 w 1499669"/>
                <a:gd name="connsiteY1" fmla="*/ 321980 h 321980"/>
                <a:gd name="connsiteX2" fmla="*/ 1499670 w 1499669"/>
                <a:gd name="connsiteY2" fmla="*/ 0 h 321980"/>
                <a:gd name="connsiteX3" fmla="*/ 0 w 1499669"/>
                <a:gd name="connsiteY3" fmla="*/ 0 h 321980"/>
                <a:gd name="connsiteX4" fmla="*/ 0 w 1499669"/>
                <a:gd name="connsiteY4" fmla="*/ 321980 h 32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9669" h="321980">
                  <a:moveTo>
                    <a:pt x="0" y="321980"/>
                  </a:moveTo>
                  <a:lnTo>
                    <a:pt x="1499670" y="321980"/>
                  </a:lnTo>
                  <a:lnTo>
                    <a:pt x="1499670" y="0"/>
                  </a:lnTo>
                  <a:lnTo>
                    <a:pt x="0" y="0"/>
                  </a:lnTo>
                  <a:lnTo>
                    <a:pt x="0" y="321980"/>
                  </a:lnTo>
                  <a:close/>
                </a:path>
              </a:pathLst>
            </a:custGeom>
            <a:noFill/>
            <a:ln w="652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5" name="Freeform: Shape 2994">
              <a:extLst>
                <a:ext uri="{FF2B5EF4-FFF2-40B4-BE49-F238E27FC236}">
                  <a16:creationId xmlns:a16="http://schemas.microsoft.com/office/drawing/2014/main" id="{A13F7D04-33AD-7C3A-361A-F3A0536CBACE}"/>
                </a:ext>
              </a:extLst>
            </p:cNvPr>
            <p:cNvSpPr/>
            <p:nvPr/>
          </p:nvSpPr>
          <p:spPr>
            <a:xfrm>
              <a:off x="5092030" y="1428122"/>
              <a:ext cx="1363336" cy="292706"/>
            </a:xfrm>
            <a:custGeom>
              <a:avLst/>
              <a:gdLst>
                <a:gd name="connsiteX0" fmla="*/ 0 w 1363336"/>
                <a:gd name="connsiteY0" fmla="*/ 168202 h 292706"/>
                <a:gd name="connsiteX1" fmla="*/ 13771 w 1363336"/>
                <a:gd name="connsiteY1" fmla="*/ 205789 h 292706"/>
                <a:gd name="connsiteX2" fmla="*/ 27542 w 1363336"/>
                <a:gd name="connsiteY2" fmla="*/ 239729 h 292706"/>
                <a:gd name="connsiteX3" fmla="*/ 41313 w 1363336"/>
                <a:gd name="connsiteY3" fmla="*/ 268224 h 292706"/>
                <a:gd name="connsiteX4" fmla="*/ 55085 w 1363336"/>
                <a:gd name="connsiteY4" fmla="*/ 284923 h 292706"/>
                <a:gd name="connsiteX5" fmla="*/ 68855 w 1363336"/>
                <a:gd name="connsiteY5" fmla="*/ 292171 h 292706"/>
                <a:gd name="connsiteX6" fmla="*/ 82627 w 1363336"/>
                <a:gd name="connsiteY6" fmla="*/ 292707 h 292706"/>
                <a:gd name="connsiteX7" fmla="*/ 96397 w 1363336"/>
                <a:gd name="connsiteY7" fmla="*/ 287655 h 292706"/>
                <a:gd name="connsiteX8" fmla="*/ 110169 w 1363336"/>
                <a:gd name="connsiteY8" fmla="*/ 283335 h 292706"/>
                <a:gd name="connsiteX9" fmla="*/ 123939 w 1363336"/>
                <a:gd name="connsiteY9" fmla="*/ 278890 h 292706"/>
                <a:gd name="connsiteX10" fmla="*/ 137711 w 1363336"/>
                <a:gd name="connsiteY10" fmla="*/ 273505 h 292706"/>
                <a:gd name="connsiteX11" fmla="*/ 151482 w 1363336"/>
                <a:gd name="connsiteY11" fmla="*/ 264290 h 292706"/>
                <a:gd name="connsiteX12" fmla="*/ 165253 w 1363336"/>
                <a:gd name="connsiteY12" fmla="*/ 249885 h 292706"/>
                <a:gd name="connsiteX13" fmla="*/ 179024 w 1363336"/>
                <a:gd name="connsiteY13" fmla="*/ 233030 h 292706"/>
                <a:gd name="connsiteX14" fmla="*/ 192795 w 1363336"/>
                <a:gd name="connsiteY14" fmla="*/ 219435 h 292706"/>
                <a:gd name="connsiteX15" fmla="*/ 206566 w 1363336"/>
                <a:gd name="connsiteY15" fmla="*/ 211906 h 292706"/>
                <a:gd name="connsiteX16" fmla="*/ 220337 w 1363336"/>
                <a:gd name="connsiteY16" fmla="*/ 207031 h 292706"/>
                <a:gd name="connsiteX17" fmla="*/ 234108 w 1363336"/>
                <a:gd name="connsiteY17" fmla="*/ 202384 h 292706"/>
                <a:gd name="connsiteX18" fmla="*/ 247879 w 1363336"/>
                <a:gd name="connsiteY18" fmla="*/ 192966 h 292706"/>
                <a:gd name="connsiteX19" fmla="*/ 261650 w 1363336"/>
                <a:gd name="connsiteY19" fmla="*/ 177437 h 292706"/>
                <a:gd name="connsiteX20" fmla="*/ 275421 w 1363336"/>
                <a:gd name="connsiteY20" fmla="*/ 159680 h 292706"/>
                <a:gd name="connsiteX21" fmla="*/ 289192 w 1363336"/>
                <a:gd name="connsiteY21" fmla="*/ 142073 h 292706"/>
                <a:gd name="connsiteX22" fmla="*/ 302963 w 1363336"/>
                <a:gd name="connsiteY22" fmla="*/ 125459 h 292706"/>
                <a:gd name="connsiteX23" fmla="*/ 316734 w 1363336"/>
                <a:gd name="connsiteY23" fmla="*/ 111231 h 292706"/>
                <a:gd name="connsiteX24" fmla="*/ 330505 w 1363336"/>
                <a:gd name="connsiteY24" fmla="*/ 97107 h 292706"/>
                <a:gd name="connsiteX25" fmla="*/ 344277 w 1363336"/>
                <a:gd name="connsiteY25" fmla="*/ 81304 h 292706"/>
                <a:gd name="connsiteX26" fmla="*/ 358047 w 1363336"/>
                <a:gd name="connsiteY26" fmla="*/ 64703 h 292706"/>
                <a:gd name="connsiteX27" fmla="*/ 371819 w 1363336"/>
                <a:gd name="connsiteY27" fmla="*/ 49011 h 292706"/>
                <a:gd name="connsiteX28" fmla="*/ 385589 w 1363336"/>
                <a:gd name="connsiteY28" fmla="*/ 37175 h 292706"/>
                <a:gd name="connsiteX29" fmla="*/ 399361 w 1363336"/>
                <a:gd name="connsiteY29" fmla="*/ 37319 h 292706"/>
                <a:gd name="connsiteX30" fmla="*/ 413132 w 1363336"/>
                <a:gd name="connsiteY30" fmla="*/ 54096 h 292706"/>
                <a:gd name="connsiteX31" fmla="*/ 426903 w 1363336"/>
                <a:gd name="connsiteY31" fmla="*/ 91016 h 292706"/>
                <a:gd name="connsiteX32" fmla="*/ 440674 w 1363336"/>
                <a:gd name="connsiteY32" fmla="*/ 148883 h 292706"/>
                <a:gd name="connsiteX33" fmla="*/ 454445 w 1363336"/>
                <a:gd name="connsiteY33" fmla="*/ 208691 h 292706"/>
                <a:gd name="connsiteX34" fmla="*/ 468216 w 1363336"/>
                <a:gd name="connsiteY34" fmla="*/ 242944 h 292706"/>
                <a:gd name="connsiteX35" fmla="*/ 481987 w 1363336"/>
                <a:gd name="connsiteY35" fmla="*/ 245029 h 292706"/>
                <a:gd name="connsiteX36" fmla="*/ 495758 w 1363336"/>
                <a:gd name="connsiteY36" fmla="*/ 222853 h 292706"/>
                <a:gd name="connsiteX37" fmla="*/ 509529 w 1363336"/>
                <a:gd name="connsiteY37" fmla="*/ 184005 h 292706"/>
                <a:gd name="connsiteX38" fmla="*/ 523299 w 1363336"/>
                <a:gd name="connsiteY38" fmla="*/ 142674 h 292706"/>
                <a:gd name="connsiteX39" fmla="*/ 537070 w 1363336"/>
                <a:gd name="connsiteY39" fmla="*/ 107969 h 292706"/>
                <a:gd name="connsiteX40" fmla="*/ 550841 w 1363336"/>
                <a:gd name="connsiteY40" fmla="*/ 87964 h 292706"/>
                <a:gd name="connsiteX41" fmla="*/ 564611 w 1363336"/>
                <a:gd name="connsiteY41" fmla="*/ 81421 h 292706"/>
                <a:gd name="connsiteX42" fmla="*/ 578382 w 1363336"/>
                <a:gd name="connsiteY42" fmla="*/ 78618 h 292706"/>
                <a:gd name="connsiteX43" fmla="*/ 592153 w 1363336"/>
                <a:gd name="connsiteY43" fmla="*/ 80866 h 292706"/>
                <a:gd name="connsiteX44" fmla="*/ 605923 w 1363336"/>
                <a:gd name="connsiteY44" fmla="*/ 86382 h 292706"/>
                <a:gd name="connsiteX45" fmla="*/ 619701 w 1363336"/>
                <a:gd name="connsiteY45" fmla="*/ 94218 h 292706"/>
                <a:gd name="connsiteX46" fmla="*/ 633471 w 1363336"/>
                <a:gd name="connsiteY46" fmla="*/ 101793 h 292706"/>
                <a:gd name="connsiteX47" fmla="*/ 647242 w 1363336"/>
                <a:gd name="connsiteY47" fmla="*/ 109152 h 292706"/>
                <a:gd name="connsiteX48" fmla="*/ 661013 w 1363336"/>
                <a:gd name="connsiteY48" fmla="*/ 115080 h 292706"/>
                <a:gd name="connsiteX49" fmla="*/ 674783 w 1363336"/>
                <a:gd name="connsiteY49" fmla="*/ 117792 h 292706"/>
                <a:gd name="connsiteX50" fmla="*/ 688554 w 1363336"/>
                <a:gd name="connsiteY50" fmla="*/ 118577 h 292706"/>
                <a:gd name="connsiteX51" fmla="*/ 702325 w 1363336"/>
                <a:gd name="connsiteY51" fmla="*/ 114518 h 292706"/>
                <a:gd name="connsiteX52" fmla="*/ 716095 w 1363336"/>
                <a:gd name="connsiteY52" fmla="*/ 106629 h 292706"/>
                <a:gd name="connsiteX53" fmla="*/ 729866 w 1363336"/>
                <a:gd name="connsiteY53" fmla="*/ 94545 h 292706"/>
                <a:gd name="connsiteX54" fmla="*/ 743637 w 1363336"/>
                <a:gd name="connsiteY54" fmla="*/ 78487 h 292706"/>
                <a:gd name="connsiteX55" fmla="*/ 757407 w 1363336"/>
                <a:gd name="connsiteY55" fmla="*/ 60468 h 292706"/>
                <a:gd name="connsiteX56" fmla="*/ 771178 w 1363336"/>
                <a:gd name="connsiteY56" fmla="*/ 41926 h 292706"/>
                <a:gd name="connsiteX57" fmla="*/ 784949 w 1363336"/>
                <a:gd name="connsiteY57" fmla="*/ 24613 h 292706"/>
                <a:gd name="connsiteX58" fmla="*/ 798719 w 1363336"/>
                <a:gd name="connsiteY58" fmla="*/ 10398 h 292706"/>
                <a:gd name="connsiteX59" fmla="*/ 812490 w 1363336"/>
                <a:gd name="connsiteY59" fmla="*/ 1327 h 292706"/>
                <a:gd name="connsiteX60" fmla="*/ 826261 w 1363336"/>
                <a:gd name="connsiteY60" fmla="*/ 0 h 292706"/>
                <a:gd name="connsiteX61" fmla="*/ 840031 w 1363336"/>
                <a:gd name="connsiteY61" fmla="*/ 6274 h 292706"/>
                <a:gd name="connsiteX62" fmla="*/ 853802 w 1363336"/>
                <a:gd name="connsiteY62" fmla="*/ 17391 h 292706"/>
                <a:gd name="connsiteX63" fmla="*/ 867579 w 1363336"/>
                <a:gd name="connsiteY63" fmla="*/ 30848 h 292706"/>
                <a:gd name="connsiteX64" fmla="*/ 881350 w 1363336"/>
                <a:gd name="connsiteY64" fmla="*/ 44612 h 292706"/>
                <a:gd name="connsiteX65" fmla="*/ 895120 w 1363336"/>
                <a:gd name="connsiteY65" fmla="*/ 58540 h 292706"/>
                <a:gd name="connsiteX66" fmla="*/ 908891 w 1363336"/>
                <a:gd name="connsiteY66" fmla="*/ 72657 h 292706"/>
                <a:gd name="connsiteX67" fmla="*/ 922662 w 1363336"/>
                <a:gd name="connsiteY67" fmla="*/ 86761 h 292706"/>
                <a:gd name="connsiteX68" fmla="*/ 936432 w 1363336"/>
                <a:gd name="connsiteY68" fmla="*/ 103937 h 292706"/>
                <a:gd name="connsiteX69" fmla="*/ 950203 w 1363336"/>
                <a:gd name="connsiteY69" fmla="*/ 127250 h 292706"/>
                <a:gd name="connsiteX70" fmla="*/ 963974 w 1363336"/>
                <a:gd name="connsiteY70" fmla="*/ 156484 h 292706"/>
                <a:gd name="connsiteX71" fmla="*/ 977744 w 1363336"/>
                <a:gd name="connsiteY71" fmla="*/ 187234 h 292706"/>
                <a:gd name="connsiteX72" fmla="*/ 991515 w 1363336"/>
                <a:gd name="connsiteY72" fmla="*/ 212259 h 292706"/>
                <a:gd name="connsiteX73" fmla="*/ 1005286 w 1363336"/>
                <a:gd name="connsiteY73" fmla="*/ 227239 h 292706"/>
                <a:gd name="connsiteX74" fmla="*/ 1019057 w 1363336"/>
                <a:gd name="connsiteY74" fmla="*/ 232245 h 292706"/>
                <a:gd name="connsiteX75" fmla="*/ 1032827 w 1363336"/>
                <a:gd name="connsiteY75" fmla="*/ 227324 h 292706"/>
                <a:gd name="connsiteX76" fmla="*/ 1046598 w 1363336"/>
                <a:gd name="connsiteY76" fmla="*/ 213246 h 292706"/>
                <a:gd name="connsiteX77" fmla="*/ 1060369 w 1363336"/>
                <a:gd name="connsiteY77" fmla="*/ 194574 h 292706"/>
                <a:gd name="connsiteX78" fmla="*/ 1074139 w 1363336"/>
                <a:gd name="connsiteY78" fmla="*/ 175829 h 292706"/>
                <a:gd name="connsiteX79" fmla="*/ 1087910 w 1363336"/>
                <a:gd name="connsiteY79" fmla="*/ 161791 h 292706"/>
                <a:gd name="connsiteX80" fmla="*/ 1101687 w 1363336"/>
                <a:gd name="connsiteY80" fmla="*/ 157536 h 292706"/>
                <a:gd name="connsiteX81" fmla="*/ 1115458 w 1363336"/>
                <a:gd name="connsiteY81" fmla="*/ 161614 h 292706"/>
                <a:gd name="connsiteX82" fmla="*/ 1129229 w 1363336"/>
                <a:gd name="connsiteY82" fmla="*/ 170483 h 292706"/>
                <a:gd name="connsiteX83" fmla="*/ 1142999 w 1363336"/>
                <a:gd name="connsiteY83" fmla="*/ 179646 h 292706"/>
                <a:gd name="connsiteX84" fmla="*/ 1156770 w 1363336"/>
                <a:gd name="connsiteY84" fmla="*/ 186770 h 292706"/>
                <a:gd name="connsiteX85" fmla="*/ 1170541 w 1363336"/>
                <a:gd name="connsiteY85" fmla="*/ 191175 h 292706"/>
                <a:gd name="connsiteX86" fmla="*/ 1184311 w 1363336"/>
                <a:gd name="connsiteY86" fmla="*/ 191397 h 292706"/>
                <a:gd name="connsiteX87" fmla="*/ 1198082 w 1363336"/>
                <a:gd name="connsiteY87" fmla="*/ 185515 h 292706"/>
                <a:gd name="connsiteX88" fmla="*/ 1211853 w 1363336"/>
                <a:gd name="connsiteY88" fmla="*/ 173901 h 292706"/>
                <a:gd name="connsiteX89" fmla="*/ 1225623 w 1363336"/>
                <a:gd name="connsiteY89" fmla="*/ 159686 h 292706"/>
                <a:gd name="connsiteX90" fmla="*/ 1239394 w 1363336"/>
                <a:gd name="connsiteY90" fmla="*/ 145321 h 292706"/>
                <a:gd name="connsiteX91" fmla="*/ 1253165 w 1363336"/>
                <a:gd name="connsiteY91" fmla="*/ 130001 h 292706"/>
                <a:gd name="connsiteX92" fmla="*/ 1266935 w 1363336"/>
                <a:gd name="connsiteY92" fmla="*/ 113825 h 292706"/>
                <a:gd name="connsiteX93" fmla="*/ 1280706 w 1363336"/>
                <a:gd name="connsiteY93" fmla="*/ 99728 h 292706"/>
                <a:gd name="connsiteX94" fmla="*/ 1294477 w 1363336"/>
                <a:gd name="connsiteY94" fmla="*/ 89715 h 292706"/>
                <a:gd name="connsiteX95" fmla="*/ 1308247 w 1363336"/>
                <a:gd name="connsiteY95" fmla="*/ 84323 h 292706"/>
                <a:gd name="connsiteX96" fmla="*/ 1322018 w 1363336"/>
                <a:gd name="connsiteY96" fmla="*/ 83075 h 292706"/>
                <a:gd name="connsiteX97" fmla="*/ 1335789 w 1363336"/>
                <a:gd name="connsiteY97" fmla="*/ 85206 h 292706"/>
                <a:gd name="connsiteX98" fmla="*/ 1349566 w 1363336"/>
                <a:gd name="connsiteY98" fmla="*/ 90356 h 292706"/>
                <a:gd name="connsiteX99" fmla="*/ 1363336 w 1363336"/>
                <a:gd name="connsiteY99" fmla="*/ 98538 h 29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363336" h="292706">
                  <a:moveTo>
                    <a:pt x="0" y="168202"/>
                  </a:moveTo>
                  <a:lnTo>
                    <a:pt x="13771" y="205789"/>
                  </a:lnTo>
                  <a:lnTo>
                    <a:pt x="27542" y="239729"/>
                  </a:lnTo>
                  <a:lnTo>
                    <a:pt x="41313" y="268224"/>
                  </a:lnTo>
                  <a:lnTo>
                    <a:pt x="55085" y="284923"/>
                  </a:lnTo>
                  <a:lnTo>
                    <a:pt x="68855" y="292171"/>
                  </a:lnTo>
                  <a:lnTo>
                    <a:pt x="82627" y="292707"/>
                  </a:lnTo>
                  <a:lnTo>
                    <a:pt x="96397" y="287655"/>
                  </a:lnTo>
                  <a:lnTo>
                    <a:pt x="110169" y="283335"/>
                  </a:lnTo>
                  <a:lnTo>
                    <a:pt x="123939" y="278890"/>
                  </a:lnTo>
                  <a:lnTo>
                    <a:pt x="137711" y="273505"/>
                  </a:lnTo>
                  <a:lnTo>
                    <a:pt x="151482" y="264290"/>
                  </a:lnTo>
                  <a:lnTo>
                    <a:pt x="165253" y="249885"/>
                  </a:lnTo>
                  <a:lnTo>
                    <a:pt x="179024" y="233030"/>
                  </a:lnTo>
                  <a:lnTo>
                    <a:pt x="192795" y="219435"/>
                  </a:lnTo>
                  <a:lnTo>
                    <a:pt x="206566" y="211906"/>
                  </a:lnTo>
                  <a:lnTo>
                    <a:pt x="220337" y="207031"/>
                  </a:lnTo>
                  <a:lnTo>
                    <a:pt x="234108" y="202384"/>
                  </a:lnTo>
                  <a:lnTo>
                    <a:pt x="247879" y="192966"/>
                  </a:lnTo>
                  <a:lnTo>
                    <a:pt x="261650" y="177437"/>
                  </a:lnTo>
                  <a:lnTo>
                    <a:pt x="275421" y="159680"/>
                  </a:lnTo>
                  <a:lnTo>
                    <a:pt x="289192" y="142073"/>
                  </a:lnTo>
                  <a:lnTo>
                    <a:pt x="302963" y="125459"/>
                  </a:lnTo>
                  <a:lnTo>
                    <a:pt x="316734" y="111231"/>
                  </a:lnTo>
                  <a:lnTo>
                    <a:pt x="330505" y="97107"/>
                  </a:lnTo>
                  <a:lnTo>
                    <a:pt x="344277" y="81304"/>
                  </a:lnTo>
                  <a:lnTo>
                    <a:pt x="358047" y="64703"/>
                  </a:lnTo>
                  <a:lnTo>
                    <a:pt x="371819" y="49011"/>
                  </a:lnTo>
                  <a:lnTo>
                    <a:pt x="385589" y="37175"/>
                  </a:lnTo>
                  <a:lnTo>
                    <a:pt x="399361" y="37319"/>
                  </a:lnTo>
                  <a:lnTo>
                    <a:pt x="413132" y="54096"/>
                  </a:lnTo>
                  <a:lnTo>
                    <a:pt x="426903" y="91016"/>
                  </a:lnTo>
                  <a:lnTo>
                    <a:pt x="440674" y="148883"/>
                  </a:lnTo>
                  <a:lnTo>
                    <a:pt x="454445" y="208691"/>
                  </a:lnTo>
                  <a:lnTo>
                    <a:pt x="468216" y="242944"/>
                  </a:lnTo>
                  <a:lnTo>
                    <a:pt x="481987" y="245029"/>
                  </a:lnTo>
                  <a:lnTo>
                    <a:pt x="495758" y="222853"/>
                  </a:lnTo>
                  <a:lnTo>
                    <a:pt x="509529" y="184005"/>
                  </a:lnTo>
                  <a:lnTo>
                    <a:pt x="523299" y="142674"/>
                  </a:lnTo>
                  <a:lnTo>
                    <a:pt x="537070" y="107969"/>
                  </a:lnTo>
                  <a:lnTo>
                    <a:pt x="550841" y="87964"/>
                  </a:lnTo>
                  <a:lnTo>
                    <a:pt x="564611" y="81421"/>
                  </a:lnTo>
                  <a:lnTo>
                    <a:pt x="578382" y="78618"/>
                  </a:lnTo>
                  <a:lnTo>
                    <a:pt x="592153" y="80866"/>
                  </a:lnTo>
                  <a:lnTo>
                    <a:pt x="605923" y="86382"/>
                  </a:lnTo>
                  <a:lnTo>
                    <a:pt x="619701" y="94218"/>
                  </a:lnTo>
                  <a:lnTo>
                    <a:pt x="633471" y="101793"/>
                  </a:lnTo>
                  <a:lnTo>
                    <a:pt x="647242" y="109152"/>
                  </a:lnTo>
                  <a:lnTo>
                    <a:pt x="661013" y="115080"/>
                  </a:lnTo>
                  <a:lnTo>
                    <a:pt x="674783" y="117792"/>
                  </a:lnTo>
                  <a:lnTo>
                    <a:pt x="688554" y="118577"/>
                  </a:lnTo>
                  <a:lnTo>
                    <a:pt x="702325" y="114518"/>
                  </a:lnTo>
                  <a:lnTo>
                    <a:pt x="716095" y="106629"/>
                  </a:lnTo>
                  <a:lnTo>
                    <a:pt x="729866" y="94545"/>
                  </a:lnTo>
                  <a:lnTo>
                    <a:pt x="743637" y="78487"/>
                  </a:lnTo>
                  <a:lnTo>
                    <a:pt x="757407" y="60468"/>
                  </a:lnTo>
                  <a:lnTo>
                    <a:pt x="771178" y="41926"/>
                  </a:lnTo>
                  <a:lnTo>
                    <a:pt x="784949" y="24613"/>
                  </a:lnTo>
                  <a:lnTo>
                    <a:pt x="798719" y="10398"/>
                  </a:lnTo>
                  <a:lnTo>
                    <a:pt x="812490" y="1327"/>
                  </a:lnTo>
                  <a:lnTo>
                    <a:pt x="826261" y="0"/>
                  </a:lnTo>
                  <a:lnTo>
                    <a:pt x="840031" y="6274"/>
                  </a:lnTo>
                  <a:lnTo>
                    <a:pt x="853802" y="17391"/>
                  </a:lnTo>
                  <a:lnTo>
                    <a:pt x="867579" y="30848"/>
                  </a:lnTo>
                  <a:lnTo>
                    <a:pt x="881350" y="44612"/>
                  </a:lnTo>
                  <a:lnTo>
                    <a:pt x="895120" y="58540"/>
                  </a:lnTo>
                  <a:lnTo>
                    <a:pt x="908891" y="72657"/>
                  </a:lnTo>
                  <a:lnTo>
                    <a:pt x="922662" y="86761"/>
                  </a:lnTo>
                  <a:lnTo>
                    <a:pt x="936432" y="103937"/>
                  </a:lnTo>
                  <a:lnTo>
                    <a:pt x="950203" y="127250"/>
                  </a:lnTo>
                  <a:lnTo>
                    <a:pt x="963974" y="156484"/>
                  </a:lnTo>
                  <a:lnTo>
                    <a:pt x="977744" y="187234"/>
                  </a:lnTo>
                  <a:lnTo>
                    <a:pt x="991515" y="212259"/>
                  </a:lnTo>
                  <a:lnTo>
                    <a:pt x="1005286" y="227239"/>
                  </a:lnTo>
                  <a:lnTo>
                    <a:pt x="1019057" y="232245"/>
                  </a:lnTo>
                  <a:lnTo>
                    <a:pt x="1032827" y="227324"/>
                  </a:lnTo>
                  <a:lnTo>
                    <a:pt x="1046598" y="213246"/>
                  </a:lnTo>
                  <a:lnTo>
                    <a:pt x="1060369" y="194574"/>
                  </a:lnTo>
                  <a:lnTo>
                    <a:pt x="1074139" y="175829"/>
                  </a:lnTo>
                  <a:lnTo>
                    <a:pt x="1087910" y="161791"/>
                  </a:lnTo>
                  <a:lnTo>
                    <a:pt x="1101687" y="157536"/>
                  </a:lnTo>
                  <a:lnTo>
                    <a:pt x="1115458" y="161614"/>
                  </a:lnTo>
                  <a:lnTo>
                    <a:pt x="1129229" y="170483"/>
                  </a:lnTo>
                  <a:lnTo>
                    <a:pt x="1142999" y="179646"/>
                  </a:lnTo>
                  <a:lnTo>
                    <a:pt x="1156770" y="186770"/>
                  </a:lnTo>
                  <a:lnTo>
                    <a:pt x="1170541" y="191175"/>
                  </a:lnTo>
                  <a:lnTo>
                    <a:pt x="1184311" y="191397"/>
                  </a:lnTo>
                  <a:lnTo>
                    <a:pt x="1198082" y="185515"/>
                  </a:lnTo>
                  <a:lnTo>
                    <a:pt x="1211853" y="173901"/>
                  </a:lnTo>
                  <a:lnTo>
                    <a:pt x="1225623" y="159686"/>
                  </a:lnTo>
                  <a:lnTo>
                    <a:pt x="1239394" y="145321"/>
                  </a:lnTo>
                  <a:lnTo>
                    <a:pt x="1253165" y="130001"/>
                  </a:lnTo>
                  <a:lnTo>
                    <a:pt x="1266935" y="113825"/>
                  </a:lnTo>
                  <a:lnTo>
                    <a:pt x="1280706" y="99728"/>
                  </a:lnTo>
                  <a:lnTo>
                    <a:pt x="1294477" y="89715"/>
                  </a:lnTo>
                  <a:lnTo>
                    <a:pt x="1308247" y="84323"/>
                  </a:lnTo>
                  <a:lnTo>
                    <a:pt x="1322018" y="83075"/>
                  </a:lnTo>
                  <a:lnTo>
                    <a:pt x="1335789" y="85206"/>
                  </a:lnTo>
                  <a:lnTo>
                    <a:pt x="1349566" y="90356"/>
                  </a:lnTo>
                  <a:lnTo>
                    <a:pt x="1363336" y="98538"/>
                  </a:lnTo>
                </a:path>
              </a:pathLst>
            </a:custGeom>
            <a:noFill/>
            <a:ln w="32635" cap="rnd">
              <a:solidFill>
                <a:srgbClr val="01D5D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6" name="Freeform: Shape 2995">
              <a:extLst>
                <a:ext uri="{FF2B5EF4-FFF2-40B4-BE49-F238E27FC236}">
                  <a16:creationId xmlns:a16="http://schemas.microsoft.com/office/drawing/2014/main" id="{BEC101E6-6F59-F460-E453-A8445A19E39F}"/>
                </a:ext>
              </a:extLst>
            </p:cNvPr>
            <p:cNvSpPr/>
            <p:nvPr/>
          </p:nvSpPr>
          <p:spPr>
            <a:xfrm>
              <a:off x="5023864" y="1413482"/>
              <a:ext cx="6535" cy="321980"/>
            </a:xfrm>
            <a:custGeom>
              <a:avLst/>
              <a:gdLst>
                <a:gd name="connsiteX0" fmla="*/ 0 w 6535"/>
                <a:gd name="connsiteY0" fmla="*/ 321980 h 321980"/>
                <a:gd name="connsiteX1" fmla="*/ 0 w 6535"/>
                <a:gd name="connsiteY1" fmla="*/ 0 h 32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35" h="321980">
                  <a:moveTo>
                    <a:pt x="0" y="321980"/>
                  </a:moveTo>
                  <a:lnTo>
                    <a:pt x="0" y="0"/>
                  </a:lnTo>
                </a:path>
              </a:pathLst>
            </a:custGeom>
            <a:noFill/>
            <a:ln w="32635" cap="sq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7" name="Freeform: Shape 2996">
              <a:extLst>
                <a:ext uri="{FF2B5EF4-FFF2-40B4-BE49-F238E27FC236}">
                  <a16:creationId xmlns:a16="http://schemas.microsoft.com/office/drawing/2014/main" id="{FA8865B6-6090-2AD5-03A7-99EDB0123588}"/>
                </a:ext>
              </a:extLst>
            </p:cNvPr>
            <p:cNvSpPr/>
            <p:nvPr/>
          </p:nvSpPr>
          <p:spPr>
            <a:xfrm>
              <a:off x="6523534" y="1413482"/>
              <a:ext cx="6535" cy="321980"/>
            </a:xfrm>
            <a:custGeom>
              <a:avLst/>
              <a:gdLst>
                <a:gd name="connsiteX0" fmla="*/ 0 w 6535"/>
                <a:gd name="connsiteY0" fmla="*/ 321980 h 321980"/>
                <a:gd name="connsiteX1" fmla="*/ 0 w 6535"/>
                <a:gd name="connsiteY1" fmla="*/ 0 h 32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35" h="321980">
                  <a:moveTo>
                    <a:pt x="0" y="321980"/>
                  </a:moveTo>
                  <a:lnTo>
                    <a:pt x="0" y="0"/>
                  </a:lnTo>
                </a:path>
              </a:pathLst>
            </a:custGeom>
            <a:noFill/>
            <a:ln w="32635" cap="sq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8" name="Freeform: Shape 2997">
              <a:extLst>
                <a:ext uri="{FF2B5EF4-FFF2-40B4-BE49-F238E27FC236}">
                  <a16:creationId xmlns:a16="http://schemas.microsoft.com/office/drawing/2014/main" id="{71DEE3A8-0D16-D79A-0C79-930DB4CB56FB}"/>
                </a:ext>
              </a:extLst>
            </p:cNvPr>
            <p:cNvSpPr/>
            <p:nvPr/>
          </p:nvSpPr>
          <p:spPr>
            <a:xfrm>
              <a:off x="5023864" y="1735462"/>
              <a:ext cx="1499669" cy="6535"/>
            </a:xfrm>
            <a:custGeom>
              <a:avLst/>
              <a:gdLst>
                <a:gd name="connsiteX0" fmla="*/ 0 w 1499669"/>
                <a:gd name="connsiteY0" fmla="*/ 0 h 6535"/>
                <a:gd name="connsiteX1" fmla="*/ 1499670 w 1499669"/>
                <a:gd name="connsiteY1" fmla="*/ 0 h 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9669" h="6535">
                  <a:moveTo>
                    <a:pt x="0" y="0"/>
                  </a:moveTo>
                  <a:lnTo>
                    <a:pt x="1499670" y="0"/>
                  </a:lnTo>
                </a:path>
              </a:pathLst>
            </a:custGeom>
            <a:noFill/>
            <a:ln w="32635" cap="sq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9" name="Freeform: Shape 2998">
              <a:extLst>
                <a:ext uri="{FF2B5EF4-FFF2-40B4-BE49-F238E27FC236}">
                  <a16:creationId xmlns:a16="http://schemas.microsoft.com/office/drawing/2014/main" id="{42EE17F3-E619-5D88-6159-1EA973AA6D85}"/>
                </a:ext>
              </a:extLst>
            </p:cNvPr>
            <p:cNvSpPr/>
            <p:nvPr/>
          </p:nvSpPr>
          <p:spPr>
            <a:xfrm>
              <a:off x="5023864" y="1413482"/>
              <a:ext cx="1499669" cy="6535"/>
            </a:xfrm>
            <a:custGeom>
              <a:avLst/>
              <a:gdLst>
                <a:gd name="connsiteX0" fmla="*/ 0 w 1499669"/>
                <a:gd name="connsiteY0" fmla="*/ 0 h 6535"/>
                <a:gd name="connsiteX1" fmla="*/ 1499670 w 1499669"/>
                <a:gd name="connsiteY1" fmla="*/ 0 h 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9669" h="6535">
                  <a:moveTo>
                    <a:pt x="0" y="0"/>
                  </a:moveTo>
                  <a:lnTo>
                    <a:pt x="1499670" y="0"/>
                  </a:lnTo>
                </a:path>
              </a:pathLst>
            </a:custGeom>
            <a:noFill/>
            <a:ln w="32635" cap="sq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00" name="Graphic 27">
            <a:extLst>
              <a:ext uri="{FF2B5EF4-FFF2-40B4-BE49-F238E27FC236}">
                <a16:creationId xmlns:a16="http://schemas.microsoft.com/office/drawing/2014/main" id="{CA4B9D83-4DFC-8799-EBFE-E3B3F4EBBB2F}"/>
              </a:ext>
            </a:extLst>
          </p:cNvPr>
          <p:cNvGrpSpPr/>
          <p:nvPr/>
        </p:nvGrpSpPr>
        <p:grpSpPr>
          <a:xfrm>
            <a:off x="4357506" y="2103113"/>
            <a:ext cx="1158133" cy="423546"/>
            <a:chOff x="5023864" y="1806048"/>
            <a:chExt cx="1499669" cy="321980"/>
          </a:xfrm>
          <a:noFill/>
        </p:grpSpPr>
        <p:sp>
          <p:nvSpPr>
            <p:cNvPr id="3001" name="Freeform: Shape 3000">
              <a:extLst>
                <a:ext uri="{FF2B5EF4-FFF2-40B4-BE49-F238E27FC236}">
                  <a16:creationId xmlns:a16="http://schemas.microsoft.com/office/drawing/2014/main" id="{FC34660B-26A0-6C13-68B9-EDFEAC53B239}"/>
                </a:ext>
              </a:extLst>
            </p:cNvPr>
            <p:cNvSpPr/>
            <p:nvPr/>
          </p:nvSpPr>
          <p:spPr>
            <a:xfrm>
              <a:off x="5023864" y="1806048"/>
              <a:ext cx="1499669" cy="321980"/>
            </a:xfrm>
            <a:custGeom>
              <a:avLst/>
              <a:gdLst>
                <a:gd name="connsiteX0" fmla="*/ 0 w 1499669"/>
                <a:gd name="connsiteY0" fmla="*/ 321980 h 321980"/>
                <a:gd name="connsiteX1" fmla="*/ 1499670 w 1499669"/>
                <a:gd name="connsiteY1" fmla="*/ 321980 h 321980"/>
                <a:gd name="connsiteX2" fmla="*/ 1499670 w 1499669"/>
                <a:gd name="connsiteY2" fmla="*/ 0 h 321980"/>
                <a:gd name="connsiteX3" fmla="*/ 0 w 1499669"/>
                <a:gd name="connsiteY3" fmla="*/ 0 h 321980"/>
                <a:gd name="connsiteX4" fmla="*/ 0 w 1499669"/>
                <a:gd name="connsiteY4" fmla="*/ 321980 h 32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9669" h="321980">
                  <a:moveTo>
                    <a:pt x="0" y="321980"/>
                  </a:moveTo>
                  <a:lnTo>
                    <a:pt x="1499670" y="321980"/>
                  </a:lnTo>
                  <a:lnTo>
                    <a:pt x="1499670" y="0"/>
                  </a:lnTo>
                  <a:lnTo>
                    <a:pt x="0" y="0"/>
                  </a:lnTo>
                  <a:lnTo>
                    <a:pt x="0" y="321980"/>
                  </a:lnTo>
                  <a:close/>
                </a:path>
              </a:pathLst>
            </a:custGeom>
            <a:noFill/>
            <a:ln w="652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2" name="Freeform: Shape 3001">
              <a:extLst>
                <a:ext uri="{FF2B5EF4-FFF2-40B4-BE49-F238E27FC236}">
                  <a16:creationId xmlns:a16="http://schemas.microsoft.com/office/drawing/2014/main" id="{AF1B41E1-655E-D9E1-4747-19FC01B37592}"/>
                </a:ext>
              </a:extLst>
            </p:cNvPr>
            <p:cNvSpPr/>
            <p:nvPr/>
          </p:nvSpPr>
          <p:spPr>
            <a:xfrm>
              <a:off x="5092030" y="1820681"/>
              <a:ext cx="1363336" cy="292706"/>
            </a:xfrm>
            <a:custGeom>
              <a:avLst/>
              <a:gdLst>
                <a:gd name="connsiteX0" fmla="*/ 0 w 1363336"/>
                <a:gd name="connsiteY0" fmla="*/ 165451 h 292706"/>
                <a:gd name="connsiteX1" fmla="*/ 13771 w 1363336"/>
                <a:gd name="connsiteY1" fmla="*/ 203952 h 292706"/>
                <a:gd name="connsiteX2" fmla="*/ 27542 w 1363336"/>
                <a:gd name="connsiteY2" fmla="*/ 238683 h 292706"/>
                <a:gd name="connsiteX3" fmla="*/ 41313 w 1363336"/>
                <a:gd name="connsiteY3" fmla="*/ 267793 h 292706"/>
                <a:gd name="connsiteX4" fmla="*/ 55085 w 1363336"/>
                <a:gd name="connsiteY4" fmla="*/ 284825 h 292706"/>
                <a:gd name="connsiteX5" fmla="*/ 68855 w 1363336"/>
                <a:gd name="connsiteY5" fmla="*/ 292204 h 292706"/>
                <a:gd name="connsiteX6" fmla="*/ 82627 w 1363336"/>
                <a:gd name="connsiteY6" fmla="*/ 292707 h 292706"/>
                <a:gd name="connsiteX7" fmla="*/ 96397 w 1363336"/>
                <a:gd name="connsiteY7" fmla="*/ 287518 h 292706"/>
                <a:gd name="connsiteX8" fmla="*/ 110169 w 1363336"/>
                <a:gd name="connsiteY8" fmla="*/ 283067 h 292706"/>
                <a:gd name="connsiteX9" fmla="*/ 123939 w 1363336"/>
                <a:gd name="connsiteY9" fmla="*/ 278498 h 292706"/>
                <a:gd name="connsiteX10" fmla="*/ 137711 w 1363336"/>
                <a:gd name="connsiteY10" fmla="*/ 273028 h 292706"/>
                <a:gd name="connsiteX11" fmla="*/ 151482 w 1363336"/>
                <a:gd name="connsiteY11" fmla="*/ 263675 h 292706"/>
                <a:gd name="connsiteX12" fmla="*/ 165253 w 1363336"/>
                <a:gd name="connsiteY12" fmla="*/ 249016 h 292706"/>
                <a:gd name="connsiteX13" fmla="*/ 179024 w 1363336"/>
                <a:gd name="connsiteY13" fmla="*/ 231860 h 292706"/>
                <a:gd name="connsiteX14" fmla="*/ 192795 w 1363336"/>
                <a:gd name="connsiteY14" fmla="*/ 218004 h 292706"/>
                <a:gd name="connsiteX15" fmla="*/ 206566 w 1363336"/>
                <a:gd name="connsiteY15" fmla="*/ 210377 h 292706"/>
                <a:gd name="connsiteX16" fmla="*/ 220337 w 1363336"/>
                <a:gd name="connsiteY16" fmla="*/ 205436 h 292706"/>
                <a:gd name="connsiteX17" fmla="*/ 234108 w 1363336"/>
                <a:gd name="connsiteY17" fmla="*/ 200652 h 292706"/>
                <a:gd name="connsiteX18" fmla="*/ 247879 w 1363336"/>
                <a:gd name="connsiteY18" fmla="*/ 190927 h 292706"/>
                <a:gd name="connsiteX19" fmla="*/ 261650 w 1363336"/>
                <a:gd name="connsiteY19" fmla="*/ 174999 h 292706"/>
                <a:gd name="connsiteX20" fmla="*/ 275421 w 1363336"/>
                <a:gd name="connsiteY20" fmla="*/ 156856 h 292706"/>
                <a:gd name="connsiteX21" fmla="*/ 289192 w 1363336"/>
                <a:gd name="connsiteY21" fmla="*/ 138903 h 292706"/>
                <a:gd name="connsiteX22" fmla="*/ 302963 w 1363336"/>
                <a:gd name="connsiteY22" fmla="*/ 121988 h 292706"/>
                <a:gd name="connsiteX23" fmla="*/ 316734 w 1363336"/>
                <a:gd name="connsiteY23" fmla="*/ 107466 h 292706"/>
                <a:gd name="connsiteX24" fmla="*/ 330505 w 1363336"/>
                <a:gd name="connsiteY24" fmla="*/ 92950 h 292706"/>
                <a:gd name="connsiteX25" fmla="*/ 344277 w 1363336"/>
                <a:gd name="connsiteY25" fmla="*/ 76683 h 292706"/>
                <a:gd name="connsiteX26" fmla="*/ 358047 w 1363336"/>
                <a:gd name="connsiteY26" fmla="*/ 59579 h 292706"/>
                <a:gd name="connsiteX27" fmla="*/ 371819 w 1363336"/>
                <a:gd name="connsiteY27" fmla="*/ 43364 h 292706"/>
                <a:gd name="connsiteX28" fmla="*/ 385589 w 1363336"/>
                <a:gd name="connsiteY28" fmla="*/ 31352 h 292706"/>
                <a:gd name="connsiteX29" fmla="*/ 399361 w 1363336"/>
                <a:gd name="connsiteY29" fmla="*/ 31822 h 292706"/>
                <a:gd name="connsiteX30" fmla="*/ 413132 w 1363336"/>
                <a:gd name="connsiteY30" fmla="*/ 49377 h 292706"/>
                <a:gd name="connsiteX31" fmla="*/ 426903 w 1363336"/>
                <a:gd name="connsiteY31" fmla="*/ 87572 h 292706"/>
                <a:gd name="connsiteX32" fmla="*/ 440674 w 1363336"/>
                <a:gd name="connsiteY32" fmla="*/ 146935 h 292706"/>
                <a:gd name="connsiteX33" fmla="*/ 454445 w 1363336"/>
                <a:gd name="connsiteY33" fmla="*/ 207135 h 292706"/>
                <a:gd name="connsiteX34" fmla="*/ 468216 w 1363336"/>
                <a:gd name="connsiteY34" fmla="*/ 240095 h 292706"/>
                <a:gd name="connsiteX35" fmla="*/ 481987 w 1363336"/>
                <a:gd name="connsiteY35" fmla="*/ 239735 h 292706"/>
                <a:gd name="connsiteX36" fmla="*/ 495758 w 1363336"/>
                <a:gd name="connsiteY36" fmla="*/ 214932 h 292706"/>
                <a:gd name="connsiteX37" fmla="*/ 509529 w 1363336"/>
                <a:gd name="connsiteY37" fmla="*/ 173895 h 292706"/>
                <a:gd name="connsiteX38" fmla="*/ 523299 w 1363336"/>
                <a:gd name="connsiteY38" fmla="*/ 131759 h 292706"/>
                <a:gd name="connsiteX39" fmla="*/ 537070 w 1363336"/>
                <a:gd name="connsiteY39" fmla="*/ 97297 h 292706"/>
                <a:gd name="connsiteX40" fmla="*/ 550841 w 1363336"/>
                <a:gd name="connsiteY40" fmla="*/ 78539 h 292706"/>
                <a:gd name="connsiteX41" fmla="*/ 564611 w 1363336"/>
                <a:gd name="connsiteY41" fmla="*/ 70840 h 292706"/>
                <a:gd name="connsiteX42" fmla="*/ 578382 w 1363336"/>
                <a:gd name="connsiteY42" fmla="*/ 66239 h 292706"/>
                <a:gd name="connsiteX43" fmla="*/ 592153 w 1363336"/>
                <a:gd name="connsiteY43" fmla="*/ 65690 h 292706"/>
                <a:gd name="connsiteX44" fmla="*/ 605923 w 1363336"/>
                <a:gd name="connsiteY44" fmla="*/ 66422 h 292706"/>
                <a:gd name="connsiteX45" fmla="*/ 619701 w 1363336"/>
                <a:gd name="connsiteY45" fmla="*/ 68259 h 292706"/>
                <a:gd name="connsiteX46" fmla="*/ 633471 w 1363336"/>
                <a:gd name="connsiteY46" fmla="*/ 69696 h 292706"/>
                <a:gd name="connsiteX47" fmla="*/ 647242 w 1363336"/>
                <a:gd name="connsiteY47" fmla="*/ 71206 h 292706"/>
                <a:gd name="connsiteX48" fmla="*/ 661013 w 1363336"/>
                <a:gd name="connsiteY48" fmla="*/ 71474 h 292706"/>
                <a:gd name="connsiteX49" fmla="*/ 674783 w 1363336"/>
                <a:gd name="connsiteY49" fmla="*/ 70344 h 292706"/>
                <a:gd name="connsiteX50" fmla="*/ 688554 w 1363336"/>
                <a:gd name="connsiteY50" fmla="*/ 68775 h 292706"/>
                <a:gd name="connsiteX51" fmla="*/ 702325 w 1363336"/>
                <a:gd name="connsiteY51" fmla="*/ 65167 h 292706"/>
                <a:gd name="connsiteX52" fmla="*/ 716095 w 1363336"/>
                <a:gd name="connsiteY52" fmla="*/ 60220 h 292706"/>
                <a:gd name="connsiteX53" fmla="*/ 729866 w 1363336"/>
                <a:gd name="connsiteY53" fmla="*/ 53161 h 292706"/>
                <a:gd name="connsiteX54" fmla="*/ 743637 w 1363336"/>
                <a:gd name="connsiteY54" fmla="*/ 44024 h 292706"/>
                <a:gd name="connsiteX55" fmla="*/ 757407 w 1363336"/>
                <a:gd name="connsiteY55" fmla="*/ 33646 h 292706"/>
                <a:gd name="connsiteX56" fmla="*/ 771178 w 1363336"/>
                <a:gd name="connsiteY56" fmla="*/ 22947 h 292706"/>
                <a:gd name="connsiteX57" fmla="*/ 784949 w 1363336"/>
                <a:gd name="connsiteY57" fmla="*/ 13535 h 292706"/>
                <a:gd name="connsiteX58" fmla="*/ 798719 w 1363336"/>
                <a:gd name="connsiteY58" fmla="*/ 6418 h 292706"/>
                <a:gd name="connsiteX59" fmla="*/ 812490 w 1363336"/>
                <a:gd name="connsiteY59" fmla="*/ 1810 h 292706"/>
                <a:gd name="connsiteX60" fmla="*/ 826261 w 1363336"/>
                <a:gd name="connsiteY60" fmla="*/ 0 h 292706"/>
                <a:gd name="connsiteX61" fmla="*/ 840031 w 1363336"/>
                <a:gd name="connsiteY61" fmla="*/ 706 h 292706"/>
                <a:gd name="connsiteX62" fmla="*/ 853802 w 1363336"/>
                <a:gd name="connsiteY62" fmla="*/ 2954 h 292706"/>
                <a:gd name="connsiteX63" fmla="*/ 867579 w 1363336"/>
                <a:gd name="connsiteY63" fmla="*/ 6072 h 292706"/>
                <a:gd name="connsiteX64" fmla="*/ 881350 w 1363336"/>
                <a:gd name="connsiteY64" fmla="*/ 9830 h 292706"/>
                <a:gd name="connsiteX65" fmla="*/ 895120 w 1363336"/>
                <a:gd name="connsiteY65" fmla="*/ 14182 h 292706"/>
                <a:gd name="connsiteX66" fmla="*/ 908891 w 1363336"/>
                <a:gd name="connsiteY66" fmla="*/ 19313 h 292706"/>
                <a:gd name="connsiteX67" fmla="*/ 922662 w 1363336"/>
                <a:gd name="connsiteY67" fmla="*/ 26123 h 292706"/>
                <a:gd name="connsiteX68" fmla="*/ 936432 w 1363336"/>
                <a:gd name="connsiteY68" fmla="*/ 36874 h 292706"/>
                <a:gd name="connsiteX69" fmla="*/ 950203 w 1363336"/>
                <a:gd name="connsiteY69" fmla="*/ 52789 h 292706"/>
                <a:gd name="connsiteX70" fmla="*/ 963974 w 1363336"/>
                <a:gd name="connsiteY70" fmla="*/ 74853 h 292706"/>
                <a:gd name="connsiteX71" fmla="*/ 977744 w 1363336"/>
                <a:gd name="connsiteY71" fmla="*/ 105989 h 292706"/>
                <a:gd name="connsiteX72" fmla="*/ 991515 w 1363336"/>
                <a:gd name="connsiteY72" fmla="*/ 144687 h 292706"/>
                <a:gd name="connsiteX73" fmla="*/ 1005286 w 1363336"/>
                <a:gd name="connsiteY73" fmla="*/ 177960 h 292706"/>
                <a:gd name="connsiteX74" fmla="*/ 1019057 w 1363336"/>
                <a:gd name="connsiteY74" fmla="*/ 193678 h 292706"/>
                <a:gd name="connsiteX75" fmla="*/ 1032827 w 1363336"/>
                <a:gd name="connsiteY75" fmla="*/ 192861 h 292706"/>
                <a:gd name="connsiteX76" fmla="*/ 1046598 w 1363336"/>
                <a:gd name="connsiteY76" fmla="*/ 182751 h 292706"/>
                <a:gd name="connsiteX77" fmla="*/ 1060369 w 1363336"/>
                <a:gd name="connsiteY77" fmla="*/ 171091 h 292706"/>
                <a:gd name="connsiteX78" fmla="*/ 1074139 w 1363336"/>
                <a:gd name="connsiteY78" fmla="*/ 162732 h 292706"/>
                <a:gd name="connsiteX79" fmla="*/ 1087910 w 1363336"/>
                <a:gd name="connsiteY79" fmla="*/ 154719 h 292706"/>
                <a:gd name="connsiteX80" fmla="*/ 1101687 w 1363336"/>
                <a:gd name="connsiteY80" fmla="*/ 145628 h 292706"/>
                <a:gd name="connsiteX81" fmla="*/ 1115458 w 1363336"/>
                <a:gd name="connsiteY81" fmla="*/ 136275 h 292706"/>
                <a:gd name="connsiteX82" fmla="*/ 1129229 w 1363336"/>
                <a:gd name="connsiteY82" fmla="*/ 127152 h 292706"/>
                <a:gd name="connsiteX83" fmla="*/ 1142999 w 1363336"/>
                <a:gd name="connsiteY83" fmla="*/ 118158 h 292706"/>
                <a:gd name="connsiteX84" fmla="*/ 1156770 w 1363336"/>
                <a:gd name="connsiteY84" fmla="*/ 109270 h 292706"/>
                <a:gd name="connsiteX85" fmla="*/ 1170541 w 1363336"/>
                <a:gd name="connsiteY85" fmla="*/ 99734 h 292706"/>
                <a:gd name="connsiteX86" fmla="*/ 1184311 w 1363336"/>
                <a:gd name="connsiteY86" fmla="*/ 88918 h 292706"/>
                <a:gd name="connsiteX87" fmla="*/ 1198082 w 1363336"/>
                <a:gd name="connsiteY87" fmla="*/ 77572 h 292706"/>
                <a:gd name="connsiteX88" fmla="*/ 1211853 w 1363336"/>
                <a:gd name="connsiteY88" fmla="*/ 67115 h 292706"/>
                <a:gd name="connsiteX89" fmla="*/ 1225623 w 1363336"/>
                <a:gd name="connsiteY89" fmla="*/ 58880 h 292706"/>
                <a:gd name="connsiteX90" fmla="*/ 1239394 w 1363336"/>
                <a:gd name="connsiteY90" fmla="*/ 53181 h 292706"/>
                <a:gd name="connsiteX91" fmla="*/ 1253165 w 1363336"/>
                <a:gd name="connsiteY91" fmla="*/ 49756 h 292706"/>
                <a:gd name="connsiteX92" fmla="*/ 1266935 w 1363336"/>
                <a:gd name="connsiteY92" fmla="*/ 48312 h 292706"/>
                <a:gd name="connsiteX93" fmla="*/ 1280706 w 1363336"/>
                <a:gd name="connsiteY93" fmla="*/ 48188 h 292706"/>
                <a:gd name="connsiteX94" fmla="*/ 1294477 w 1363336"/>
                <a:gd name="connsiteY94" fmla="*/ 48952 h 292706"/>
                <a:gd name="connsiteX95" fmla="*/ 1308247 w 1363336"/>
                <a:gd name="connsiteY95" fmla="*/ 51070 h 292706"/>
                <a:gd name="connsiteX96" fmla="*/ 1322018 w 1363336"/>
                <a:gd name="connsiteY96" fmla="*/ 54887 h 292706"/>
                <a:gd name="connsiteX97" fmla="*/ 1335789 w 1363336"/>
                <a:gd name="connsiteY97" fmla="*/ 59899 h 292706"/>
                <a:gd name="connsiteX98" fmla="*/ 1349566 w 1363336"/>
                <a:gd name="connsiteY98" fmla="*/ 65873 h 292706"/>
                <a:gd name="connsiteX99" fmla="*/ 1363336 w 1363336"/>
                <a:gd name="connsiteY99" fmla="*/ 73232 h 29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363336" h="292706">
                  <a:moveTo>
                    <a:pt x="0" y="165451"/>
                  </a:moveTo>
                  <a:lnTo>
                    <a:pt x="13771" y="203952"/>
                  </a:lnTo>
                  <a:lnTo>
                    <a:pt x="27542" y="238683"/>
                  </a:lnTo>
                  <a:lnTo>
                    <a:pt x="41313" y="267793"/>
                  </a:lnTo>
                  <a:lnTo>
                    <a:pt x="55085" y="284825"/>
                  </a:lnTo>
                  <a:lnTo>
                    <a:pt x="68855" y="292204"/>
                  </a:lnTo>
                  <a:lnTo>
                    <a:pt x="82627" y="292707"/>
                  </a:lnTo>
                  <a:lnTo>
                    <a:pt x="96397" y="287518"/>
                  </a:lnTo>
                  <a:lnTo>
                    <a:pt x="110169" y="283067"/>
                  </a:lnTo>
                  <a:lnTo>
                    <a:pt x="123939" y="278498"/>
                  </a:lnTo>
                  <a:lnTo>
                    <a:pt x="137711" y="273028"/>
                  </a:lnTo>
                  <a:lnTo>
                    <a:pt x="151482" y="263675"/>
                  </a:lnTo>
                  <a:lnTo>
                    <a:pt x="165253" y="249016"/>
                  </a:lnTo>
                  <a:lnTo>
                    <a:pt x="179024" y="231860"/>
                  </a:lnTo>
                  <a:lnTo>
                    <a:pt x="192795" y="218004"/>
                  </a:lnTo>
                  <a:lnTo>
                    <a:pt x="206566" y="210377"/>
                  </a:lnTo>
                  <a:lnTo>
                    <a:pt x="220337" y="205436"/>
                  </a:lnTo>
                  <a:lnTo>
                    <a:pt x="234108" y="200652"/>
                  </a:lnTo>
                  <a:lnTo>
                    <a:pt x="247879" y="190927"/>
                  </a:lnTo>
                  <a:lnTo>
                    <a:pt x="261650" y="174999"/>
                  </a:lnTo>
                  <a:lnTo>
                    <a:pt x="275421" y="156856"/>
                  </a:lnTo>
                  <a:lnTo>
                    <a:pt x="289192" y="138903"/>
                  </a:lnTo>
                  <a:lnTo>
                    <a:pt x="302963" y="121988"/>
                  </a:lnTo>
                  <a:lnTo>
                    <a:pt x="316734" y="107466"/>
                  </a:lnTo>
                  <a:lnTo>
                    <a:pt x="330505" y="92950"/>
                  </a:lnTo>
                  <a:lnTo>
                    <a:pt x="344277" y="76683"/>
                  </a:lnTo>
                  <a:lnTo>
                    <a:pt x="358047" y="59579"/>
                  </a:lnTo>
                  <a:lnTo>
                    <a:pt x="371819" y="43364"/>
                  </a:lnTo>
                  <a:lnTo>
                    <a:pt x="385589" y="31352"/>
                  </a:lnTo>
                  <a:lnTo>
                    <a:pt x="399361" y="31822"/>
                  </a:lnTo>
                  <a:lnTo>
                    <a:pt x="413132" y="49377"/>
                  </a:lnTo>
                  <a:lnTo>
                    <a:pt x="426903" y="87572"/>
                  </a:lnTo>
                  <a:lnTo>
                    <a:pt x="440674" y="146935"/>
                  </a:lnTo>
                  <a:lnTo>
                    <a:pt x="454445" y="207135"/>
                  </a:lnTo>
                  <a:lnTo>
                    <a:pt x="468216" y="240095"/>
                  </a:lnTo>
                  <a:lnTo>
                    <a:pt x="481987" y="239735"/>
                  </a:lnTo>
                  <a:lnTo>
                    <a:pt x="495758" y="214932"/>
                  </a:lnTo>
                  <a:lnTo>
                    <a:pt x="509529" y="173895"/>
                  </a:lnTo>
                  <a:lnTo>
                    <a:pt x="523299" y="131759"/>
                  </a:lnTo>
                  <a:lnTo>
                    <a:pt x="537070" y="97297"/>
                  </a:lnTo>
                  <a:lnTo>
                    <a:pt x="550841" y="78539"/>
                  </a:lnTo>
                  <a:lnTo>
                    <a:pt x="564611" y="70840"/>
                  </a:lnTo>
                  <a:lnTo>
                    <a:pt x="578382" y="66239"/>
                  </a:lnTo>
                  <a:lnTo>
                    <a:pt x="592153" y="65690"/>
                  </a:lnTo>
                  <a:lnTo>
                    <a:pt x="605923" y="66422"/>
                  </a:lnTo>
                  <a:lnTo>
                    <a:pt x="619701" y="68259"/>
                  </a:lnTo>
                  <a:lnTo>
                    <a:pt x="633471" y="69696"/>
                  </a:lnTo>
                  <a:lnTo>
                    <a:pt x="647242" y="71206"/>
                  </a:lnTo>
                  <a:lnTo>
                    <a:pt x="661013" y="71474"/>
                  </a:lnTo>
                  <a:lnTo>
                    <a:pt x="674783" y="70344"/>
                  </a:lnTo>
                  <a:lnTo>
                    <a:pt x="688554" y="68775"/>
                  </a:lnTo>
                  <a:lnTo>
                    <a:pt x="702325" y="65167"/>
                  </a:lnTo>
                  <a:lnTo>
                    <a:pt x="716095" y="60220"/>
                  </a:lnTo>
                  <a:lnTo>
                    <a:pt x="729866" y="53161"/>
                  </a:lnTo>
                  <a:lnTo>
                    <a:pt x="743637" y="44024"/>
                  </a:lnTo>
                  <a:lnTo>
                    <a:pt x="757407" y="33646"/>
                  </a:lnTo>
                  <a:lnTo>
                    <a:pt x="771178" y="22947"/>
                  </a:lnTo>
                  <a:lnTo>
                    <a:pt x="784949" y="13535"/>
                  </a:lnTo>
                  <a:lnTo>
                    <a:pt x="798719" y="6418"/>
                  </a:lnTo>
                  <a:lnTo>
                    <a:pt x="812490" y="1810"/>
                  </a:lnTo>
                  <a:lnTo>
                    <a:pt x="826261" y="0"/>
                  </a:lnTo>
                  <a:lnTo>
                    <a:pt x="840031" y="706"/>
                  </a:lnTo>
                  <a:lnTo>
                    <a:pt x="853802" y="2954"/>
                  </a:lnTo>
                  <a:lnTo>
                    <a:pt x="867579" y="6072"/>
                  </a:lnTo>
                  <a:lnTo>
                    <a:pt x="881350" y="9830"/>
                  </a:lnTo>
                  <a:lnTo>
                    <a:pt x="895120" y="14182"/>
                  </a:lnTo>
                  <a:lnTo>
                    <a:pt x="908891" y="19313"/>
                  </a:lnTo>
                  <a:lnTo>
                    <a:pt x="922662" y="26123"/>
                  </a:lnTo>
                  <a:lnTo>
                    <a:pt x="936432" y="36874"/>
                  </a:lnTo>
                  <a:lnTo>
                    <a:pt x="950203" y="52789"/>
                  </a:lnTo>
                  <a:lnTo>
                    <a:pt x="963974" y="74853"/>
                  </a:lnTo>
                  <a:lnTo>
                    <a:pt x="977744" y="105989"/>
                  </a:lnTo>
                  <a:lnTo>
                    <a:pt x="991515" y="144687"/>
                  </a:lnTo>
                  <a:lnTo>
                    <a:pt x="1005286" y="177960"/>
                  </a:lnTo>
                  <a:lnTo>
                    <a:pt x="1019057" y="193678"/>
                  </a:lnTo>
                  <a:lnTo>
                    <a:pt x="1032827" y="192861"/>
                  </a:lnTo>
                  <a:lnTo>
                    <a:pt x="1046598" y="182751"/>
                  </a:lnTo>
                  <a:lnTo>
                    <a:pt x="1060369" y="171091"/>
                  </a:lnTo>
                  <a:lnTo>
                    <a:pt x="1074139" y="162732"/>
                  </a:lnTo>
                  <a:lnTo>
                    <a:pt x="1087910" y="154719"/>
                  </a:lnTo>
                  <a:lnTo>
                    <a:pt x="1101687" y="145628"/>
                  </a:lnTo>
                  <a:lnTo>
                    <a:pt x="1115458" y="136275"/>
                  </a:lnTo>
                  <a:lnTo>
                    <a:pt x="1129229" y="127152"/>
                  </a:lnTo>
                  <a:lnTo>
                    <a:pt x="1142999" y="118158"/>
                  </a:lnTo>
                  <a:lnTo>
                    <a:pt x="1156770" y="109270"/>
                  </a:lnTo>
                  <a:lnTo>
                    <a:pt x="1170541" y="99734"/>
                  </a:lnTo>
                  <a:lnTo>
                    <a:pt x="1184311" y="88918"/>
                  </a:lnTo>
                  <a:lnTo>
                    <a:pt x="1198082" y="77572"/>
                  </a:lnTo>
                  <a:lnTo>
                    <a:pt x="1211853" y="67115"/>
                  </a:lnTo>
                  <a:lnTo>
                    <a:pt x="1225623" y="58880"/>
                  </a:lnTo>
                  <a:lnTo>
                    <a:pt x="1239394" y="53181"/>
                  </a:lnTo>
                  <a:lnTo>
                    <a:pt x="1253165" y="49756"/>
                  </a:lnTo>
                  <a:lnTo>
                    <a:pt x="1266935" y="48312"/>
                  </a:lnTo>
                  <a:lnTo>
                    <a:pt x="1280706" y="48188"/>
                  </a:lnTo>
                  <a:lnTo>
                    <a:pt x="1294477" y="48952"/>
                  </a:lnTo>
                  <a:lnTo>
                    <a:pt x="1308247" y="51070"/>
                  </a:lnTo>
                  <a:lnTo>
                    <a:pt x="1322018" y="54887"/>
                  </a:lnTo>
                  <a:lnTo>
                    <a:pt x="1335789" y="59899"/>
                  </a:lnTo>
                  <a:lnTo>
                    <a:pt x="1349566" y="65873"/>
                  </a:lnTo>
                  <a:lnTo>
                    <a:pt x="1363336" y="73232"/>
                  </a:lnTo>
                </a:path>
              </a:pathLst>
            </a:custGeom>
            <a:noFill/>
            <a:ln w="32635" cap="rnd">
              <a:solidFill>
                <a:srgbClr val="01BEC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3" name="Freeform: Shape 3002">
              <a:extLst>
                <a:ext uri="{FF2B5EF4-FFF2-40B4-BE49-F238E27FC236}">
                  <a16:creationId xmlns:a16="http://schemas.microsoft.com/office/drawing/2014/main" id="{92D95562-8836-1D93-06D6-756A6A55F9DD}"/>
                </a:ext>
              </a:extLst>
            </p:cNvPr>
            <p:cNvSpPr/>
            <p:nvPr/>
          </p:nvSpPr>
          <p:spPr>
            <a:xfrm>
              <a:off x="5023864" y="1806048"/>
              <a:ext cx="6535" cy="321980"/>
            </a:xfrm>
            <a:custGeom>
              <a:avLst/>
              <a:gdLst>
                <a:gd name="connsiteX0" fmla="*/ 0 w 6535"/>
                <a:gd name="connsiteY0" fmla="*/ 321980 h 321980"/>
                <a:gd name="connsiteX1" fmla="*/ 0 w 6535"/>
                <a:gd name="connsiteY1" fmla="*/ 0 h 32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35" h="321980">
                  <a:moveTo>
                    <a:pt x="0" y="321980"/>
                  </a:moveTo>
                  <a:lnTo>
                    <a:pt x="0" y="0"/>
                  </a:lnTo>
                </a:path>
              </a:pathLst>
            </a:custGeom>
            <a:noFill/>
            <a:ln w="32635" cap="sq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4" name="Freeform: Shape 3003">
              <a:extLst>
                <a:ext uri="{FF2B5EF4-FFF2-40B4-BE49-F238E27FC236}">
                  <a16:creationId xmlns:a16="http://schemas.microsoft.com/office/drawing/2014/main" id="{40FC64F0-E277-B6E5-56D4-88C6BA512548}"/>
                </a:ext>
              </a:extLst>
            </p:cNvPr>
            <p:cNvSpPr/>
            <p:nvPr/>
          </p:nvSpPr>
          <p:spPr>
            <a:xfrm>
              <a:off x="6523534" y="1806048"/>
              <a:ext cx="6535" cy="321980"/>
            </a:xfrm>
            <a:custGeom>
              <a:avLst/>
              <a:gdLst>
                <a:gd name="connsiteX0" fmla="*/ 0 w 6535"/>
                <a:gd name="connsiteY0" fmla="*/ 321980 h 321980"/>
                <a:gd name="connsiteX1" fmla="*/ 0 w 6535"/>
                <a:gd name="connsiteY1" fmla="*/ 0 h 32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35" h="321980">
                  <a:moveTo>
                    <a:pt x="0" y="321980"/>
                  </a:moveTo>
                  <a:lnTo>
                    <a:pt x="0" y="0"/>
                  </a:lnTo>
                </a:path>
              </a:pathLst>
            </a:custGeom>
            <a:noFill/>
            <a:ln w="32635" cap="sq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5" name="Freeform: Shape 3004">
              <a:extLst>
                <a:ext uri="{FF2B5EF4-FFF2-40B4-BE49-F238E27FC236}">
                  <a16:creationId xmlns:a16="http://schemas.microsoft.com/office/drawing/2014/main" id="{25654DE4-5A2A-3FBB-8481-C6792903CB2B}"/>
                </a:ext>
              </a:extLst>
            </p:cNvPr>
            <p:cNvSpPr/>
            <p:nvPr/>
          </p:nvSpPr>
          <p:spPr>
            <a:xfrm>
              <a:off x="5023864" y="2128028"/>
              <a:ext cx="1499669" cy="6535"/>
            </a:xfrm>
            <a:custGeom>
              <a:avLst/>
              <a:gdLst>
                <a:gd name="connsiteX0" fmla="*/ 0 w 1499669"/>
                <a:gd name="connsiteY0" fmla="*/ 0 h 6535"/>
                <a:gd name="connsiteX1" fmla="*/ 1499670 w 1499669"/>
                <a:gd name="connsiteY1" fmla="*/ 0 h 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9669" h="6535">
                  <a:moveTo>
                    <a:pt x="0" y="0"/>
                  </a:moveTo>
                  <a:lnTo>
                    <a:pt x="1499670" y="0"/>
                  </a:lnTo>
                </a:path>
              </a:pathLst>
            </a:custGeom>
            <a:noFill/>
            <a:ln w="32635" cap="sq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6" name="Freeform: Shape 3005">
              <a:extLst>
                <a:ext uri="{FF2B5EF4-FFF2-40B4-BE49-F238E27FC236}">
                  <a16:creationId xmlns:a16="http://schemas.microsoft.com/office/drawing/2014/main" id="{0560DCE3-3473-C34A-A54C-37F2E4AD60C8}"/>
                </a:ext>
              </a:extLst>
            </p:cNvPr>
            <p:cNvSpPr/>
            <p:nvPr/>
          </p:nvSpPr>
          <p:spPr>
            <a:xfrm>
              <a:off x="5023864" y="1806048"/>
              <a:ext cx="1499669" cy="6535"/>
            </a:xfrm>
            <a:custGeom>
              <a:avLst/>
              <a:gdLst>
                <a:gd name="connsiteX0" fmla="*/ 0 w 1499669"/>
                <a:gd name="connsiteY0" fmla="*/ 0 h 6535"/>
                <a:gd name="connsiteX1" fmla="*/ 1499670 w 1499669"/>
                <a:gd name="connsiteY1" fmla="*/ 0 h 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9669" h="6535">
                  <a:moveTo>
                    <a:pt x="0" y="0"/>
                  </a:moveTo>
                  <a:lnTo>
                    <a:pt x="1499670" y="0"/>
                  </a:lnTo>
                </a:path>
              </a:pathLst>
            </a:custGeom>
            <a:noFill/>
            <a:ln w="32635" cap="sq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D05369B-F2CD-7BE7-A226-EE029DB40E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49757" y="431616"/>
            <a:ext cx="1105746" cy="2208190"/>
          </a:xfrm>
          <a:prstGeom prst="rect">
            <a:avLst/>
          </a:prstGeom>
        </p:spPr>
      </p:pic>
      <p:grpSp>
        <p:nvGrpSpPr>
          <p:cNvPr id="3091" name="Graphic 2247">
            <a:extLst>
              <a:ext uri="{FF2B5EF4-FFF2-40B4-BE49-F238E27FC236}">
                <a16:creationId xmlns:a16="http://schemas.microsoft.com/office/drawing/2014/main" id="{E8637667-F5FC-979D-D132-542367AE38FA}"/>
              </a:ext>
            </a:extLst>
          </p:cNvPr>
          <p:cNvGrpSpPr/>
          <p:nvPr/>
        </p:nvGrpSpPr>
        <p:grpSpPr>
          <a:xfrm>
            <a:off x="4302995" y="2749243"/>
            <a:ext cx="1267153" cy="574298"/>
            <a:chOff x="4953664" y="3047949"/>
            <a:chExt cx="1640840" cy="551437"/>
          </a:xfrm>
          <a:noFill/>
        </p:grpSpPr>
        <p:sp>
          <p:nvSpPr>
            <p:cNvPr id="3092" name="Freeform: Shape 3091">
              <a:extLst>
                <a:ext uri="{FF2B5EF4-FFF2-40B4-BE49-F238E27FC236}">
                  <a16:creationId xmlns:a16="http://schemas.microsoft.com/office/drawing/2014/main" id="{9B5F10B2-8B5A-84FA-31E2-FF240A356548}"/>
                </a:ext>
              </a:extLst>
            </p:cNvPr>
            <p:cNvSpPr/>
            <p:nvPr/>
          </p:nvSpPr>
          <p:spPr>
            <a:xfrm>
              <a:off x="4953664" y="3047949"/>
              <a:ext cx="1640840" cy="551437"/>
            </a:xfrm>
            <a:custGeom>
              <a:avLst/>
              <a:gdLst>
                <a:gd name="connsiteX0" fmla="*/ 0 w 1640840"/>
                <a:gd name="connsiteY0" fmla="*/ 551437 h 551437"/>
                <a:gd name="connsiteX1" fmla="*/ 1640841 w 1640840"/>
                <a:gd name="connsiteY1" fmla="*/ 551437 h 551437"/>
                <a:gd name="connsiteX2" fmla="*/ 1640841 w 1640840"/>
                <a:gd name="connsiteY2" fmla="*/ 0 h 551437"/>
                <a:gd name="connsiteX3" fmla="*/ 0 w 1640840"/>
                <a:gd name="connsiteY3" fmla="*/ 0 h 551437"/>
                <a:gd name="connsiteX4" fmla="*/ 0 w 1640840"/>
                <a:gd name="connsiteY4" fmla="*/ 551437 h 55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0840" h="551437">
                  <a:moveTo>
                    <a:pt x="0" y="551437"/>
                  </a:moveTo>
                  <a:lnTo>
                    <a:pt x="1640841" y="551437"/>
                  </a:lnTo>
                  <a:lnTo>
                    <a:pt x="1640841" y="0"/>
                  </a:lnTo>
                  <a:lnTo>
                    <a:pt x="0" y="0"/>
                  </a:lnTo>
                  <a:lnTo>
                    <a:pt x="0" y="551437"/>
                  </a:lnTo>
                  <a:close/>
                </a:path>
              </a:pathLst>
            </a:custGeom>
            <a:noFill/>
            <a:ln w="652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093" name="Graphic 2247">
              <a:extLst>
                <a:ext uri="{FF2B5EF4-FFF2-40B4-BE49-F238E27FC236}">
                  <a16:creationId xmlns:a16="http://schemas.microsoft.com/office/drawing/2014/main" id="{208EFBE7-C860-061E-EE47-D0FA4A0B1073}"/>
                </a:ext>
              </a:extLst>
            </p:cNvPr>
            <p:cNvGrpSpPr/>
            <p:nvPr/>
          </p:nvGrpSpPr>
          <p:grpSpPr>
            <a:xfrm>
              <a:off x="5024249" y="3119113"/>
              <a:ext cx="1499669" cy="409107"/>
              <a:chOff x="5024249" y="3119113"/>
              <a:chExt cx="1499669" cy="409107"/>
            </a:xfrm>
            <a:noFill/>
          </p:grpSpPr>
          <p:sp>
            <p:nvSpPr>
              <p:cNvPr id="3094" name="Freeform: Shape 3093">
                <a:extLst>
                  <a:ext uri="{FF2B5EF4-FFF2-40B4-BE49-F238E27FC236}">
                    <a16:creationId xmlns:a16="http://schemas.microsoft.com/office/drawing/2014/main" id="{1CAEA5C2-3972-DC86-17EC-DDF5D4A06BB7}"/>
                  </a:ext>
                </a:extLst>
              </p:cNvPr>
              <p:cNvSpPr/>
              <p:nvPr/>
            </p:nvSpPr>
            <p:spPr>
              <a:xfrm>
                <a:off x="5024249" y="3119113"/>
                <a:ext cx="1499669" cy="409107"/>
              </a:xfrm>
              <a:custGeom>
                <a:avLst/>
                <a:gdLst>
                  <a:gd name="connsiteX0" fmla="*/ 0 w 1499669"/>
                  <a:gd name="connsiteY0" fmla="*/ 409107 h 409107"/>
                  <a:gd name="connsiteX1" fmla="*/ 1499670 w 1499669"/>
                  <a:gd name="connsiteY1" fmla="*/ 409107 h 409107"/>
                  <a:gd name="connsiteX2" fmla="*/ 1499670 w 1499669"/>
                  <a:gd name="connsiteY2" fmla="*/ 0 h 409107"/>
                  <a:gd name="connsiteX3" fmla="*/ 0 w 1499669"/>
                  <a:gd name="connsiteY3" fmla="*/ 0 h 409107"/>
                  <a:gd name="connsiteX4" fmla="*/ 0 w 1499669"/>
                  <a:gd name="connsiteY4" fmla="*/ 409107 h 40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9669" h="409107">
                    <a:moveTo>
                      <a:pt x="0" y="409107"/>
                    </a:moveTo>
                    <a:lnTo>
                      <a:pt x="1499670" y="409107"/>
                    </a:lnTo>
                    <a:lnTo>
                      <a:pt x="1499670" y="0"/>
                    </a:lnTo>
                    <a:lnTo>
                      <a:pt x="0" y="0"/>
                    </a:lnTo>
                    <a:lnTo>
                      <a:pt x="0" y="409107"/>
                    </a:lnTo>
                    <a:close/>
                  </a:path>
                </a:pathLst>
              </a:custGeom>
              <a:noFill/>
              <a:ln w="6527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5" name="Freeform: Shape 3094">
                <a:extLst>
                  <a:ext uri="{FF2B5EF4-FFF2-40B4-BE49-F238E27FC236}">
                    <a16:creationId xmlns:a16="http://schemas.microsoft.com/office/drawing/2014/main" id="{F7336CB0-01A6-1BCF-FCDC-0774C466D803}"/>
                  </a:ext>
                </a:extLst>
              </p:cNvPr>
              <p:cNvSpPr/>
              <p:nvPr/>
            </p:nvSpPr>
            <p:spPr>
              <a:xfrm>
                <a:off x="5092415" y="3137709"/>
                <a:ext cx="1363336" cy="371915"/>
              </a:xfrm>
              <a:custGeom>
                <a:avLst/>
                <a:gdLst>
                  <a:gd name="connsiteX0" fmla="*/ 0 w 1363336"/>
                  <a:gd name="connsiteY0" fmla="*/ 197904 h 371915"/>
                  <a:gd name="connsiteX1" fmla="*/ 13771 w 1363336"/>
                  <a:gd name="connsiteY1" fmla="*/ 241090 h 371915"/>
                  <a:gd name="connsiteX2" fmla="*/ 27542 w 1363336"/>
                  <a:gd name="connsiteY2" fmla="*/ 280308 h 371915"/>
                  <a:gd name="connsiteX3" fmla="*/ 41313 w 1363336"/>
                  <a:gd name="connsiteY3" fmla="*/ 311696 h 371915"/>
                  <a:gd name="connsiteX4" fmla="*/ 55085 w 1363336"/>
                  <a:gd name="connsiteY4" fmla="*/ 332015 h 371915"/>
                  <a:gd name="connsiteX5" fmla="*/ 68855 w 1363336"/>
                  <a:gd name="connsiteY5" fmla="*/ 340665 h 371915"/>
                  <a:gd name="connsiteX6" fmla="*/ 82627 w 1363336"/>
                  <a:gd name="connsiteY6" fmla="*/ 340176 h 371915"/>
                  <a:gd name="connsiteX7" fmla="*/ 96397 w 1363336"/>
                  <a:gd name="connsiteY7" fmla="*/ 334695 h 371915"/>
                  <a:gd name="connsiteX8" fmla="*/ 110169 w 1363336"/>
                  <a:gd name="connsiteY8" fmla="*/ 327881 h 371915"/>
                  <a:gd name="connsiteX9" fmla="*/ 123939 w 1363336"/>
                  <a:gd name="connsiteY9" fmla="*/ 321443 h 371915"/>
                  <a:gd name="connsiteX10" fmla="*/ 137711 w 1363336"/>
                  <a:gd name="connsiteY10" fmla="*/ 314722 h 371915"/>
                  <a:gd name="connsiteX11" fmla="*/ 151482 w 1363336"/>
                  <a:gd name="connsiteY11" fmla="*/ 305513 h 371915"/>
                  <a:gd name="connsiteX12" fmla="*/ 165253 w 1363336"/>
                  <a:gd name="connsiteY12" fmla="*/ 292194 h 371915"/>
                  <a:gd name="connsiteX13" fmla="*/ 179024 w 1363336"/>
                  <a:gd name="connsiteY13" fmla="*/ 275997 h 371915"/>
                  <a:gd name="connsiteX14" fmla="*/ 192795 w 1363336"/>
                  <a:gd name="connsiteY14" fmla="*/ 260977 h 371915"/>
                  <a:gd name="connsiteX15" fmla="*/ 206566 w 1363336"/>
                  <a:gd name="connsiteY15" fmla="*/ 250700 h 371915"/>
                  <a:gd name="connsiteX16" fmla="*/ 220337 w 1363336"/>
                  <a:gd name="connsiteY16" fmla="*/ 244649 h 371915"/>
                  <a:gd name="connsiteX17" fmla="*/ 234108 w 1363336"/>
                  <a:gd name="connsiteY17" fmla="*/ 238157 h 371915"/>
                  <a:gd name="connsiteX18" fmla="*/ 247879 w 1363336"/>
                  <a:gd name="connsiteY18" fmla="*/ 226363 h 371915"/>
                  <a:gd name="connsiteX19" fmla="*/ 261650 w 1363336"/>
                  <a:gd name="connsiteY19" fmla="*/ 208277 h 371915"/>
                  <a:gd name="connsiteX20" fmla="*/ 275421 w 1363336"/>
                  <a:gd name="connsiteY20" fmla="*/ 186913 h 371915"/>
                  <a:gd name="connsiteX21" fmla="*/ 289192 w 1363336"/>
                  <a:gd name="connsiteY21" fmla="*/ 165946 h 371915"/>
                  <a:gd name="connsiteX22" fmla="*/ 302963 w 1363336"/>
                  <a:gd name="connsiteY22" fmla="*/ 146834 h 371915"/>
                  <a:gd name="connsiteX23" fmla="*/ 316734 w 1363336"/>
                  <a:gd name="connsiteY23" fmla="*/ 128995 h 371915"/>
                  <a:gd name="connsiteX24" fmla="*/ 330505 w 1363336"/>
                  <a:gd name="connsiteY24" fmla="*/ 111417 h 371915"/>
                  <a:gd name="connsiteX25" fmla="*/ 344277 w 1363336"/>
                  <a:gd name="connsiteY25" fmla="*/ 93485 h 371915"/>
                  <a:gd name="connsiteX26" fmla="*/ 358047 w 1363336"/>
                  <a:gd name="connsiteY26" fmla="*/ 75241 h 371915"/>
                  <a:gd name="connsiteX27" fmla="*/ 371819 w 1363336"/>
                  <a:gd name="connsiteY27" fmla="*/ 58138 h 371915"/>
                  <a:gd name="connsiteX28" fmla="*/ 385589 w 1363336"/>
                  <a:gd name="connsiteY28" fmla="*/ 46195 h 371915"/>
                  <a:gd name="connsiteX29" fmla="*/ 399361 w 1363336"/>
                  <a:gd name="connsiteY29" fmla="*/ 46447 h 371915"/>
                  <a:gd name="connsiteX30" fmla="*/ 413132 w 1363336"/>
                  <a:gd name="connsiteY30" fmla="*/ 67632 h 371915"/>
                  <a:gd name="connsiteX31" fmla="*/ 426903 w 1363336"/>
                  <a:gd name="connsiteY31" fmla="*/ 114907 h 371915"/>
                  <a:gd name="connsiteX32" fmla="*/ 440674 w 1363336"/>
                  <a:gd name="connsiteY32" fmla="*/ 181031 h 371915"/>
                  <a:gd name="connsiteX33" fmla="*/ 454445 w 1363336"/>
                  <a:gd name="connsiteY33" fmla="*/ 244277 h 371915"/>
                  <a:gd name="connsiteX34" fmla="*/ 468216 w 1363336"/>
                  <a:gd name="connsiteY34" fmla="*/ 281441 h 371915"/>
                  <a:gd name="connsiteX35" fmla="*/ 481987 w 1363336"/>
                  <a:gd name="connsiteY35" fmla="*/ 282950 h 371915"/>
                  <a:gd name="connsiteX36" fmla="*/ 495758 w 1363336"/>
                  <a:gd name="connsiteY36" fmla="*/ 254369 h 371915"/>
                  <a:gd name="connsiteX37" fmla="*/ 509529 w 1363336"/>
                  <a:gd name="connsiteY37" fmla="*/ 209600 h 371915"/>
                  <a:gd name="connsiteX38" fmla="*/ 523299 w 1363336"/>
                  <a:gd name="connsiteY38" fmla="*/ 163626 h 371915"/>
                  <a:gd name="connsiteX39" fmla="*/ 537070 w 1363336"/>
                  <a:gd name="connsiteY39" fmla="*/ 126739 h 371915"/>
                  <a:gd name="connsiteX40" fmla="*/ 550841 w 1363336"/>
                  <a:gd name="connsiteY40" fmla="*/ 102697 h 371915"/>
                  <a:gd name="connsiteX41" fmla="*/ 564611 w 1363336"/>
                  <a:gd name="connsiteY41" fmla="*/ 90896 h 371915"/>
                  <a:gd name="connsiteX42" fmla="*/ 578382 w 1363336"/>
                  <a:gd name="connsiteY42" fmla="*/ 88879 h 371915"/>
                  <a:gd name="connsiteX43" fmla="*/ 592153 w 1363336"/>
                  <a:gd name="connsiteY43" fmla="*/ 93655 h 371915"/>
                  <a:gd name="connsiteX44" fmla="*/ 605923 w 1363336"/>
                  <a:gd name="connsiteY44" fmla="*/ 102317 h 371915"/>
                  <a:gd name="connsiteX45" fmla="*/ 619701 w 1363336"/>
                  <a:gd name="connsiteY45" fmla="*/ 112456 h 371915"/>
                  <a:gd name="connsiteX46" fmla="*/ 633471 w 1363336"/>
                  <a:gd name="connsiteY46" fmla="*/ 122309 h 371915"/>
                  <a:gd name="connsiteX47" fmla="*/ 647242 w 1363336"/>
                  <a:gd name="connsiteY47" fmla="*/ 130693 h 371915"/>
                  <a:gd name="connsiteX48" fmla="*/ 661013 w 1363336"/>
                  <a:gd name="connsiteY48" fmla="*/ 136804 h 371915"/>
                  <a:gd name="connsiteX49" fmla="*/ 674783 w 1363336"/>
                  <a:gd name="connsiteY49" fmla="*/ 140018 h 371915"/>
                  <a:gd name="connsiteX50" fmla="*/ 688554 w 1363336"/>
                  <a:gd name="connsiteY50" fmla="*/ 139789 h 371915"/>
                  <a:gd name="connsiteX51" fmla="*/ 702325 w 1363336"/>
                  <a:gd name="connsiteY51" fmla="*/ 135661 h 371915"/>
                  <a:gd name="connsiteX52" fmla="*/ 716095 w 1363336"/>
                  <a:gd name="connsiteY52" fmla="*/ 127399 h 371915"/>
                  <a:gd name="connsiteX53" fmla="*/ 729866 w 1363336"/>
                  <a:gd name="connsiteY53" fmla="*/ 115146 h 371915"/>
                  <a:gd name="connsiteX54" fmla="*/ 743637 w 1363336"/>
                  <a:gd name="connsiteY54" fmla="*/ 99567 h 371915"/>
                  <a:gd name="connsiteX55" fmla="*/ 757407 w 1363336"/>
                  <a:gd name="connsiteY55" fmla="*/ 81895 h 371915"/>
                  <a:gd name="connsiteX56" fmla="*/ 771178 w 1363336"/>
                  <a:gd name="connsiteY56" fmla="*/ 63871 h 371915"/>
                  <a:gd name="connsiteX57" fmla="*/ 784949 w 1363336"/>
                  <a:gd name="connsiteY57" fmla="*/ 47507 h 371915"/>
                  <a:gd name="connsiteX58" fmla="*/ 798719 w 1363336"/>
                  <a:gd name="connsiteY58" fmla="*/ 34859 h 371915"/>
                  <a:gd name="connsiteX59" fmla="*/ 812490 w 1363336"/>
                  <a:gd name="connsiteY59" fmla="*/ 27869 h 371915"/>
                  <a:gd name="connsiteX60" fmla="*/ 826261 w 1363336"/>
                  <a:gd name="connsiteY60" fmla="*/ 28082 h 371915"/>
                  <a:gd name="connsiteX61" fmla="*/ 840031 w 1363336"/>
                  <a:gd name="connsiteY61" fmla="*/ 35903 h 371915"/>
                  <a:gd name="connsiteX62" fmla="*/ 853802 w 1363336"/>
                  <a:gd name="connsiteY62" fmla="*/ 49471 h 371915"/>
                  <a:gd name="connsiteX63" fmla="*/ 867579 w 1363336"/>
                  <a:gd name="connsiteY63" fmla="*/ 64417 h 371915"/>
                  <a:gd name="connsiteX64" fmla="*/ 881350 w 1363336"/>
                  <a:gd name="connsiteY64" fmla="*/ 75761 h 371915"/>
                  <a:gd name="connsiteX65" fmla="*/ 895120 w 1363336"/>
                  <a:gd name="connsiteY65" fmla="*/ 81051 h 371915"/>
                  <a:gd name="connsiteX66" fmla="*/ 908891 w 1363336"/>
                  <a:gd name="connsiteY66" fmla="*/ 81584 h 371915"/>
                  <a:gd name="connsiteX67" fmla="*/ 922662 w 1363336"/>
                  <a:gd name="connsiteY67" fmla="*/ 80144 h 371915"/>
                  <a:gd name="connsiteX68" fmla="*/ 936432 w 1363336"/>
                  <a:gd name="connsiteY68" fmla="*/ 77488 h 371915"/>
                  <a:gd name="connsiteX69" fmla="*/ 950203 w 1363336"/>
                  <a:gd name="connsiteY69" fmla="*/ 71323 h 371915"/>
                  <a:gd name="connsiteX70" fmla="*/ 963974 w 1363336"/>
                  <a:gd name="connsiteY70" fmla="*/ 58865 h 371915"/>
                  <a:gd name="connsiteX71" fmla="*/ 977744 w 1363336"/>
                  <a:gd name="connsiteY71" fmla="*/ 40473 h 371915"/>
                  <a:gd name="connsiteX72" fmla="*/ 991515 w 1363336"/>
                  <a:gd name="connsiteY72" fmla="*/ 20767 h 371915"/>
                  <a:gd name="connsiteX73" fmla="*/ 1005286 w 1363336"/>
                  <a:gd name="connsiteY73" fmla="*/ 5957 h 371915"/>
                  <a:gd name="connsiteX74" fmla="*/ 1019057 w 1363336"/>
                  <a:gd name="connsiteY74" fmla="*/ 0 h 371915"/>
                  <a:gd name="connsiteX75" fmla="*/ 1032827 w 1363336"/>
                  <a:gd name="connsiteY75" fmla="*/ 3213 h 371915"/>
                  <a:gd name="connsiteX76" fmla="*/ 1046598 w 1363336"/>
                  <a:gd name="connsiteY76" fmla="*/ 12918 h 371915"/>
                  <a:gd name="connsiteX77" fmla="*/ 1060369 w 1363336"/>
                  <a:gd name="connsiteY77" fmla="*/ 24939 h 371915"/>
                  <a:gd name="connsiteX78" fmla="*/ 1074139 w 1363336"/>
                  <a:gd name="connsiteY78" fmla="*/ 35807 h 371915"/>
                  <a:gd name="connsiteX79" fmla="*/ 1087910 w 1363336"/>
                  <a:gd name="connsiteY79" fmla="*/ 43719 h 371915"/>
                  <a:gd name="connsiteX80" fmla="*/ 1101687 w 1363336"/>
                  <a:gd name="connsiteY80" fmla="*/ 48168 h 371915"/>
                  <a:gd name="connsiteX81" fmla="*/ 1115458 w 1363336"/>
                  <a:gd name="connsiteY81" fmla="*/ 49244 h 371915"/>
                  <a:gd name="connsiteX82" fmla="*/ 1129229 w 1363336"/>
                  <a:gd name="connsiteY82" fmla="*/ 47171 h 371915"/>
                  <a:gd name="connsiteX83" fmla="*/ 1142999 w 1363336"/>
                  <a:gd name="connsiteY83" fmla="*/ 42368 h 371915"/>
                  <a:gd name="connsiteX84" fmla="*/ 1156770 w 1363336"/>
                  <a:gd name="connsiteY84" fmla="*/ 35606 h 371915"/>
                  <a:gd name="connsiteX85" fmla="*/ 1170541 w 1363336"/>
                  <a:gd name="connsiteY85" fmla="*/ 27972 h 371915"/>
                  <a:gd name="connsiteX86" fmla="*/ 1184311 w 1363336"/>
                  <a:gd name="connsiteY86" fmla="*/ 21179 h 371915"/>
                  <a:gd name="connsiteX87" fmla="*/ 1198082 w 1363336"/>
                  <a:gd name="connsiteY87" fmla="*/ 18675 h 371915"/>
                  <a:gd name="connsiteX88" fmla="*/ 1211853 w 1363336"/>
                  <a:gd name="connsiteY88" fmla="*/ 27374 h 371915"/>
                  <a:gd name="connsiteX89" fmla="*/ 1225623 w 1363336"/>
                  <a:gd name="connsiteY89" fmla="*/ 58073 h 371915"/>
                  <a:gd name="connsiteX90" fmla="*/ 1239394 w 1363336"/>
                  <a:gd name="connsiteY90" fmla="*/ 120162 h 371915"/>
                  <a:gd name="connsiteX91" fmla="*/ 1253165 w 1363336"/>
                  <a:gd name="connsiteY91" fmla="*/ 208651 h 371915"/>
                  <a:gd name="connsiteX92" fmla="*/ 1266935 w 1363336"/>
                  <a:gd name="connsiteY92" fmla="*/ 297477 h 371915"/>
                  <a:gd name="connsiteX93" fmla="*/ 1280706 w 1363336"/>
                  <a:gd name="connsiteY93" fmla="*/ 356470 h 371915"/>
                  <a:gd name="connsiteX94" fmla="*/ 1294477 w 1363336"/>
                  <a:gd name="connsiteY94" fmla="*/ 371916 h 371915"/>
                  <a:gd name="connsiteX95" fmla="*/ 1308247 w 1363336"/>
                  <a:gd name="connsiteY95" fmla="*/ 343042 h 371915"/>
                  <a:gd name="connsiteX96" fmla="*/ 1322018 w 1363336"/>
                  <a:gd name="connsiteY96" fmla="*/ 278616 h 371915"/>
                  <a:gd name="connsiteX97" fmla="*/ 1335789 w 1363336"/>
                  <a:gd name="connsiteY97" fmla="*/ 206612 h 371915"/>
                  <a:gd name="connsiteX98" fmla="*/ 1349566 w 1363336"/>
                  <a:gd name="connsiteY98" fmla="*/ 162508 h 371915"/>
                  <a:gd name="connsiteX99" fmla="*/ 1363336 w 1363336"/>
                  <a:gd name="connsiteY99" fmla="*/ 163953 h 37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1363336" h="371915">
                    <a:moveTo>
                      <a:pt x="0" y="197904"/>
                    </a:moveTo>
                    <a:lnTo>
                      <a:pt x="13771" y="241090"/>
                    </a:lnTo>
                    <a:lnTo>
                      <a:pt x="27542" y="280308"/>
                    </a:lnTo>
                    <a:lnTo>
                      <a:pt x="41313" y="311696"/>
                    </a:lnTo>
                    <a:lnTo>
                      <a:pt x="55085" y="332015"/>
                    </a:lnTo>
                    <a:lnTo>
                      <a:pt x="68855" y="340665"/>
                    </a:lnTo>
                    <a:lnTo>
                      <a:pt x="82627" y="340176"/>
                    </a:lnTo>
                    <a:lnTo>
                      <a:pt x="96397" y="334695"/>
                    </a:lnTo>
                    <a:lnTo>
                      <a:pt x="110169" y="327881"/>
                    </a:lnTo>
                    <a:lnTo>
                      <a:pt x="123939" y="321443"/>
                    </a:lnTo>
                    <a:lnTo>
                      <a:pt x="137711" y="314722"/>
                    </a:lnTo>
                    <a:lnTo>
                      <a:pt x="151482" y="305513"/>
                    </a:lnTo>
                    <a:lnTo>
                      <a:pt x="165253" y="292194"/>
                    </a:lnTo>
                    <a:lnTo>
                      <a:pt x="179024" y="275997"/>
                    </a:lnTo>
                    <a:lnTo>
                      <a:pt x="192795" y="260977"/>
                    </a:lnTo>
                    <a:lnTo>
                      <a:pt x="206566" y="250700"/>
                    </a:lnTo>
                    <a:lnTo>
                      <a:pt x="220337" y="244649"/>
                    </a:lnTo>
                    <a:lnTo>
                      <a:pt x="234108" y="238157"/>
                    </a:lnTo>
                    <a:lnTo>
                      <a:pt x="247879" y="226363"/>
                    </a:lnTo>
                    <a:lnTo>
                      <a:pt x="261650" y="208277"/>
                    </a:lnTo>
                    <a:lnTo>
                      <a:pt x="275421" y="186913"/>
                    </a:lnTo>
                    <a:lnTo>
                      <a:pt x="289192" y="165946"/>
                    </a:lnTo>
                    <a:lnTo>
                      <a:pt x="302963" y="146834"/>
                    </a:lnTo>
                    <a:lnTo>
                      <a:pt x="316734" y="128995"/>
                    </a:lnTo>
                    <a:lnTo>
                      <a:pt x="330505" y="111417"/>
                    </a:lnTo>
                    <a:lnTo>
                      <a:pt x="344277" y="93485"/>
                    </a:lnTo>
                    <a:lnTo>
                      <a:pt x="358047" y="75241"/>
                    </a:lnTo>
                    <a:lnTo>
                      <a:pt x="371819" y="58138"/>
                    </a:lnTo>
                    <a:lnTo>
                      <a:pt x="385589" y="46195"/>
                    </a:lnTo>
                    <a:lnTo>
                      <a:pt x="399361" y="46447"/>
                    </a:lnTo>
                    <a:lnTo>
                      <a:pt x="413132" y="67632"/>
                    </a:lnTo>
                    <a:lnTo>
                      <a:pt x="426903" y="114907"/>
                    </a:lnTo>
                    <a:lnTo>
                      <a:pt x="440674" y="181031"/>
                    </a:lnTo>
                    <a:lnTo>
                      <a:pt x="454445" y="244277"/>
                    </a:lnTo>
                    <a:lnTo>
                      <a:pt x="468216" y="281441"/>
                    </a:lnTo>
                    <a:lnTo>
                      <a:pt x="481987" y="282950"/>
                    </a:lnTo>
                    <a:lnTo>
                      <a:pt x="495758" y="254369"/>
                    </a:lnTo>
                    <a:lnTo>
                      <a:pt x="509529" y="209600"/>
                    </a:lnTo>
                    <a:lnTo>
                      <a:pt x="523299" y="163626"/>
                    </a:lnTo>
                    <a:lnTo>
                      <a:pt x="537070" y="126739"/>
                    </a:lnTo>
                    <a:lnTo>
                      <a:pt x="550841" y="102697"/>
                    </a:lnTo>
                    <a:lnTo>
                      <a:pt x="564611" y="90896"/>
                    </a:lnTo>
                    <a:lnTo>
                      <a:pt x="578382" y="88879"/>
                    </a:lnTo>
                    <a:lnTo>
                      <a:pt x="592153" y="93655"/>
                    </a:lnTo>
                    <a:lnTo>
                      <a:pt x="605923" y="102317"/>
                    </a:lnTo>
                    <a:lnTo>
                      <a:pt x="619701" y="112456"/>
                    </a:lnTo>
                    <a:lnTo>
                      <a:pt x="633471" y="122309"/>
                    </a:lnTo>
                    <a:lnTo>
                      <a:pt x="647242" y="130693"/>
                    </a:lnTo>
                    <a:lnTo>
                      <a:pt x="661013" y="136804"/>
                    </a:lnTo>
                    <a:lnTo>
                      <a:pt x="674783" y="140018"/>
                    </a:lnTo>
                    <a:lnTo>
                      <a:pt x="688554" y="139789"/>
                    </a:lnTo>
                    <a:lnTo>
                      <a:pt x="702325" y="135661"/>
                    </a:lnTo>
                    <a:lnTo>
                      <a:pt x="716095" y="127399"/>
                    </a:lnTo>
                    <a:lnTo>
                      <a:pt x="729866" y="115146"/>
                    </a:lnTo>
                    <a:lnTo>
                      <a:pt x="743637" y="99567"/>
                    </a:lnTo>
                    <a:lnTo>
                      <a:pt x="757407" y="81895"/>
                    </a:lnTo>
                    <a:lnTo>
                      <a:pt x="771178" y="63871"/>
                    </a:lnTo>
                    <a:lnTo>
                      <a:pt x="784949" y="47507"/>
                    </a:lnTo>
                    <a:lnTo>
                      <a:pt x="798719" y="34859"/>
                    </a:lnTo>
                    <a:lnTo>
                      <a:pt x="812490" y="27869"/>
                    </a:lnTo>
                    <a:lnTo>
                      <a:pt x="826261" y="28082"/>
                    </a:lnTo>
                    <a:lnTo>
                      <a:pt x="840031" y="35903"/>
                    </a:lnTo>
                    <a:lnTo>
                      <a:pt x="853802" y="49471"/>
                    </a:lnTo>
                    <a:lnTo>
                      <a:pt x="867579" y="64417"/>
                    </a:lnTo>
                    <a:lnTo>
                      <a:pt x="881350" y="75761"/>
                    </a:lnTo>
                    <a:lnTo>
                      <a:pt x="895120" y="81051"/>
                    </a:lnTo>
                    <a:lnTo>
                      <a:pt x="908891" y="81584"/>
                    </a:lnTo>
                    <a:lnTo>
                      <a:pt x="922662" y="80144"/>
                    </a:lnTo>
                    <a:lnTo>
                      <a:pt x="936432" y="77488"/>
                    </a:lnTo>
                    <a:lnTo>
                      <a:pt x="950203" y="71323"/>
                    </a:lnTo>
                    <a:lnTo>
                      <a:pt x="963974" y="58865"/>
                    </a:lnTo>
                    <a:lnTo>
                      <a:pt x="977744" y="40473"/>
                    </a:lnTo>
                    <a:lnTo>
                      <a:pt x="991515" y="20767"/>
                    </a:lnTo>
                    <a:lnTo>
                      <a:pt x="1005286" y="5957"/>
                    </a:lnTo>
                    <a:lnTo>
                      <a:pt x="1019057" y="0"/>
                    </a:lnTo>
                    <a:lnTo>
                      <a:pt x="1032827" y="3213"/>
                    </a:lnTo>
                    <a:lnTo>
                      <a:pt x="1046598" y="12918"/>
                    </a:lnTo>
                    <a:lnTo>
                      <a:pt x="1060369" y="24939"/>
                    </a:lnTo>
                    <a:lnTo>
                      <a:pt x="1074139" y="35807"/>
                    </a:lnTo>
                    <a:lnTo>
                      <a:pt x="1087910" y="43719"/>
                    </a:lnTo>
                    <a:lnTo>
                      <a:pt x="1101687" y="48168"/>
                    </a:lnTo>
                    <a:lnTo>
                      <a:pt x="1115458" y="49244"/>
                    </a:lnTo>
                    <a:lnTo>
                      <a:pt x="1129229" y="47171"/>
                    </a:lnTo>
                    <a:lnTo>
                      <a:pt x="1142999" y="42368"/>
                    </a:lnTo>
                    <a:lnTo>
                      <a:pt x="1156770" y="35606"/>
                    </a:lnTo>
                    <a:lnTo>
                      <a:pt x="1170541" y="27972"/>
                    </a:lnTo>
                    <a:lnTo>
                      <a:pt x="1184311" y="21179"/>
                    </a:lnTo>
                    <a:lnTo>
                      <a:pt x="1198082" y="18675"/>
                    </a:lnTo>
                    <a:lnTo>
                      <a:pt x="1211853" y="27374"/>
                    </a:lnTo>
                    <a:lnTo>
                      <a:pt x="1225623" y="58073"/>
                    </a:lnTo>
                    <a:lnTo>
                      <a:pt x="1239394" y="120162"/>
                    </a:lnTo>
                    <a:lnTo>
                      <a:pt x="1253165" y="208651"/>
                    </a:lnTo>
                    <a:lnTo>
                      <a:pt x="1266935" y="297477"/>
                    </a:lnTo>
                    <a:lnTo>
                      <a:pt x="1280706" y="356470"/>
                    </a:lnTo>
                    <a:lnTo>
                      <a:pt x="1294477" y="371916"/>
                    </a:lnTo>
                    <a:lnTo>
                      <a:pt x="1308247" y="343042"/>
                    </a:lnTo>
                    <a:lnTo>
                      <a:pt x="1322018" y="278616"/>
                    </a:lnTo>
                    <a:lnTo>
                      <a:pt x="1335789" y="206612"/>
                    </a:lnTo>
                    <a:lnTo>
                      <a:pt x="1349566" y="162508"/>
                    </a:lnTo>
                    <a:lnTo>
                      <a:pt x="1363336" y="163953"/>
                    </a:lnTo>
                  </a:path>
                </a:pathLst>
              </a:custGeom>
              <a:noFill/>
              <a:ln w="32635" cap="rnd">
                <a:solidFill>
                  <a:srgbClr val="C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6" name="Freeform: Shape 3095">
                <a:extLst>
                  <a:ext uri="{FF2B5EF4-FFF2-40B4-BE49-F238E27FC236}">
                    <a16:creationId xmlns:a16="http://schemas.microsoft.com/office/drawing/2014/main" id="{C0C0FC74-54E6-487C-5DD8-64DF67F12BB8}"/>
                  </a:ext>
                </a:extLst>
              </p:cNvPr>
              <p:cNvSpPr/>
              <p:nvPr/>
            </p:nvSpPr>
            <p:spPr>
              <a:xfrm>
                <a:off x="5024249" y="3119113"/>
                <a:ext cx="6535" cy="409107"/>
              </a:xfrm>
              <a:custGeom>
                <a:avLst/>
                <a:gdLst>
                  <a:gd name="connsiteX0" fmla="*/ 0 w 6535"/>
                  <a:gd name="connsiteY0" fmla="*/ 409107 h 409107"/>
                  <a:gd name="connsiteX1" fmla="*/ 0 w 6535"/>
                  <a:gd name="connsiteY1" fmla="*/ 0 h 40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35" h="409107">
                    <a:moveTo>
                      <a:pt x="0" y="409107"/>
                    </a:moveTo>
                    <a:lnTo>
                      <a:pt x="0" y="0"/>
                    </a:lnTo>
                  </a:path>
                </a:pathLst>
              </a:custGeom>
              <a:noFill/>
              <a:ln w="32635" cap="sq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7" name="Freeform: Shape 3096">
                <a:extLst>
                  <a:ext uri="{FF2B5EF4-FFF2-40B4-BE49-F238E27FC236}">
                    <a16:creationId xmlns:a16="http://schemas.microsoft.com/office/drawing/2014/main" id="{82346993-36CA-B288-1EF9-F4FFB5D8052A}"/>
                  </a:ext>
                </a:extLst>
              </p:cNvPr>
              <p:cNvSpPr/>
              <p:nvPr/>
            </p:nvSpPr>
            <p:spPr>
              <a:xfrm>
                <a:off x="6523919" y="3119113"/>
                <a:ext cx="6535" cy="409107"/>
              </a:xfrm>
              <a:custGeom>
                <a:avLst/>
                <a:gdLst>
                  <a:gd name="connsiteX0" fmla="*/ 0 w 6535"/>
                  <a:gd name="connsiteY0" fmla="*/ 409107 h 409107"/>
                  <a:gd name="connsiteX1" fmla="*/ 0 w 6535"/>
                  <a:gd name="connsiteY1" fmla="*/ 0 h 40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35" h="409107">
                    <a:moveTo>
                      <a:pt x="0" y="409107"/>
                    </a:moveTo>
                    <a:lnTo>
                      <a:pt x="0" y="0"/>
                    </a:lnTo>
                  </a:path>
                </a:pathLst>
              </a:custGeom>
              <a:noFill/>
              <a:ln w="32635" cap="sq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8" name="Freeform: Shape 3097">
                <a:extLst>
                  <a:ext uri="{FF2B5EF4-FFF2-40B4-BE49-F238E27FC236}">
                    <a16:creationId xmlns:a16="http://schemas.microsoft.com/office/drawing/2014/main" id="{9B2A6424-0029-C00C-5292-279FBD1FE50D}"/>
                  </a:ext>
                </a:extLst>
              </p:cNvPr>
              <p:cNvSpPr/>
              <p:nvPr/>
            </p:nvSpPr>
            <p:spPr>
              <a:xfrm>
                <a:off x="5024249" y="3528221"/>
                <a:ext cx="1499669" cy="6589"/>
              </a:xfrm>
              <a:custGeom>
                <a:avLst/>
                <a:gdLst>
                  <a:gd name="connsiteX0" fmla="*/ 0 w 1499669"/>
                  <a:gd name="connsiteY0" fmla="*/ 0 h 6589"/>
                  <a:gd name="connsiteX1" fmla="*/ 1499670 w 1499669"/>
                  <a:gd name="connsiteY1" fmla="*/ 0 h 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9669" h="6589">
                    <a:moveTo>
                      <a:pt x="0" y="0"/>
                    </a:moveTo>
                    <a:lnTo>
                      <a:pt x="1499670" y="0"/>
                    </a:lnTo>
                  </a:path>
                </a:pathLst>
              </a:custGeom>
              <a:noFill/>
              <a:ln w="32635" cap="sq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99" name="Freeform: Shape 3098">
                <a:extLst>
                  <a:ext uri="{FF2B5EF4-FFF2-40B4-BE49-F238E27FC236}">
                    <a16:creationId xmlns:a16="http://schemas.microsoft.com/office/drawing/2014/main" id="{CDA56148-EE28-9C88-AF46-071BFEFDCFB9}"/>
                  </a:ext>
                </a:extLst>
              </p:cNvPr>
              <p:cNvSpPr/>
              <p:nvPr/>
            </p:nvSpPr>
            <p:spPr>
              <a:xfrm>
                <a:off x="5024249" y="3119113"/>
                <a:ext cx="1499669" cy="6589"/>
              </a:xfrm>
              <a:custGeom>
                <a:avLst/>
                <a:gdLst>
                  <a:gd name="connsiteX0" fmla="*/ 0 w 1499669"/>
                  <a:gd name="connsiteY0" fmla="*/ 0 h 6589"/>
                  <a:gd name="connsiteX1" fmla="*/ 1499670 w 1499669"/>
                  <a:gd name="connsiteY1" fmla="*/ 0 h 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9669" h="6589">
                    <a:moveTo>
                      <a:pt x="0" y="0"/>
                    </a:moveTo>
                    <a:lnTo>
                      <a:pt x="1499670" y="0"/>
                    </a:lnTo>
                  </a:path>
                </a:pathLst>
              </a:custGeom>
              <a:noFill/>
              <a:ln w="32635" cap="sq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3089" name="Graphic 3088">
            <a:extLst>
              <a:ext uri="{FF2B5EF4-FFF2-40B4-BE49-F238E27FC236}">
                <a16:creationId xmlns:a16="http://schemas.microsoft.com/office/drawing/2014/main" id="{0E5C9C01-2F5E-AF22-C969-E2157EC277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95776" y="1143022"/>
            <a:ext cx="832016" cy="729682"/>
          </a:xfrm>
          <a:prstGeom prst="rect">
            <a:avLst/>
          </a:prstGeom>
        </p:spPr>
      </p:pic>
      <p:sp>
        <p:nvSpPr>
          <p:cNvPr id="3090" name="Right Brace 3089">
            <a:extLst>
              <a:ext uri="{FF2B5EF4-FFF2-40B4-BE49-F238E27FC236}">
                <a16:creationId xmlns:a16="http://schemas.microsoft.com/office/drawing/2014/main" id="{96E2D3A9-7276-DF00-AEE5-795F8619F0AA}"/>
              </a:ext>
            </a:extLst>
          </p:cNvPr>
          <p:cNvSpPr/>
          <p:nvPr/>
        </p:nvSpPr>
        <p:spPr>
          <a:xfrm>
            <a:off x="7225004" y="516095"/>
            <a:ext cx="327541" cy="2010564"/>
          </a:xfrm>
          <a:prstGeom prst="rightBrace">
            <a:avLst/>
          </a:prstGeom>
          <a:noFill/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51" name="Title 3150">
            <a:extLst>
              <a:ext uri="{FF2B5EF4-FFF2-40B4-BE49-F238E27FC236}">
                <a16:creationId xmlns:a16="http://schemas.microsoft.com/office/drawing/2014/main" id="{E5C1888A-8EE2-3038-1505-3F88B65C6686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2038" y="3727997"/>
            <a:ext cx="2953346" cy="595500"/>
          </a:xfrm>
        </p:spPr>
        <p:txBody>
          <a:bodyPr/>
          <a:lstStyle/>
          <a:p>
            <a:r>
              <a:rPr lang="en-US" sz="7200" dirty="0"/>
              <a:t>MARVEL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628D66-0A26-6192-72F9-4DC24D0EC1E3}"/>
              </a:ext>
            </a:extLst>
          </p:cNvPr>
          <p:cNvCxnSpPr>
            <a:cxnSpLocks/>
          </p:cNvCxnSpPr>
          <p:nvPr/>
        </p:nvCxnSpPr>
        <p:spPr>
          <a:xfrm>
            <a:off x="6921967" y="3398520"/>
            <a:ext cx="0" cy="37497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3801E50-4C01-DB54-40ED-456487B9271D}"/>
              </a:ext>
            </a:extLst>
          </p:cNvPr>
          <p:cNvCxnSpPr>
            <a:cxnSpLocks/>
          </p:cNvCxnSpPr>
          <p:nvPr/>
        </p:nvCxnSpPr>
        <p:spPr>
          <a:xfrm>
            <a:off x="7922092" y="2001458"/>
            <a:ext cx="0" cy="177203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1D5BE75-1C4E-5545-D8D4-03D9AD47211E}"/>
                  </a:ext>
                </a:extLst>
              </p:cNvPr>
              <p:cNvSpPr txBox="1"/>
              <p:nvPr/>
            </p:nvSpPr>
            <p:spPr>
              <a:xfrm>
                <a:off x="5366242" y="3773494"/>
                <a:ext cx="4041749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</a:rPr>
                  <a:t> = (    -    )²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1D5BE75-1C4E-5545-D8D4-03D9AD472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242" y="3773494"/>
                <a:ext cx="4041749" cy="738664"/>
              </a:xfrm>
              <a:prstGeom prst="rect">
                <a:avLst/>
              </a:prstGeom>
              <a:blipFill>
                <a:blip r:embed="rId9"/>
                <a:stretch>
                  <a:fillRect t="-25620" b="-48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>
            <a:extLst>
              <a:ext uri="{FF2B5EF4-FFF2-40B4-BE49-F238E27FC236}">
                <a16:creationId xmlns:a16="http://schemas.microsoft.com/office/drawing/2014/main" id="{1932AC1D-039B-A726-47C2-FA9F768A9D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96004" y="3889058"/>
            <a:ext cx="618328" cy="5422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CC05A6B-4AFA-5F20-9813-C2267AD2C8C8}"/>
                  </a:ext>
                </a:extLst>
              </p:cNvPr>
              <p:cNvSpPr txBox="1"/>
              <p:nvPr/>
            </p:nvSpPr>
            <p:spPr>
              <a:xfrm>
                <a:off x="6765900" y="2629740"/>
                <a:ext cx="31547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sz="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CC05A6B-4AFA-5F20-9813-C2267AD2C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900" y="2629740"/>
                <a:ext cx="315471" cy="2154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42" name="Group 2241">
            <a:extLst>
              <a:ext uri="{FF2B5EF4-FFF2-40B4-BE49-F238E27FC236}">
                <a16:creationId xmlns:a16="http://schemas.microsoft.com/office/drawing/2014/main" id="{EBD949DD-B3AB-59BC-C6B5-9C0866A03067}"/>
              </a:ext>
            </a:extLst>
          </p:cNvPr>
          <p:cNvGrpSpPr/>
          <p:nvPr/>
        </p:nvGrpSpPr>
        <p:grpSpPr>
          <a:xfrm>
            <a:off x="6613294" y="2684073"/>
            <a:ext cx="824428" cy="627227"/>
            <a:chOff x="6321290" y="2388329"/>
            <a:chExt cx="824428" cy="62722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180937C-9EFD-3B0D-0EAE-6E9C8FCDA880}"/>
                </a:ext>
              </a:extLst>
            </p:cNvPr>
            <p:cNvSpPr/>
            <p:nvPr/>
          </p:nvSpPr>
          <p:spPr>
            <a:xfrm>
              <a:off x="6387332" y="2388329"/>
              <a:ext cx="663503" cy="627227"/>
            </a:xfrm>
            <a:custGeom>
              <a:avLst/>
              <a:gdLst>
                <a:gd name="connsiteX0" fmla="*/ 0 w 663503"/>
                <a:gd name="connsiteY0" fmla="*/ 627228 h 627227"/>
                <a:gd name="connsiteX1" fmla="*/ 663503 w 663503"/>
                <a:gd name="connsiteY1" fmla="*/ 627228 h 627227"/>
                <a:gd name="connsiteX2" fmla="*/ 663503 w 663503"/>
                <a:gd name="connsiteY2" fmla="*/ 0 h 627227"/>
                <a:gd name="connsiteX3" fmla="*/ 0 w 663503"/>
                <a:gd name="connsiteY3" fmla="*/ 0 h 627227"/>
                <a:gd name="connsiteX4" fmla="*/ 0 w 663503"/>
                <a:gd name="connsiteY4" fmla="*/ 627228 h 62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3503" h="627227">
                  <a:moveTo>
                    <a:pt x="0" y="627228"/>
                  </a:moveTo>
                  <a:lnTo>
                    <a:pt x="663503" y="627228"/>
                  </a:lnTo>
                  <a:lnTo>
                    <a:pt x="663503" y="0"/>
                  </a:lnTo>
                  <a:lnTo>
                    <a:pt x="0" y="0"/>
                  </a:lnTo>
                  <a:lnTo>
                    <a:pt x="0" y="627228"/>
                  </a:lnTo>
                  <a:close/>
                </a:path>
              </a:pathLst>
            </a:custGeom>
            <a:noFill/>
            <a:ln w="441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9970E14-0DDA-5E7C-00B2-9611F54EA6EB}"/>
                </a:ext>
              </a:extLst>
            </p:cNvPr>
            <p:cNvSpPr/>
            <p:nvPr/>
          </p:nvSpPr>
          <p:spPr>
            <a:xfrm>
              <a:off x="6419438" y="2513633"/>
              <a:ext cx="433814" cy="436052"/>
            </a:xfrm>
            <a:custGeom>
              <a:avLst/>
              <a:gdLst>
                <a:gd name="connsiteX0" fmla="*/ 433814 w 433814"/>
                <a:gd name="connsiteY0" fmla="*/ 218027 h 436052"/>
                <a:gd name="connsiteX1" fmla="*/ 417302 w 433814"/>
                <a:gd name="connsiteY1" fmla="*/ 134591 h 436052"/>
                <a:gd name="connsiteX2" fmla="*/ 370284 w 433814"/>
                <a:gd name="connsiteY2" fmla="*/ 63859 h 436052"/>
                <a:gd name="connsiteX3" fmla="*/ 299914 w 433814"/>
                <a:gd name="connsiteY3" fmla="*/ 16596 h 436052"/>
                <a:gd name="connsiteX4" fmla="*/ 216907 w 433814"/>
                <a:gd name="connsiteY4" fmla="*/ 0 h 436052"/>
                <a:gd name="connsiteX5" fmla="*/ 133901 w 433814"/>
                <a:gd name="connsiteY5" fmla="*/ 16596 h 436052"/>
                <a:gd name="connsiteX6" fmla="*/ 63531 w 433814"/>
                <a:gd name="connsiteY6" fmla="*/ 63859 h 436052"/>
                <a:gd name="connsiteX7" fmla="*/ 16511 w 433814"/>
                <a:gd name="connsiteY7" fmla="*/ 134591 h 436052"/>
                <a:gd name="connsiteX8" fmla="*/ 0 w 433814"/>
                <a:gd name="connsiteY8" fmla="*/ 218027 h 436052"/>
                <a:gd name="connsiteX9" fmla="*/ 16511 w 433814"/>
                <a:gd name="connsiteY9" fmla="*/ 301462 h 436052"/>
                <a:gd name="connsiteX10" fmla="*/ 63531 w 433814"/>
                <a:gd name="connsiteY10" fmla="*/ 372194 h 436052"/>
                <a:gd name="connsiteX11" fmla="*/ 133901 w 433814"/>
                <a:gd name="connsiteY11" fmla="*/ 419459 h 436052"/>
                <a:gd name="connsiteX12" fmla="*/ 216907 w 433814"/>
                <a:gd name="connsiteY12" fmla="*/ 436052 h 436052"/>
                <a:gd name="connsiteX13" fmla="*/ 299914 w 433814"/>
                <a:gd name="connsiteY13" fmla="*/ 419459 h 436052"/>
                <a:gd name="connsiteX14" fmla="*/ 370284 w 433814"/>
                <a:gd name="connsiteY14" fmla="*/ 372194 h 436052"/>
                <a:gd name="connsiteX15" fmla="*/ 417302 w 433814"/>
                <a:gd name="connsiteY15" fmla="*/ 301462 h 436052"/>
                <a:gd name="connsiteX16" fmla="*/ 433814 w 433814"/>
                <a:gd name="connsiteY16" fmla="*/ 218027 h 436052"/>
                <a:gd name="connsiteX17" fmla="*/ 216907 w 433814"/>
                <a:gd name="connsiteY17" fmla="*/ 218027 h 436052"/>
                <a:gd name="connsiteX18" fmla="*/ 216907 w 433814"/>
                <a:gd name="connsiteY18" fmla="*/ 218027 h 436052"/>
                <a:gd name="connsiteX19" fmla="*/ 216907 w 433814"/>
                <a:gd name="connsiteY19" fmla="*/ 218027 h 436052"/>
                <a:gd name="connsiteX20" fmla="*/ 216907 w 433814"/>
                <a:gd name="connsiteY20" fmla="*/ 218027 h 436052"/>
                <a:gd name="connsiteX21" fmla="*/ 216907 w 433814"/>
                <a:gd name="connsiteY21" fmla="*/ 218027 h 436052"/>
                <a:gd name="connsiteX22" fmla="*/ 216907 w 433814"/>
                <a:gd name="connsiteY22" fmla="*/ 218027 h 436052"/>
                <a:gd name="connsiteX23" fmla="*/ 216907 w 433814"/>
                <a:gd name="connsiteY23" fmla="*/ 218027 h 436052"/>
                <a:gd name="connsiteX24" fmla="*/ 216907 w 433814"/>
                <a:gd name="connsiteY24" fmla="*/ 218027 h 436052"/>
                <a:gd name="connsiteX25" fmla="*/ 216907 w 433814"/>
                <a:gd name="connsiteY25" fmla="*/ 218027 h 436052"/>
                <a:gd name="connsiteX26" fmla="*/ 216907 w 433814"/>
                <a:gd name="connsiteY26" fmla="*/ 218027 h 436052"/>
                <a:gd name="connsiteX27" fmla="*/ 216907 w 433814"/>
                <a:gd name="connsiteY27" fmla="*/ 218027 h 436052"/>
                <a:gd name="connsiteX28" fmla="*/ 216907 w 433814"/>
                <a:gd name="connsiteY28" fmla="*/ 218027 h 436052"/>
                <a:gd name="connsiteX29" fmla="*/ 216907 w 433814"/>
                <a:gd name="connsiteY29" fmla="*/ 218027 h 436052"/>
                <a:gd name="connsiteX30" fmla="*/ 216907 w 433814"/>
                <a:gd name="connsiteY30" fmla="*/ 218027 h 436052"/>
                <a:gd name="connsiteX31" fmla="*/ 216907 w 433814"/>
                <a:gd name="connsiteY31" fmla="*/ 218027 h 436052"/>
                <a:gd name="connsiteX32" fmla="*/ 216907 w 433814"/>
                <a:gd name="connsiteY32" fmla="*/ 218027 h 436052"/>
                <a:gd name="connsiteX33" fmla="*/ 216907 w 433814"/>
                <a:gd name="connsiteY33" fmla="*/ 218027 h 436052"/>
                <a:gd name="connsiteX34" fmla="*/ 216907 w 433814"/>
                <a:gd name="connsiteY34" fmla="*/ 218027 h 43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33814" h="436052">
                  <a:moveTo>
                    <a:pt x="433814" y="218027"/>
                  </a:moveTo>
                  <a:cubicBezTo>
                    <a:pt x="433814" y="189396"/>
                    <a:pt x="428204" y="161043"/>
                    <a:pt x="417302" y="134591"/>
                  </a:cubicBezTo>
                  <a:cubicBezTo>
                    <a:pt x="406403" y="108140"/>
                    <a:pt x="390426" y="84104"/>
                    <a:pt x="370284" y="63859"/>
                  </a:cubicBezTo>
                  <a:cubicBezTo>
                    <a:pt x="350143" y="43614"/>
                    <a:pt x="326230" y="27553"/>
                    <a:pt x="299914" y="16596"/>
                  </a:cubicBezTo>
                  <a:cubicBezTo>
                    <a:pt x="273599" y="5640"/>
                    <a:pt x="245392" y="0"/>
                    <a:pt x="216907" y="0"/>
                  </a:cubicBezTo>
                  <a:cubicBezTo>
                    <a:pt x="188423" y="0"/>
                    <a:pt x="160216" y="5640"/>
                    <a:pt x="133901" y="16596"/>
                  </a:cubicBezTo>
                  <a:cubicBezTo>
                    <a:pt x="107585" y="27553"/>
                    <a:pt x="83672" y="43614"/>
                    <a:pt x="63531" y="63859"/>
                  </a:cubicBezTo>
                  <a:cubicBezTo>
                    <a:pt x="43389" y="84104"/>
                    <a:pt x="27412" y="108140"/>
                    <a:pt x="16511" y="134591"/>
                  </a:cubicBezTo>
                  <a:cubicBezTo>
                    <a:pt x="5611" y="161043"/>
                    <a:pt x="0" y="189396"/>
                    <a:pt x="0" y="218027"/>
                  </a:cubicBezTo>
                  <a:cubicBezTo>
                    <a:pt x="0" y="246658"/>
                    <a:pt x="5611" y="275010"/>
                    <a:pt x="16511" y="301462"/>
                  </a:cubicBezTo>
                  <a:cubicBezTo>
                    <a:pt x="27412" y="327914"/>
                    <a:pt x="43389" y="351948"/>
                    <a:pt x="63531" y="372194"/>
                  </a:cubicBezTo>
                  <a:cubicBezTo>
                    <a:pt x="83672" y="392440"/>
                    <a:pt x="107585" y="408500"/>
                    <a:pt x="133901" y="419459"/>
                  </a:cubicBezTo>
                  <a:cubicBezTo>
                    <a:pt x="160216" y="430414"/>
                    <a:pt x="188423" y="436052"/>
                    <a:pt x="216907" y="436052"/>
                  </a:cubicBezTo>
                  <a:cubicBezTo>
                    <a:pt x="245392" y="436052"/>
                    <a:pt x="273599" y="430414"/>
                    <a:pt x="299914" y="419459"/>
                  </a:cubicBezTo>
                  <a:cubicBezTo>
                    <a:pt x="326230" y="408500"/>
                    <a:pt x="350143" y="392440"/>
                    <a:pt x="370284" y="372194"/>
                  </a:cubicBezTo>
                  <a:cubicBezTo>
                    <a:pt x="390426" y="351948"/>
                    <a:pt x="406403" y="327914"/>
                    <a:pt x="417302" y="301462"/>
                  </a:cubicBezTo>
                  <a:cubicBezTo>
                    <a:pt x="428204" y="275010"/>
                    <a:pt x="433814" y="246658"/>
                    <a:pt x="433814" y="218027"/>
                  </a:cubicBezTo>
                  <a:moveTo>
                    <a:pt x="216907" y="218027"/>
                  </a:moveTo>
                  <a:cubicBezTo>
                    <a:pt x="216907" y="218027"/>
                    <a:pt x="216907" y="218027"/>
                    <a:pt x="216907" y="218027"/>
                  </a:cubicBezTo>
                  <a:cubicBezTo>
                    <a:pt x="216907" y="218027"/>
                    <a:pt x="216907" y="218027"/>
                    <a:pt x="216907" y="218027"/>
                  </a:cubicBezTo>
                  <a:cubicBezTo>
                    <a:pt x="216907" y="218027"/>
                    <a:pt x="216907" y="218027"/>
                    <a:pt x="216907" y="218027"/>
                  </a:cubicBezTo>
                  <a:cubicBezTo>
                    <a:pt x="216907" y="218027"/>
                    <a:pt x="216907" y="218027"/>
                    <a:pt x="216907" y="218027"/>
                  </a:cubicBezTo>
                  <a:cubicBezTo>
                    <a:pt x="216907" y="218027"/>
                    <a:pt x="216907" y="218027"/>
                    <a:pt x="216907" y="218027"/>
                  </a:cubicBezTo>
                  <a:cubicBezTo>
                    <a:pt x="216907" y="218027"/>
                    <a:pt x="216907" y="218027"/>
                    <a:pt x="216907" y="218027"/>
                  </a:cubicBezTo>
                  <a:cubicBezTo>
                    <a:pt x="216907" y="218027"/>
                    <a:pt x="216907" y="218027"/>
                    <a:pt x="216907" y="218027"/>
                  </a:cubicBezTo>
                  <a:cubicBezTo>
                    <a:pt x="216907" y="218027"/>
                    <a:pt x="216907" y="218027"/>
                    <a:pt x="216907" y="218027"/>
                  </a:cubicBezTo>
                  <a:cubicBezTo>
                    <a:pt x="216907" y="218027"/>
                    <a:pt x="216907" y="218027"/>
                    <a:pt x="216907" y="218027"/>
                  </a:cubicBezTo>
                  <a:cubicBezTo>
                    <a:pt x="216907" y="218027"/>
                    <a:pt x="216907" y="218027"/>
                    <a:pt x="216907" y="218027"/>
                  </a:cubicBezTo>
                  <a:cubicBezTo>
                    <a:pt x="216907" y="218027"/>
                    <a:pt x="216907" y="218027"/>
                    <a:pt x="216907" y="218027"/>
                  </a:cubicBezTo>
                  <a:cubicBezTo>
                    <a:pt x="216907" y="218027"/>
                    <a:pt x="216907" y="218027"/>
                    <a:pt x="216907" y="218027"/>
                  </a:cubicBezTo>
                  <a:cubicBezTo>
                    <a:pt x="216907" y="218027"/>
                    <a:pt x="216907" y="218027"/>
                    <a:pt x="216907" y="218027"/>
                  </a:cubicBezTo>
                  <a:cubicBezTo>
                    <a:pt x="216907" y="218027"/>
                    <a:pt x="216907" y="218027"/>
                    <a:pt x="216907" y="218027"/>
                  </a:cubicBezTo>
                  <a:cubicBezTo>
                    <a:pt x="216907" y="218027"/>
                    <a:pt x="216907" y="218027"/>
                    <a:pt x="216907" y="218027"/>
                  </a:cubicBezTo>
                  <a:cubicBezTo>
                    <a:pt x="216907" y="218027"/>
                    <a:pt x="216907" y="218027"/>
                    <a:pt x="216907" y="218027"/>
                  </a:cubicBezTo>
                  <a:lnTo>
                    <a:pt x="216907" y="218027"/>
                  </a:lnTo>
                  <a:close/>
                </a:path>
              </a:pathLst>
            </a:custGeom>
            <a:noFill/>
            <a:ln w="441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71590D0-B0DA-FA07-7139-2E736566F763}"/>
                </a:ext>
              </a:extLst>
            </p:cNvPr>
            <p:cNvSpPr/>
            <p:nvPr/>
          </p:nvSpPr>
          <p:spPr>
            <a:xfrm>
              <a:off x="6512338" y="2607013"/>
              <a:ext cx="248014" cy="249294"/>
            </a:xfrm>
            <a:custGeom>
              <a:avLst/>
              <a:gdLst>
                <a:gd name="connsiteX0" fmla="*/ 248014 w 248014"/>
                <a:gd name="connsiteY0" fmla="*/ 124647 h 249294"/>
                <a:gd name="connsiteX1" fmla="*/ 238574 w 248014"/>
                <a:gd name="connsiteY1" fmla="*/ 76947 h 249294"/>
                <a:gd name="connsiteX2" fmla="*/ 211693 w 248014"/>
                <a:gd name="connsiteY2" fmla="*/ 36509 h 249294"/>
                <a:gd name="connsiteX3" fmla="*/ 171462 w 248014"/>
                <a:gd name="connsiteY3" fmla="*/ 9488 h 249294"/>
                <a:gd name="connsiteX4" fmla="*/ 124007 w 248014"/>
                <a:gd name="connsiteY4" fmla="*/ 0 h 249294"/>
                <a:gd name="connsiteX5" fmla="*/ 76552 w 248014"/>
                <a:gd name="connsiteY5" fmla="*/ 9488 h 249294"/>
                <a:gd name="connsiteX6" fmla="*/ 36321 w 248014"/>
                <a:gd name="connsiteY6" fmla="*/ 36509 h 249294"/>
                <a:gd name="connsiteX7" fmla="*/ 9440 w 248014"/>
                <a:gd name="connsiteY7" fmla="*/ 76947 h 249294"/>
                <a:gd name="connsiteX8" fmla="*/ 0 w 248014"/>
                <a:gd name="connsiteY8" fmla="*/ 124647 h 249294"/>
                <a:gd name="connsiteX9" fmla="*/ 9440 w 248014"/>
                <a:gd name="connsiteY9" fmla="*/ 172347 h 249294"/>
                <a:gd name="connsiteX10" fmla="*/ 36321 w 248014"/>
                <a:gd name="connsiteY10" fmla="*/ 212786 h 249294"/>
                <a:gd name="connsiteX11" fmla="*/ 76552 w 248014"/>
                <a:gd name="connsiteY11" fmla="*/ 239806 h 249294"/>
                <a:gd name="connsiteX12" fmla="*/ 124007 w 248014"/>
                <a:gd name="connsiteY12" fmla="*/ 249294 h 249294"/>
                <a:gd name="connsiteX13" fmla="*/ 171462 w 248014"/>
                <a:gd name="connsiteY13" fmla="*/ 239806 h 249294"/>
                <a:gd name="connsiteX14" fmla="*/ 211693 w 248014"/>
                <a:gd name="connsiteY14" fmla="*/ 212786 h 249294"/>
                <a:gd name="connsiteX15" fmla="*/ 238574 w 248014"/>
                <a:gd name="connsiteY15" fmla="*/ 172347 h 249294"/>
                <a:gd name="connsiteX16" fmla="*/ 248014 w 248014"/>
                <a:gd name="connsiteY16" fmla="*/ 124647 h 249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8014" h="249294">
                  <a:moveTo>
                    <a:pt x="248014" y="124647"/>
                  </a:moveTo>
                  <a:cubicBezTo>
                    <a:pt x="248014" y="108279"/>
                    <a:pt x="244806" y="92069"/>
                    <a:pt x="238574" y="76947"/>
                  </a:cubicBezTo>
                  <a:cubicBezTo>
                    <a:pt x="232343" y="61824"/>
                    <a:pt x="223208" y="48083"/>
                    <a:pt x="211693" y="36509"/>
                  </a:cubicBezTo>
                  <a:cubicBezTo>
                    <a:pt x="200178" y="24934"/>
                    <a:pt x="186507" y="15752"/>
                    <a:pt x="171462" y="9488"/>
                  </a:cubicBezTo>
                  <a:cubicBezTo>
                    <a:pt x="156417" y="3225"/>
                    <a:pt x="140292" y="0"/>
                    <a:pt x="124007" y="0"/>
                  </a:cubicBezTo>
                  <a:cubicBezTo>
                    <a:pt x="107722" y="0"/>
                    <a:pt x="91597" y="3225"/>
                    <a:pt x="76552" y="9488"/>
                  </a:cubicBezTo>
                  <a:cubicBezTo>
                    <a:pt x="61507" y="15752"/>
                    <a:pt x="47836" y="24934"/>
                    <a:pt x="36321" y="36509"/>
                  </a:cubicBezTo>
                  <a:cubicBezTo>
                    <a:pt x="24806" y="48083"/>
                    <a:pt x="15671" y="61824"/>
                    <a:pt x="9440" y="76947"/>
                  </a:cubicBezTo>
                  <a:cubicBezTo>
                    <a:pt x="3208" y="92069"/>
                    <a:pt x="0" y="108279"/>
                    <a:pt x="0" y="124647"/>
                  </a:cubicBezTo>
                  <a:cubicBezTo>
                    <a:pt x="0" y="141015"/>
                    <a:pt x="3208" y="157225"/>
                    <a:pt x="9440" y="172347"/>
                  </a:cubicBezTo>
                  <a:cubicBezTo>
                    <a:pt x="15671" y="187470"/>
                    <a:pt x="24806" y="201211"/>
                    <a:pt x="36321" y="212786"/>
                  </a:cubicBezTo>
                  <a:cubicBezTo>
                    <a:pt x="47836" y="224360"/>
                    <a:pt x="61507" y="233540"/>
                    <a:pt x="76552" y="239806"/>
                  </a:cubicBezTo>
                  <a:cubicBezTo>
                    <a:pt x="91597" y="246067"/>
                    <a:pt x="107722" y="249294"/>
                    <a:pt x="124007" y="249294"/>
                  </a:cubicBezTo>
                  <a:cubicBezTo>
                    <a:pt x="140292" y="249294"/>
                    <a:pt x="156417" y="246067"/>
                    <a:pt x="171462" y="239806"/>
                  </a:cubicBezTo>
                  <a:cubicBezTo>
                    <a:pt x="186507" y="233540"/>
                    <a:pt x="200178" y="224360"/>
                    <a:pt x="211693" y="212786"/>
                  </a:cubicBezTo>
                  <a:cubicBezTo>
                    <a:pt x="223208" y="201211"/>
                    <a:pt x="232343" y="187470"/>
                    <a:pt x="238574" y="172347"/>
                  </a:cubicBezTo>
                  <a:cubicBezTo>
                    <a:pt x="244806" y="157225"/>
                    <a:pt x="248014" y="141015"/>
                    <a:pt x="248014" y="124647"/>
                  </a:cubicBezTo>
                </a:path>
              </a:pathLst>
            </a:custGeom>
            <a:noFill/>
            <a:ln w="2205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639E26D-305F-FA10-B0A6-A3887E022E49}"/>
                </a:ext>
              </a:extLst>
            </p:cNvPr>
            <p:cNvSpPr/>
            <p:nvPr/>
          </p:nvSpPr>
          <p:spPr>
            <a:xfrm>
              <a:off x="6577338" y="2621163"/>
              <a:ext cx="265684" cy="190096"/>
            </a:xfrm>
            <a:custGeom>
              <a:avLst/>
              <a:gdLst>
                <a:gd name="connsiteX0" fmla="*/ 265684 w 265684"/>
                <a:gd name="connsiteY0" fmla="*/ 110497 h 190096"/>
                <a:gd name="connsiteX1" fmla="*/ 260654 w 265684"/>
                <a:gd name="connsiteY1" fmla="*/ 78787 h 190096"/>
                <a:gd name="connsiteX2" fmla="*/ 245967 w 265684"/>
                <a:gd name="connsiteY2" fmla="*/ 49727 h 190096"/>
                <a:gd name="connsiteX3" fmla="*/ 222820 w 265684"/>
                <a:gd name="connsiteY3" fmla="*/ 25723 h 190096"/>
                <a:gd name="connsiteX4" fmla="*/ 193075 w 265684"/>
                <a:gd name="connsiteY4" fmla="*/ 8715 h 190096"/>
                <a:gd name="connsiteX5" fmla="*/ 159090 w 265684"/>
                <a:gd name="connsiteY5" fmla="*/ 0 h 190096"/>
                <a:gd name="connsiteX6" fmla="*/ 123493 w 265684"/>
                <a:gd name="connsiteY6" fmla="*/ 125 h 190096"/>
                <a:gd name="connsiteX7" fmla="*/ 88948 w 265684"/>
                <a:gd name="connsiteY7" fmla="*/ 8848 h 190096"/>
                <a:gd name="connsiteX8" fmla="*/ 57909 w 265684"/>
                <a:gd name="connsiteY8" fmla="*/ 25178 h 190096"/>
                <a:gd name="connsiteX9" fmla="*/ 32406 w 265684"/>
                <a:gd name="connsiteY9" fmla="*/ 47486 h 190096"/>
                <a:gd name="connsiteX10" fmla="*/ 13879 w 265684"/>
                <a:gd name="connsiteY10" fmla="*/ 73675 h 190096"/>
                <a:gd name="connsiteX11" fmla="*/ 3072 w 265684"/>
                <a:gd name="connsiteY11" fmla="*/ 101390 h 190096"/>
                <a:gd name="connsiteX12" fmla="*/ 0 w 265684"/>
                <a:gd name="connsiteY12" fmla="*/ 128248 h 190096"/>
                <a:gd name="connsiteX13" fmla="*/ 3982 w 265684"/>
                <a:gd name="connsiteY13" fmla="*/ 152062 h 190096"/>
                <a:gd name="connsiteX14" fmla="*/ 13747 w 265684"/>
                <a:gd name="connsiteY14" fmla="*/ 171038 h 190096"/>
                <a:gd name="connsiteX15" fmla="*/ 27595 w 265684"/>
                <a:gd name="connsiteY15" fmla="*/ 183922 h 190096"/>
                <a:gd name="connsiteX16" fmla="*/ 43582 w 265684"/>
                <a:gd name="connsiteY16" fmla="*/ 190097 h 190096"/>
                <a:gd name="connsiteX17" fmla="*/ 59732 w 265684"/>
                <a:gd name="connsiteY17" fmla="*/ 189601 h 190096"/>
                <a:gd name="connsiteX18" fmla="*/ 74232 w 265684"/>
                <a:gd name="connsiteY18" fmla="*/ 183087 h 190096"/>
                <a:gd name="connsiteX19" fmla="*/ 85607 w 265684"/>
                <a:gd name="connsiteY19" fmla="*/ 171721 h 190096"/>
                <a:gd name="connsiteX20" fmla="*/ 92845 w 265684"/>
                <a:gd name="connsiteY20" fmla="*/ 157034 h 190096"/>
                <a:gd name="connsiteX21" fmla="*/ 95467 w 265684"/>
                <a:gd name="connsiteY21" fmla="*/ 140743 h 190096"/>
                <a:gd name="connsiteX22" fmla="*/ 93541 w 265684"/>
                <a:gd name="connsiteY22" fmla="*/ 124571 h 190096"/>
                <a:gd name="connsiteX23" fmla="*/ 87639 w 265684"/>
                <a:gd name="connsiteY23" fmla="*/ 110065 h 190096"/>
                <a:gd name="connsiteX24" fmla="*/ 78733 w 265684"/>
                <a:gd name="connsiteY24" fmla="*/ 98459 h 190096"/>
                <a:gd name="connsiteX25" fmla="*/ 68067 w 265684"/>
                <a:gd name="connsiteY25" fmla="*/ 90565 h 190096"/>
                <a:gd name="connsiteX26" fmla="*/ 57001 w 265684"/>
                <a:gd name="connsiteY26" fmla="*/ 86719 h 190096"/>
                <a:gd name="connsiteX27" fmla="*/ 46855 w 265684"/>
                <a:gd name="connsiteY27" fmla="*/ 86791 h 190096"/>
                <a:gd name="connsiteX28" fmla="*/ 38763 w 265684"/>
                <a:gd name="connsiteY28" fmla="*/ 90230 h 190096"/>
                <a:gd name="connsiteX29" fmla="*/ 33560 w 265684"/>
                <a:gd name="connsiteY29" fmla="*/ 96158 h 190096"/>
                <a:gd name="connsiteX30" fmla="*/ 31709 w 265684"/>
                <a:gd name="connsiteY30" fmla="*/ 103497 h 190096"/>
                <a:gd name="connsiteX31" fmla="*/ 33270 w 265684"/>
                <a:gd name="connsiteY31" fmla="*/ 111100 h 190096"/>
                <a:gd name="connsiteX32" fmla="*/ 37920 w 265684"/>
                <a:gd name="connsiteY32" fmla="*/ 117891 h 190096"/>
                <a:gd name="connsiteX33" fmla="*/ 45008 w 265684"/>
                <a:gd name="connsiteY33" fmla="*/ 122977 h 190096"/>
                <a:gd name="connsiteX34" fmla="*/ 53651 w 265684"/>
                <a:gd name="connsiteY34" fmla="*/ 125741 h 190096"/>
                <a:gd name="connsiteX35" fmla="*/ 62840 w 265684"/>
                <a:gd name="connsiteY35" fmla="*/ 125894 h 190096"/>
                <a:gd name="connsiteX36" fmla="*/ 71564 w 265684"/>
                <a:gd name="connsiteY36" fmla="*/ 123481 h 190096"/>
                <a:gd name="connsiteX37" fmla="*/ 78919 w 265684"/>
                <a:gd name="connsiteY37" fmla="*/ 118862 h 190096"/>
                <a:gd name="connsiteX38" fmla="*/ 84199 w 265684"/>
                <a:gd name="connsiteY38" fmla="*/ 112644 h 190096"/>
                <a:gd name="connsiteX39" fmla="*/ 86964 w 265684"/>
                <a:gd name="connsiteY39" fmla="*/ 105600 h 190096"/>
                <a:gd name="connsiteX40" fmla="*/ 87068 w 265684"/>
                <a:gd name="connsiteY40" fmla="*/ 98568 h 190096"/>
                <a:gd name="connsiteX41" fmla="*/ 84657 w 265684"/>
                <a:gd name="connsiteY41" fmla="*/ 92354 h 190096"/>
                <a:gd name="connsiteX42" fmla="*/ 80134 w 265684"/>
                <a:gd name="connsiteY42" fmla="*/ 87639 h 190096"/>
                <a:gd name="connsiteX43" fmla="*/ 74094 w 265684"/>
                <a:gd name="connsiteY43" fmla="*/ 84913 h 190096"/>
                <a:gd name="connsiteX44" fmla="*/ 67249 w 265684"/>
                <a:gd name="connsiteY44" fmla="*/ 84428 h 190096"/>
                <a:gd name="connsiteX45" fmla="*/ 60342 w 265684"/>
                <a:gd name="connsiteY45" fmla="*/ 86188 h 190096"/>
                <a:gd name="connsiteX46" fmla="*/ 54059 w 265684"/>
                <a:gd name="connsiteY46" fmla="*/ 89958 h 190096"/>
                <a:gd name="connsiteX47" fmla="*/ 48965 w 265684"/>
                <a:gd name="connsiteY47" fmla="*/ 95310 h 190096"/>
                <a:gd name="connsiteX48" fmla="*/ 45449 w 265684"/>
                <a:gd name="connsiteY48" fmla="*/ 101682 h 190096"/>
                <a:gd name="connsiteX49" fmla="*/ 43696 w 265684"/>
                <a:gd name="connsiteY49" fmla="*/ 108440 h 190096"/>
                <a:gd name="connsiteX50" fmla="*/ 43686 w 265684"/>
                <a:gd name="connsiteY50" fmla="*/ 114963 h 190096"/>
                <a:gd name="connsiteX51" fmla="*/ 45212 w 265684"/>
                <a:gd name="connsiteY51" fmla="*/ 120697 h 190096"/>
                <a:gd name="connsiteX52" fmla="*/ 47922 w 265684"/>
                <a:gd name="connsiteY52" fmla="*/ 125213 h 190096"/>
                <a:gd name="connsiteX53" fmla="*/ 51368 w 265684"/>
                <a:gd name="connsiteY53" fmla="*/ 128246 h 190096"/>
                <a:gd name="connsiteX54" fmla="*/ 55068 w 265684"/>
                <a:gd name="connsiteY54" fmla="*/ 129700 h 190096"/>
                <a:gd name="connsiteX55" fmla="*/ 58561 w 265684"/>
                <a:gd name="connsiteY55" fmla="*/ 129648 h 190096"/>
                <a:gd name="connsiteX56" fmla="*/ 61456 w 265684"/>
                <a:gd name="connsiteY56" fmla="*/ 128307 h 190096"/>
                <a:gd name="connsiteX57" fmla="*/ 63472 w 265684"/>
                <a:gd name="connsiteY57" fmla="*/ 126000 h 190096"/>
                <a:gd name="connsiteX58" fmla="*/ 64457 w 265684"/>
                <a:gd name="connsiteY58" fmla="*/ 123109 h 190096"/>
                <a:gd name="connsiteX59" fmla="*/ 64391 w 265684"/>
                <a:gd name="connsiteY59" fmla="*/ 120029 h 190096"/>
                <a:gd name="connsiteX60" fmla="*/ 63379 w 265684"/>
                <a:gd name="connsiteY60" fmla="*/ 117121 h 190096"/>
                <a:gd name="connsiteX61" fmla="*/ 61626 w 265684"/>
                <a:gd name="connsiteY61" fmla="*/ 114677 h 190096"/>
                <a:gd name="connsiteX62" fmla="*/ 59404 w 265684"/>
                <a:gd name="connsiteY62" fmla="*/ 112899 h 190096"/>
                <a:gd name="connsiteX63" fmla="*/ 57014 w 265684"/>
                <a:gd name="connsiteY63" fmla="*/ 111880 h 190096"/>
                <a:gd name="connsiteX64" fmla="*/ 54753 w 265684"/>
                <a:gd name="connsiteY64" fmla="*/ 111610 h 190096"/>
                <a:gd name="connsiteX65" fmla="*/ 52881 w 265684"/>
                <a:gd name="connsiteY65" fmla="*/ 111987 h 190096"/>
                <a:gd name="connsiteX66" fmla="*/ 51595 w 265684"/>
                <a:gd name="connsiteY66" fmla="*/ 112839 h 190096"/>
                <a:gd name="connsiteX67" fmla="*/ 51016 w 265684"/>
                <a:gd name="connsiteY67" fmla="*/ 113950 h 190096"/>
                <a:gd name="connsiteX68" fmla="*/ 51185 w 265684"/>
                <a:gd name="connsiteY68" fmla="*/ 115088 h 190096"/>
                <a:gd name="connsiteX69" fmla="*/ 52063 w 265684"/>
                <a:gd name="connsiteY69" fmla="*/ 116033 h 190096"/>
                <a:gd name="connsiteX70" fmla="*/ 53546 w 265684"/>
                <a:gd name="connsiteY70" fmla="*/ 116597 h 190096"/>
                <a:gd name="connsiteX71" fmla="*/ 55481 w 265684"/>
                <a:gd name="connsiteY71" fmla="*/ 116639 h 190096"/>
                <a:gd name="connsiteX72" fmla="*/ 57686 w 265684"/>
                <a:gd name="connsiteY72" fmla="*/ 116082 h 190096"/>
                <a:gd name="connsiteX73" fmla="*/ 59966 w 265684"/>
                <a:gd name="connsiteY73" fmla="*/ 114903 h 190096"/>
                <a:gd name="connsiteX74" fmla="*/ 62136 w 265684"/>
                <a:gd name="connsiteY74" fmla="*/ 113142 h 190096"/>
                <a:gd name="connsiteX75" fmla="*/ 64031 w 265684"/>
                <a:gd name="connsiteY75" fmla="*/ 110887 h 190096"/>
                <a:gd name="connsiteX76" fmla="*/ 65520 w 265684"/>
                <a:gd name="connsiteY76" fmla="*/ 108265 h 190096"/>
                <a:gd name="connsiteX77" fmla="*/ 66511 w 265684"/>
                <a:gd name="connsiteY77" fmla="*/ 105430 h 190096"/>
                <a:gd name="connsiteX78" fmla="*/ 66953 w 265684"/>
                <a:gd name="connsiteY78" fmla="*/ 102553 h 190096"/>
                <a:gd name="connsiteX79" fmla="*/ 66836 w 265684"/>
                <a:gd name="connsiteY79" fmla="*/ 99806 h 190096"/>
                <a:gd name="connsiteX80" fmla="*/ 66192 w 265684"/>
                <a:gd name="connsiteY80" fmla="*/ 97359 h 190096"/>
                <a:gd name="connsiteX81" fmla="*/ 65087 w 265684"/>
                <a:gd name="connsiteY81" fmla="*/ 95366 h 190096"/>
                <a:gd name="connsiteX82" fmla="*/ 63618 w 265684"/>
                <a:gd name="connsiteY82" fmla="*/ 93961 h 190096"/>
                <a:gd name="connsiteX83" fmla="*/ 61912 w 265684"/>
                <a:gd name="connsiteY83" fmla="*/ 93250 h 190096"/>
                <a:gd name="connsiteX84" fmla="*/ 60115 w 265684"/>
                <a:gd name="connsiteY84" fmla="*/ 93305 h 190096"/>
                <a:gd name="connsiteX85" fmla="*/ 58389 w 265684"/>
                <a:gd name="connsiteY85" fmla="*/ 94162 h 190096"/>
                <a:gd name="connsiteX86" fmla="*/ 56903 w 265684"/>
                <a:gd name="connsiteY86" fmla="*/ 95812 h 190096"/>
                <a:gd name="connsiteX87" fmla="*/ 55822 w 265684"/>
                <a:gd name="connsiteY87" fmla="*/ 98200 h 190096"/>
                <a:gd name="connsiteX88" fmla="*/ 55301 w 265684"/>
                <a:gd name="connsiteY88" fmla="*/ 101225 h 190096"/>
                <a:gd name="connsiteX89" fmla="*/ 55470 w 265684"/>
                <a:gd name="connsiteY89" fmla="*/ 104738 h 190096"/>
                <a:gd name="connsiteX90" fmla="*/ 56423 w 265684"/>
                <a:gd name="connsiteY90" fmla="*/ 108551 h 190096"/>
                <a:gd name="connsiteX91" fmla="*/ 58206 w 265684"/>
                <a:gd name="connsiteY91" fmla="*/ 112443 h 190096"/>
                <a:gd name="connsiteX92" fmla="*/ 60807 w 265684"/>
                <a:gd name="connsiteY92" fmla="*/ 116173 h 190096"/>
                <a:gd name="connsiteX93" fmla="*/ 64155 w 265684"/>
                <a:gd name="connsiteY93" fmla="*/ 119498 h 190096"/>
                <a:gd name="connsiteX94" fmla="*/ 68114 w 265684"/>
                <a:gd name="connsiteY94" fmla="*/ 122190 h 190096"/>
                <a:gd name="connsiteX95" fmla="*/ 72492 w 265684"/>
                <a:gd name="connsiteY95" fmla="*/ 124054 h 190096"/>
                <a:gd name="connsiteX96" fmla="*/ 77048 w 265684"/>
                <a:gd name="connsiteY96" fmla="*/ 124950 h 190096"/>
                <a:gd name="connsiteX97" fmla="*/ 81511 w 265684"/>
                <a:gd name="connsiteY97" fmla="*/ 124803 h 190096"/>
                <a:gd name="connsiteX98" fmla="*/ 85603 w 265684"/>
                <a:gd name="connsiteY98" fmla="*/ 123615 h 190096"/>
                <a:gd name="connsiteX99" fmla="*/ 89056 w 265684"/>
                <a:gd name="connsiteY99" fmla="*/ 121465 h 19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265684" h="190096">
                  <a:moveTo>
                    <a:pt x="265684" y="110497"/>
                  </a:moveTo>
                  <a:lnTo>
                    <a:pt x="260654" y="78787"/>
                  </a:lnTo>
                  <a:lnTo>
                    <a:pt x="245967" y="49727"/>
                  </a:lnTo>
                  <a:lnTo>
                    <a:pt x="222820" y="25723"/>
                  </a:lnTo>
                  <a:lnTo>
                    <a:pt x="193075" y="8715"/>
                  </a:lnTo>
                  <a:lnTo>
                    <a:pt x="159090" y="0"/>
                  </a:lnTo>
                  <a:lnTo>
                    <a:pt x="123493" y="125"/>
                  </a:lnTo>
                  <a:lnTo>
                    <a:pt x="88948" y="8848"/>
                  </a:lnTo>
                  <a:lnTo>
                    <a:pt x="57909" y="25178"/>
                  </a:lnTo>
                  <a:lnTo>
                    <a:pt x="32406" y="47486"/>
                  </a:lnTo>
                  <a:lnTo>
                    <a:pt x="13879" y="73675"/>
                  </a:lnTo>
                  <a:lnTo>
                    <a:pt x="3072" y="101390"/>
                  </a:lnTo>
                  <a:lnTo>
                    <a:pt x="0" y="128248"/>
                  </a:lnTo>
                  <a:lnTo>
                    <a:pt x="3982" y="152062"/>
                  </a:lnTo>
                  <a:lnTo>
                    <a:pt x="13747" y="171038"/>
                  </a:lnTo>
                  <a:lnTo>
                    <a:pt x="27595" y="183922"/>
                  </a:lnTo>
                  <a:lnTo>
                    <a:pt x="43582" y="190097"/>
                  </a:lnTo>
                  <a:lnTo>
                    <a:pt x="59732" y="189601"/>
                  </a:lnTo>
                  <a:lnTo>
                    <a:pt x="74232" y="183087"/>
                  </a:lnTo>
                  <a:lnTo>
                    <a:pt x="85607" y="171721"/>
                  </a:lnTo>
                  <a:lnTo>
                    <a:pt x="92845" y="157034"/>
                  </a:lnTo>
                  <a:lnTo>
                    <a:pt x="95467" y="140743"/>
                  </a:lnTo>
                  <a:lnTo>
                    <a:pt x="93541" y="124571"/>
                  </a:lnTo>
                  <a:lnTo>
                    <a:pt x="87639" y="110065"/>
                  </a:lnTo>
                  <a:lnTo>
                    <a:pt x="78733" y="98459"/>
                  </a:lnTo>
                  <a:lnTo>
                    <a:pt x="68067" y="90565"/>
                  </a:lnTo>
                  <a:lnTo>
                    <a:pt x="57001" y="86719"/>
                  </a:lnTo>
                  <a:lnTo>
                    <a:pt x="46855" y="86791"/>
                  </a:lnTo>
                  <a:lnTo>
                    <a:pt x="38763" y="90230"/>
                  </a:lnTo>
                  <a:lnTo>
                    <a:pt x="33560" y="96158"/>
                  </a:lnTo>
                  <a:lnTo>
                    <a:pt x="31709" y="103497"/>
                  </a:lnTo>
                  <a:lnTo>
                    <a:pt x="33270" y="111100"/>
                  </a:lnTo>
                  <a:lnTo>
                    <a:pt x="37920" y="117891"/>
                  </a:lnTo>
                  <a:lnTo>
                    <a:pt x="45008" y="122977"/>
                  </a:lnTo>
                  <a:lnTo>
                    <a:pt x="53651" y="125741"/>
                  </a:lnTo>
                  <a:lnTo>
                    <a:pt x="62840" y="125894"/>
                  </a:lnTo>
                  <a:lnTo>
                    <a:pt x="71564" y="123481"/>
                  </a:lnTo>
                  <a:lnTo>
                    <a:pt x="78919" y="118862"/>
                  </a:lnTo>
                  <a:lnTo>
                    <a:pt x="84199" y="112644"/>
                  </a:lnTo>
                  <a:lnTo>
                    <a:pt x="86964" y="105600"/>
                  </a:lnTo>
                  <a:lnTo>
                    <a:pt x="87068" y="98568"/>
                  </a:lnTo>
                  <a:lnTo>
                    <a:pt x="84657" y="92354"/>
                  </a:lnTo>
                  <a:lnTo>
                    <a:pt x="80134" y="87639"/>
                  </a:lnTo>
                  <a:lnTo>
                    <a:pt x="74094" y="84913"/>
                  </a:lnTo>
                  <a:lnTo>
                    <a:pt x="67249" y="84428"/>
                  </a:lnTo>
                  <a:lnTo>
                    <a:pt x="60342" y="86188"/>
                  </a:lnTo>
                  <a:lnTo>
                    <a:pt x="54059" y="89958"/>
                  </a:lnTo>
                  <a:lnTo>
                    <a:pt x="48965" y="95310"/>
                  </a:lnTo>
                  <a:lnTo>
                    <a:pt x="45449" y="101682"/>
                  </a:lnTo>
                  <a:lnTo>
                    <a:pt x="43696" y="108440"/>
                  </a:lnTo>
                  <a:lnTo>
                    <a:pt x="43686" y="114963"/>
                  </a:lnTo>
                  <a:lnTo>
                    <a:pt x="45212" y="120697"/>
                  </a:lnTo>
                  <a:lnTo>
                    <a:pt x="47922" y="125213"/>
                  </a:lnTo>
                  <a:lnTo>
                    <a:pt x="51368" y="128246"/>
                  </a:lnTo>
                  <a:lnTo>
                    <a:pt x="55068" y="129700"/>
                  </a:lnTo>
                  <a:lnTo>
                    <a:pt x="58561" y="129648"/>
                  </a:lnTo>
                  <a:lnTo>
                    <a:pt x="61456" y="128307"/>
                  </a:lnTo>
                  <a:lnTo>
                    <a:pt x="63472" y="126000"/>
                  </a:lnTo>
                  <a:lnTo>
                    <a:pt x="64457" y="123109"/>
                  </a:lnTo>
                  <a:lnTo>
                    <a:pt x="64391" y="120029"/>
                  </a:lnTo>
                  <a:lnTo>
                    <a:pt x="63379" y="117121"/>
                  </a:lnTo>
                  <a:lnTo>
                    <a:pt x="61626" y="114677"/>
                  </a:lnTo>
                  <a:lnTo>
                    <a:pt x="59404" y="112899"/>
                  </a:lnTo>
                  <a:lnTo>
                    <a:pt x="57014" y="111880"/>
                  </a:lnTo>
                  <a:lnTo>
                    <a:pt x="54753" y="111610"/>
                  </a:lnTo>
                  <a:lnTo>
                    <a:pt x="52881" y="111987"/>
                  </a:lnTo>
                  <a:lnTo>
                    <a:pt x="51595" y="112839"/>
                  </a:lnTo>
                  <a:lnTo>
                    <a:pt x="51016" y="113950"/>
                  </a:lnTo>
                  <a:lnTo>
                    <a:pt x="51185" y="115088"/>
                  </a:lnTo>
                  <a:lnTo>
                    <a:pt x="52063" y="116033"/>
                  </a:lnTo>
                  <a:lnTo>
                    <a:pt x="53546" y="116597"/>
                  </a:lnTo>
                  <a:lnTo>
                    <a:pt x="55481" y="116639"/>
                  </a:lnTo>
                  <a:lnTo>
                    <a:pt x="57686" y="116082"/>
                  </a:lnTo>
                  <a:lnTo>
                    <a:pt x="59966" y="114903"/>
                  </a:lnTo>
                  <a:lnTo>
                    <a:pt x="62136" y="113142"/>
                  </a:lnTo>
                  <a:lnTo>
                    <a:pt x="64031" y="110887"/>
                  </a:lnTo>
                  <a:lnTo>
                    <a:pt x="65520" y="108265"/>
                  </a:lnTo>
                  <a:lnTo>
                    <a:pt x="66511" y="105430"/>
                  </a:lnTo>
                  <a:lnTo>
                    <a:pt x="66953" y="102553"/>
                  </a:lnTo>
                  <a:lnTo>
                    <a:pt x="66836" y="99806"/>
                  </a:lnTo>
                  <a:lnTo>
                    <a:pt x="66192" y="97359"/>
                  </a:lnTo>
                  <a:lnTo>
                    <a:pt x="65087" y="95366"/>
                  </a:lnTo>
                  <a:lnTo>
                    <a:pt x="63618" y="93961"/>
                  </a:lnTo>
                  <a:lnTo>
                    <a:pt x="61912" y="93250"/>
                  </a:lnTo>
                  <a:lnTo>
                    <a:pt x="60115" y="93305"/>
                  </a:lnTo>
                  <a:lnTo>
                    <a:pt x="58389" y="94162"/>
                  </a:lnTo>
                  <a:lnTo>
                    <a:pt x="56903" y="95812"/>
                  </a:lnTo>
                  <a:lnTo>
                    <a:pt x="55822" y="98200"/>
                  </a:lnTo>
                  <a:lnTo>
                    <a:pt x="55301" y="101225"/>
                  </a:lnTo>
                  <a:lnTo>
                    <a:pt x="55470" y="104738"/>
                  </a:lnTo>
                  <a:lnTo>
                    <a:pt x="56423" y="108551"/>
                  </a:lnTo>
                  <a:lnTo>
                    <a:pt x="58206" y="112443"/>
                  </a:lnTo>
                  <a:lnTo>
                    <a:pt x="60807" y="116173"/>
                  </a:lnTo>
                  <a:lnTo>
                    <a:pt x="64155" y="119498"/>
                  </a:lnTo>
                  <a:lnTo>
                    <a:pt x="68114" y="122190"/>
                  </a:lnTo>
                  <a:lnTo>
                    <a:pt x="72492" y="124054"/>
                  </a:lnTo>
                  <a:lnTo>
                    <a:pt x="77048" y="124950"/>
                  </a:lnTo>
                  <a:lnTo>
                    <a:pt x="81511" y="124803"/>
                  </a:lnTo>
                  <a:lnTo>
                    <a:pt x="85603" y="123615"/>
                  </a:lnTo>
                  <a:lnTo>
                    <a:pt x="89056" y="121465"/>
                  </a:lnTo>
                </a:path>
              </a:pathLst>
            </a:custGeom>
            <a:noFill/>
            <a:ln w="22055" cap="rnd">
              <a:solidFill>
                <a:srgbClr val="C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" name="Graphic 1475">
              <a:extLst>
                <a:ext uri="{FF2B5EF4-FFF2-40B4-BE49-F238E27FC236}">
                  <a16:creationId xmlns:a16="http://schemas.microsoft.com/office/drawing/2014/main" id="{050C64D5-2A12-438C-A440-EF5F5342CE76}"/>
                </a:ext>
              </a:extLst>
            </p:cNvPr>
            <p:cNvGrpSpPr/>
            <p:nvPr/>
          </p:nvGrpSpPr>
          <p:grpSpPr>
            <a:xfrm>
              <a:off x="6582637" y="2623930"/>
              <a:ext cx="239817" cy="203566"/>
              <a:chOff x="6582637" y="2623930"/>
              <a:chExt cx="239817" cy="203566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6248018-8566-DFEE-38F5-DB1B55E26380}"/>
                  </a:ext>
                </a:extLst>
              </p:cNvPr>
              <p:cNvSpPr/>
              <p:nvPr/>
            </p:nvSpPr>
            <p:spPr>
              <a:xfrm>
                <a:off x="6777862" y="2624475"/>
                <a:ext cx="44592" cy="44822"/>
              </a:xfrm>
              <a:custGeom>
                <a:avLst/>
                <a:gdLst>
                  <a:gd name="connsiteX0" fmla="*/ 22389 w 44592"/>
                  <a:gd name="connsiteY0" fmla="*/ 44880 h 44822"/>
                  <a:gd name="connsiteX1" fmla="*/ 38154 w 44592"/>
                  <a:gd name="connsiteY1" fmla="*/ 38316 h 44822"/>
                  <a:gd name="connsiteX2" fmla="*/ 44685 w 44592"/>
                  <a:gd name="connsiteY2" fmla="*/ 22469 h 44822"/>
                  <a:gd name="connsiteX3" fmla="*/ 38154 w 44592"/>
                  <a:gd name="connsiteY3" fmla="*/ 6622 h 44822"/>
                  <a:gd name="connsiteX4" fmla="*/ 22389 w 44592"/>
                  <a:gd name="connsiteY4" fmla="*/ 58 h 44822"/>
                  <a:gd name="connsiteX5" fmla="*/ 6623 w 44592"/>
                  <a:gd name="connsiteY5" fmla="*/ 6622 h 44822"/>
                  <a:gd name="connsiteX6" fmla="*/ 93 w 44592"/>
                  <a:gd name="connsiteY6" fmla="*/ 22469 h 44822"/>
                  <a:gd name="connsiteX7" fmla="*/ 6623 w 44592"/>
                  <a:gd name="connsiteY7" fmla="*/ 38316 h 44822"/>
                  <a:gd name="connsiteX8" fmla="*/ 22389 w 44592"/>
                  <a:gd name="connsiteY8" fmla="*/ 44880 h 4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592" h="44822">
                    <a:moveTo>
                      <a:pt x="22389" y="44880"/>
                    </a:moveTo>
                    <a:cubicBezTo>
                      <a:pt x="28302" y="44880"/>
                      <a:pt x="33973" y="42518"/>
                      <a:pt x="38154" y="38316"/>
                    </a:cubicBezTo>
                    <a:cubicBezTo>
                      <a:pt x="42335" y="34113"/>
                      <a:pt x="44685" y="28412"/>
                      <a:pt x="44685" y="22469"/>
                    </a:cubicBezTo>
                    <a:cubicBezTo>
                      <a:pt x="44685" y="16525"/>
                      <a:pt x="42335" y="10824"/>
                      <a:pt x="38154" y="6622"/>
                    </a:cubicBezTo>
                    <a:cubicBezTo>
                      <a:pt x="33973" y="2419"/>
                      <a:pt x="28302" y="58"/>
                      <a:pt x="22389" y="58"/>
                    </a:cubicBezTo>
                    <a:cubicBezTo>
                      <a:pt x="16476" y="58"/>
                      <a:pt x="10804" y="2419"/>
                      <a:pt x="6623" y="6622"/>
                    </a:cubicBezTo>
                    <a:cubicBezTo>
                      <a:pt x="2442" y="10824"/>
                      <a:pt x="93" y="16525"/>
                      <a:pt x="93" y="22469"/>
                    </a:cubicBezTo>
                    <a:cubicBezTo>
                      <a:pt x="93" y="28412"/>
                      <a:pt x="2442" y="34113"/>
                      <a:pt x="6623" y="38316"/>
                    </a:cubicBezTo>
                    <a:cubicBezTo>
                      <a:pt x="10804" y="42518"/>
                      <a:pt x="16476" y="44880"/>
                      <a:pt x="22389" y="44880"/>
                    </a:cubicBezTo>
                    <a:close/>
                  </a:path>
                </a:pathLst>
              </a:custGeom>
              <a:solidFill>
                <a:srgbClr val="FF8F43"/>
              </a:solidFill>
              <a:ln w="3529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C60665F-4755-BC2B-8B18-49D597F3933D}"/>
                  </a:ext>
                </a:extLst>
              </p:cNvPr>
              <p:cNvSpPr/>
              <p:nvPr/>
            </p:nvSpPr>
            <p:spPr>
              <a:xfrm>
                <a:off x="6612951" y="2623930"/>
                <a:ext cx="44592" cy="44822"/>
              </a:xfrm>
              <a:custGeom>
                <a:avLst/>
                <a:gdLst>
                  <a:gd name="connsiteX0" fmla="*/ 22352 w 44592"/>
                  <a:gd name="connsiteY0" fmla="*/ 44880 h 44822"/>
                  <a:gd name="connsiteX1" fmla="*/ 38117 w 44592"/>
                  <a:gd name="connsiteY1" fmla="*/ 38316 h 44822"/>
                  <a:gd name="connsiteX2" fmla="*/ 44648 w 44592"/>
                  <a:gd name="connsiteY2" fmla="*/ 22469 h 44822"/>
                  <a:gd name="connsiteX3" fmla="*/ 38117 w 44592"/>
                  <a:gd name="connsiteY3" fmla="*/ 6622 h 44822"/>
                  <a:gd name="connsiteX4" fmla="*/ 22352 w 44592"/>
                  <a:gd name="connsiteY4" fmla="*/ 58 h 44822"/>
                  <a:gd name="connsiteX5" fmla="*/ 6586 w 44592"/>
                  <a:gd name="connsiteY5" fmla="*/ 6622 h 44822"/>
                  <a:gd name="connsiteX6" fmla="*/ 56 w 44592"/>
                  <a:gd name="connsiteY6" fmla="*/ 22469 h 44822"/>
                  <a:gd name="connsiteX7" fmla="*/ 6586 w 44592"/>
                  <a:gd name="connsiteY7" fmla="*/ 38316 h 44822"/>
                  <a:gd name="connsiteX8" fmla="*/ 22352 w 44592"/>
                  <a:gd name="connsiteY8" fmla="*/ 44880 h 4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592" h="44822">
                    <a:moveTo>
                      <a:pt x="22352" y="44880"/>
                    </a:moveTo>
                    <a:cubicBezTo>
                      <a:pt x="28265" y="44880"/>
                      <a:pt x="33936" y="42518"/>
                      <a:pt x="38117" y="38316"/>
                    </a:cubicBezTo>
                    <a:cubicBezTo>
                      <a:pt x="42298" y="34113"/>
                      <a:pt x="44648" y="28412"/>
                      <a:pt x="44648" y="22469"/>
                    </a:cubicBezTo>
                    <a:cubicBezTo>
                      <a:pt x="44648" y="16525"/>
                      <a:pt x="42298" y="10824"/>
                      <a:pt x="38117" y="6622"/>
                    </a:cubicBezTo>
                    <a:cubicBezTo>
                      <a:pt x="33936" y="2419"/>
                      <a:pt x="28265" y="58"/>
                      <a:pt x="22352" y="58"/>
                    </a:cubicBezTo>
                    <a:cubicBezTo>
                      <a:pt x="16439" y="58"/>
                      <a:pt x="10767" y="2419"/>
                      <a:pt x="6586" y="6622"/>
                    </a:cubicBezTo>
                    <a:cubicBezTo>
                      <a:pt x="2405" y="10824"/>
                      <a:pt x="56" y="16525"/>
                      <a:pt x="56" y="22469"/>
                    </a:cubicBezTo>
                    <a:cubicBezTo>
                      <a:pt x="56" y="28412"/>
                      <a:pt x="2405" y="34113"/>
                      <a:pt x="6586" y="38316"/>
                    </a:cubicBezTo>
                    <a:cubicBezTo>
                      <a:pt x="10767" y="42518"/>
                      <a:pt x="16439" y="44880"/>
                      <a:pt x="22352" y="44880"/>
                    </a:cubicBezTo>
                    <a:close/>
                  </a:path>
                </a:pathLst>
              </a:custGeom>
              <a:solidFill>
                <a:srgbClr val="FF8F43"/>
              </a:solidFill>
              <a:ln w="3529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84AA6DC4-EE2C-7DA1-8994-A84E77361E22}"/>
                  </a:ext>
                </a:extLst>
              </p:cNvPr>
              <p:cNvSpPr/>
              <p:nvPr/>
            </p:nvSpPr>
            <p:spPr>
              <a:xfrm>
                <a:off x="6582637" y="2782674"/>
                <a:ext cx="44592" cy="44822"/>
              </a:xfrm>
              <a:custGeom>
                <a:avLst/>
                <a:gdLst>
                  <a:gd name="connsiteX0" fmla="*/ 22345 w 44592"/>
                  <a:gd name="connsiteY0" fmla="*/ 44915 h 44822"/>
                  <a:gd name="connsiteX1" fmla="*/ 38111 w 44592"/>
                  <a:gd name="connsiteY1" fmla="*/ 38351 h 44822"/>
                  <a:gd name="connsiteX2" fmla="*/ 44641 w 44592"/>
                  <a:gd name="connsiteY2" fmla="*/ 22504 h 44822"/>
                  <a:gd name="connsiteX3" fmla="*/ 38111 w 44592"/>
                  <a:gd name="connsiteY3" fmla="*/ 6657 h 44822"/>
                  <a:gd name="connsiteX4" fmla="*/ 22345 w 44592"/>
                  <a:gd name="connsiteY4" fmla="*/ 93 h 44822"/>
                  <a:gd name="connsiteX5" fmla="*/ 6579 w 44592"/>
                  <a:gd name="connsiteY5" fmla="*/ 6657 h 44822"/>
                  <a:gd name="connsiteX6" fmla="*/ 49 w 44592"/>
                  <a:gd name="connsiteY6" fmla="*/ 22504 h 44822"/>
                  <a:gd name="connsiteX7" fmla="*/ 6579 w 44592"/>
                  <a:gd name="connsiteY7" fmla="*/ 38351 h 44822"/>
                  <a:gd name="connsiteX8" fmla="*/ 22345 w 44592"/>
                  <a:gd name="connsiteY8" fmla="*/ 44915 h 4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592" h="44822">
                    <a:moveTo>
                      <a:pt x="22345" y="44915"/>
                    </a:moveTo>
                    <a:cubicBezTo>
                      <a:pt x="28258" y="44915"/>
                      <a:pt x="33929" y="42554"/>
                      <a:pt x="38111" y="38351"/>
                    </a:cubicBezTo>
                    <a:cubicBezTo>
                      <a:pt x="42292" y="34148"/>
                      <a:pt x="44641" y="28448"/>
                      <a:pt x="44641" y="22504"/>
                    </a:cubicBezTo>
                    <a:cubicBezTo>
                      <a:pt x="44641" y="16561"/>
                      <a:pt x="42292" y="10860"/>
                      <a:pt x="38111" y="6657"/>
                    </a:cubicBezTo>
                    <a:cubicBezTo>
                      <a:pt x="33929" y="2454"/>
                      <a:pt x="28258" y="93"/>
                      <a:pt x="22345" y="93"/>
                    </a:cubicBezTo>
                    <a:cubicBezTo>
                      <a:pt x="16432" y="93"/>
                      <a:pt x="10760" y="2454"/>
                      <a:pt x="6579" y="6657"/>
                    </a:cubicBezTo>
                    <a:cubicBezTo>
                      <a:pt x="2398" y="10860"/>
                      <a:pt x="49" y="16561"/>
                      <a:pt x="49" y="22504"/>
                    </a:cubicBezTo>
                    <a:cubicBezTo>
                      <a:pt x="49" y="28448"/>
                      <a:pt x="2398" y="34148"/>
                      <a:pt x="6579" y="38351"/>
                    </a:cubicBezTo>
                    <a:cubicBezTo>
                      <a:pt x="10760" y="42554"/>
                      <a:pt x="16432" y="44915"/>
                      <a:pt x="22345" y="44915"/>
                    </a:cubicBezTo>
                    <a:close/>
                  </a:path>
                </a:pathLst>
              </a:custGeom>
              <a:solidFill>
                <a:srgbClr val="FF8F43"/>
              </a:solidFill>
              <a:ln w="3529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6B7D949-819A-5FEE-2D17-BDACB8A1DC5D}"/>
                  </a:ext>
                </a:extLst>
              </p:cNvPr>
              <p:cNvSpPr/>
              <p:nvPr/>
            </p:nvSpPr>
            <p:spPr>
              <a:xfrm>
                <a:off x="6598729" y="2713715"/>
                <a:ext cx="44592" cy="44822"/>
              </a:xfrm>
              <a:custGeom>
                <a:avLst/>
                <a:gdLst>
                  <a:gd name="connsiteX0" fmla="*/ 22348 w 44592"/>
                  <a:gd name="connsiteY0" fmla="*/ 44900 h 44822"/>
                  <a:gd name="connsiteX1" fmla="*/ 38114 w 44592"/>
                  <a:gd name="connsiteY1" fmla="*/ 38336 h 44822"/>
                  <a:gd name="connsiteX2" fmla="*/ 44644 w 44592"/>
                  <a:gd name="connsiteY2" fmla="*/ 22489 h 44822"/>
                  <a:gd name="connsiteX3" fmla="*/ 38114 w 44592"/>
                  <a:gd name="connsiteY3" fmla="*/ 6642 h 44822"/>
                  <a:gd name="connsiteX4" fmla="*/ 22348 w 44592"/>
                  <a:gd name="connsiteY4" fmla="*/ 78 h 44822"/>
                  <a:gd name="connsiteX5" fmla="*/ 6583 w 44592"/>
                  <a:gd name="connsiteY5" fmla="*/ 6642 h 44822"/>
                  <a:gd name="connsiteX6" fmla="*/ 52 w 44592"/>
                  <a:gd name="connsiteY6" fmla="*/ 22489 h 44822"/>
                  <a:gd name="connsiteX7" fmla="*/ 6583 w 44592"/>
                  <a:gd name="connsiteY7" fmla="*/ 38336 h 44822"/>
                  <a:gd name="connsiteX8" fmla="*/ 22348 w 44592"/>
                  <a:gd name="connsiteY8" fmla="*/ 44900 h 4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592" h="44822">
                    <a:moveTo>
                      <a:pt x="22348" y="44900"/>
                    </a:moveTo>
                    <a:cubicBezTo>
                      <a:pt x="28261" y="44900"/>
                      <a:pt x="33933" y="42538"/>
                      <a:pt x="38114" y="38336"/>
                    </a:cubicBezTo>
                    <a:cubicBezTo>
                      <a:pt x="42295" y="34133"/>
                      <a:pt x="44644" y="28432"/>
                      <a:pt x="44644" y="22489"/>
                    </a:cubicBezTo>
                    <a:cubicBezTo>
                      <a:pt x="44644" y="16545"/>
                      <a:pt x="42295" y="10844"/>
                      <a:pt x="38114" y="6642"/>
                    </a:cubicBezTo>
                    <a:cubicBezTo>
                      <a:pt x="33933" y="2439"/>
                      <a:pt x="28261" y="78"/>
                      <a:pt x="22348" y="78"/>
                    </a:cubicBezTo>
                    <a:cubicBezTo>
                      <a:pt x="16435" y="78"/>
                      <a:pt x="10764" y="2439"/>
                      <a:pt x="6583" y="6642"/>
                    </a:cubicBezTo>
                    <a:cubicBezTo>
                      <a:pt x="2402" y="10844"/>
                      <a:pt x="52" y="16545"/>
                      <a:pt x="52" y="22489"/>
                    </a:cubicBezTo>
                    <a:cubicBezTo>
                      <a:pt x="52" y="28432"/>
                      <a:pt x="2402" y="34133"/>
                      <a:pt x="6583" y="38336"/>
                    </a:cubicBezTo>
                    <a:cubicBezTo>
                      <a:pt x="10764" y="42538"/>
                      <a:pt x="16435" y="44900"/>
                      <a:pt x="22348" y="44900"/>
                    </a:cubicBezTo>
                    <a:close/>
                  </a:path>
                </a:pathLst>
              </a:custGeom>
              <a:solidFill>
                <a:srgbClr val="FF8F43"/>
              </a:solidFill>
              <a:ln w="3529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213E848-4613-1336-F9DB-BE6155B9280E}"/>
                </a:ext>
              </a:extLst>
            </p:cNvPr>
            <p:cNvSpPr/>
            <p:nvPr/>
          </p:nvSpPr>
          <p:spPr>
            <a:xfrm>
              <a:off x="6419438" y="2513633"/>
              <a:ext cx="433814" cy="436052"/>
            </a:xfrm>
            <a:custGeom>
              <a:avLst/>
              <a:gdLst>
                <a:gd name="connsiteX0" fmla="*/ 433814 w 433814"/>
                <a:gd name="connsiteY0" fmla="*/ 218027 h 436052"/>
                <a:gd name="connsiteX1" fmla="*/ 417302 w 433814"/>
                <a:gd name="connsiteY1" fmla="*/ 134591 h 436052"/>
                <a:gd name="connsiteX2" fmla="*/ 370284 w 433814"/>
                <a:gd name="connsiteY2" fmla="*/ 63859 h 436052"/>
                <a:gd name="connsiteX3" fmla="*/ 299914 w 433814"/>
                <a:gd name="connsiteY3" fmla="*/ 16596 h 436052"/>
                <a:gd name="connsiteX4" fmla="*/ 216907 w 433814"/>
                <a:gd name="connsiteY4" fmla="*/ 0 h 436052"/>
                <a:gd name="connsiteX5" fmla="*/ 133901 w 433814"/>
                <a:gd name="connsiteY5" fmla="*/ 16596 h 436052"/>
                <a:gd name="connsiteX6" fmla="*/ 63531 w 433814"/>
                <a:gd name="connsiteY6" fmla="*/ 63859 h 436052"/>
                <a:gd name="connsiteX7" fmla="*/ 16511 w 433814"/>
                <a:gd name="connsiteY7" fmla="*/ 134591 h 436052"/>
                <a:gd name="connsiteX8" fmla="*/ 0 w 433814"/>
                <a:gd name="connsiteY8" fmla="*/ 218027 h 436052"/>
                <a:gd name="connsiteX9" fmla="*/ 16511 w 433814"/>
                <a:gd name="connsiteY9" fmla="*/ 301462 h 436052"/>
                <a:gd name="connsiteX10" fmla="*/ 63531 w 433814"/>
                <a:gd name="connsiteY10" fmla="*/ 372194 h 436052"/>
                <a:gd name="connsiteX11" fmla="*/ 133901 w 433814"/>
                <a:gd name="connsiteY11" fmla="*/ 419459 h 436052"/>
                <a:gd name="connsiteX12" fmla="*/ 216907 w 433814"/>
                <a:gd name="connsiteY12" fmla="*/ 436052 h 436052"/>
                <a:gd name="connsiteX13" fmla="*/ 299914 w 433814"/>
                <a:gd name="connsiteY13" fmla="*/ 419459 h 436052"/>
                <a:gd name="connsiteX14" fmla="*/ 370284 w 433814"/>
                <a:gd name="connsiteY14" fmla="*/ 372194 h 436052"/>
                <a:gd name="connsiteX15" fmla="*/ 417302 w 433814"/>
                <a:gd name="connsiteY15" fmla="*/ 301462 h 436052"/>
                <a:gd name="connsiteX16" fmla="*/ 433814 w 433814"/>
                <a:gd name="connsiteY16" fmla="*/ 218027 h 43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3814" h="436052">
                  <a:moveTo>
                    <a:pt x="433814" y="218027"/>
                  </a:moveTo>
                  <a:cubicBezTo>
                    <a:pt x="433814" y="189396"/>
                    <a:pt x="428204" y="161043"/>
                    <a:pt x="417302" y="134591"/>
                  </a:cubicBezTo>
                  <a:cubicBezTo>
                    <a:pt x="406403" y="108140"/>
                    <a:pt x="390426" y="84104"/>
                    <a:pt x="370284" y="63859"/>
                  </a:cubicBezTo>
                  <a:cubicBezTo>
                    <a:pt x="350143" y="43614"/>
                    <a:pt x="326230" y="27553"/>
                    <a:pt x="299914" y="16596"/>
                  </a:cubicBezTo>
                  <a:cubicBezTo>
                    <a:pt x="273599" y="5640"/>
                    <a:pt x="245392" y="0"/>
                    <a:pt x="216907" y="0"/>
                  </a:cubicBezTo>
                  <a:cubicBezTo>
                    <a:pt x="188423" y="0"/>
                    <a:pt x="160216" y="5640"/>
                    <a:pt x="133901" y="16596"/>
                  </a:cubicBezTo>
                  <a:cubicBezTo>
                    <a:pt x="107585" y="27553"/>
                    <a:pt x="83672" y="43614"/>
                    <a:pt x="63531" y="63859"/>
                  </a:cubicBezTo>
                  <a:cubicBezTo>
                    <a:pt x="43389" y="84104"/>
                    <a:pt x="27412" y="108140"/>
                    <a:pt x="16511" y="134591"/>
                  </a:cubicBezTo>
                  <a:cubicBezTo>
                    <a:pt x="5611" y="161043"/>
                    <a:pt x="0" y="189396"/>
                    <a:pt x="0" y="218027"/>
                  </a:cubicBezTo>
                  <a:cubicBezTo>
                    <a:pt x="0" y="246658"/>
                    <a:pt x="5611" y="275010"/>
                    <a:pt x="16511" y="301462"/>
                  </a:cubicBezTo>
                  <a:cubicBezTo>
                    <a:pt x="27412" y="327914"/>
                    <a:pt x="43389" y="351948"/>
                    <a:pt x="63531" y="372194"/>
                  </a:cubicBezTo>
                  <a:cubicBezTo>
                    <a:pt x="83672" y="392440"/>
                    <a:pt x="107585" y="408500"/>
                    <a:pt x="133901" y="419459"/>
                  </a:cubicBezTo>
                  <a:cubicBezTo>
                    <a:pt x="160216" y="430414"/>
                    <a:pt x="188423" y="436052"/>
                    <a:pt x="216907" y="436052"/>
                  </a:cubicBezTo>
                  <a:cubicBezTo>
                    <a:pt x="245392" y="436052"/>
                    <a:pt x="273599" y="430414"/>
                    <a:pt x="299914" y="419459"/>
                  </a:cubicBezTo>
                  <a:cubicBezTo>
                    <a:pt x="326230" y="408500"/>
                    <a:pt x="350143" y="392440"/>
                    <a:pt x="370284" y="372194"/>
                  </a:cubicBezTo>
                  <a:cubicBezTo>
                    <a:pt x="390426" y="351948"/>
                    <a:pt x="406403" y="327914"/>
                    <a:pt x="417302" y="301462"/>
                  </a:cubicBezTo>
                  <a:cubicBezTo>
                    <a:pt x="428204" y="275010"/>
                    <a:pt x="433814" y="246658"/>
                    <a:pt x="433814" y="218027"/>
                  </a:cubicBezTo>
                </a:path>
              </a:pathLst>
            </a:custGeom>
            <a:noFill/>
            <a:ln w="22055" cap="sq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8" name="Graphic 1475">
              <a:extLst>
                <a:ext uri="{FF2B5EF4-FFF2-40B4-BE49-F238E27FC236}">
                  <a16:creationId xmlns:a16="http://schemas.microsoft.com/office/drawing/2014/main" id="{D0C8832A-F27D-E5B2-A060-0447594E87D7}"/>
                </a:ext>
              </a:extLst>
            </p:cNvPr>
            <p:cNvGrpSpPr/>
            <p:nvPr/>
          </p:nvGrpSpPr>
          <p:grpSpPr>
            <a:xfrm>
              <a:off x="6819390" y="2564439"/>
              <a:ext cx="92371" cy="68239"/>
              <a:chOff x="6819390" y="2564439"/>
              <a:chExt cx="92371" cy="68239"/>
            </a:xfrm>
            <a:no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CA87D04E-C038-8ACA-DDC5-EF933A5FDA59}"/>
                  </a:ext>
                </a:extLst>
              </p:cNvPr>
              <p:cNvSpPr/>
              <p:nvPr/>
            </p:nvSpPr>
            <p:spPr>
              <a:xfrm>
                <a:off x="6819390" y="2564439"/>
                <a:ext cx="92371" cy="68239"/>
              </a:xfrm>
              <a:custGeom>
                <a:avLst/>
                <a:gdLst>
                  <a:gd name="connsiteX0" fmla="*/ 92372 w 92371"/>
                  <a:gd name="connsiteY0" fmla="*/ 0 h 68239"/>
                  <a:gd name="connsiteX1" fmla="*/ 0 w 92371"/>
                  <a:gd name="connsiteY1" fmla="*/ 68240 h 68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371" h="68239">
                    <a:moveTo>
                      <a:pt x="92372" y="0"/>
                    </a:moveTo>
                    <a:cubicBezTo>
                      <a:pt x="57563" y="25714"/>
                      <a:pt x="26772" y="48461"/>
                      <a:pt x="0" y="68240"/>
                    </a:cubicBezTo>
                  </a:path>
                </a:pathLst>
              </a:custGeom>
              <a:noFill/>
              <a:ln w="13233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43B803B3-5EAE-9935-2401-615799AB07A8}"/>
                  </a:ext>
                </a:extLst>
              </p:cNvPr>
              <p:cNvSpPr/>
              <p:nvPr/>
            </p:nvSpPr>
            <p:spPr>
              <a:xfrm>
                <a:off x="6819390" y="2600565"/>
                <a:ext cx="35378" cy="32114"/>
              </a:xfrm>
              <a:custGeom>
                <a:avLst/>
                <a:gdLst>
                  <a:gd name="connsiteX0" fmla="*/ 35378 w 35378"/>
                  <a:gd name="connsiteY0" fmla="*/ 26004 h 32114"/>
                  <a:gd name="connsiteX1" fmla="*/ 0 w 35378"/>
                  <a:gd name="connsiteY1" fmla="*/ 32114 h 32114"/>
                  <a:gd name="connsiteX2" fmla="*/ 16364 w 35378"/>
                  <a:gd name="connsiteY2" fmla="*/ 0 h 32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378" h="32114">
                    <a:moveTo>
                      <a:pt x="35378" y="26004"/>
                    </a:moveTo>
                    <a:lnTo>
                      <a:pt x="0" y="32114"/>
                    </a:lnTo>
                    <a:lnTo>
                      <a:pt x="16364" y="0"/>
                    </a:lnTo>
                  </a:path>
                </a:pathLst>
              </a:custGeom>
              <a:noFill/>
              <a:ln w="13233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4" name="Graphic 1475">
              <a:extLst>
                <a:ext uri="{FF2B5EF4-FFF2-40B4-BE49-F238E27FC236}">
                  <a16:creationId xmlns:a16="http://schemas.microsoft.com/office/drawing/2014/main" id="{DAC17C80-15DB-63DD-7283-EDADEE3D505E}"/>
                </a:ext>
              </a:extLst>
            </p:cNvPr>
            <p:cNvGrpSpPr/>
            <p:nvPr/>
          </p:nvGrpSpPr>
          <p:grpSpPr>
            <a:xfrm>
              <a:off x="6624499" y="2518390"/>
              <a:ext cx="31965" cy="104064"/>
              <a:chOff x="6624499" y="2518390"/>
              <a:chExt cx="31965" cy="104064"/>
            </a:xfrm>
            <a:noFill/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4C7C2D6-75AF-6FDA-A812-C47209A6F450}"/>
                  </a:ext>
                </a:extLst>
              </p:cNvPr>
              <p:cNvSpPr/>
              <p:nvPr/>
            </p:nvSpPr>
            <p:spPr>
              <a:xfrm>
                <a:off x="6637479" y="2518390"/>
                <a:ext cx="9723" cy="104064"/>
              </a:xfrm>
              <a:custGeom>
                <a:avLst/>
                <a:gdLst>
                  <a:gd name="connsiteX0" fmla="*/ 9724 w 9723"/>
                  <a:gd name="connsiteY0" fmla="*/ 0 h 104064"/>
                  <a:gd name="connsiteX1" fmla="*/ 0 w 9723"/>
                  <a:gd name="connsiteY1" fmla="*/ 104064 h 10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723" h="104064">
                    <a:moveTo>
                      <a:pt x="9724" y="0"/>
                    </a:moveTo>
                    <a:cubicBezTo>
                      <a:pt x="6016" y="39677"/>
                      <a:pt x="2775" y="74366"/>
                      <a:pt x="0" y="104064"/>
                    </a:cubicBezTo>
                  </a:path>
                </a:pathLst>
              </a:custGeom>
              <a:noFill/>
              <a:ln w="13233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EBC7C441-6584-0C77-1CD6-EA83766A65D9}"/>
                  </a:ext>
                </a:extLst>
              </p:cNvPr>
              <p:cNvSpPr/>
              <p:nvPr/>
            </p:nvSpPr>
            <p:spPr>
              <a:xfrm>
                <a:off x="6624499" y="2588815"/>
                <a:ext cx="31965" cy="33639"/>
              </a:xfrm>
              <a:custGeom>
                <a:avLst/>
                <a:gdLst>
                  <a:gd name="connsiteX0" fmla="*/ 31966 w 31965"/>
                  <a:gd name="connsiteY0" fmla="*/ 3018 h 33639"/>
                  <a:gd name="connsiteX1" fmla="*/ 12981 w 31965"/>
                  <a:gd name="connsiteY1" fmla="*/ 33639 h 33639"/>
                  <a:gd name="connsiteX2" fmla="*/ 0 w 31965"/>
                  <a:gd name="connsiteY2" fmla="*/ 0 h 3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965" h="33639">
                    <a:moveTo>
                      <a:pt x="31966" y="3018"/>
                    </a:moveTo>
                    <a:lnTo>
                      <a:pt x="12981" y="33639"/>
                    </a:lnTo>
                    <a:lnTo>
                      <a:pt x="0" y="0"/>
                    </a:lnTo>
                  </a:path>
                </a:pathLst>
              </a:custGeom>
              <a:noFill/>
              <a:ln w="13233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0" name="Graphic 1475">
              <a:extLst>
                <a:ext uri="{FF2B5EF4-FFF2-40B4-BE49-F238E27FC236}">
                  <a16:creationId xmlns:a16="http://schemas.microsoft.com/office/drawing/2014/main" id="{4E33D77B-7104-B29C-4041-BBDF244410F5}"/>
                </a:ext>
              </a:extLst>
            </p:cNvPr>
            <p:cNvGrpSpPr/>
            <p:nvPr/>
          </p:nvGrpSpPr>
          <p:grpSpPr>
            <a:xfrm>
              <a:off x="6589759" y="2829087"/>
              <a:ext cx="32102" cy="56399"/>
              <a:chOff x="6589759" y="2829087"/>
              <a:chExt cx="32102" cy="56399"/>
            </a:xfrm>
            <a:noFill/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438394A-EC99-5744-B2BF-530184190575}"/>
                  </a:ext>
                </a:extLst>
              </p:cNvPr>
              <p:cNvSpPr/>
              <p:nvPr/>
            </p:nvSpPr>
            <p:spPr>
              <a:xfrm>
                <a:off x="6605307" y="2829087"/>
                <a:ext cx="879" cy="56399"/>
              </a:xfrm>
              <a:custGeom>
                <a:avLst/>
                <a:gdLst>
                  <a:gd name="connsiteX0" fmla="*/ 880 w 879"/>
                  <a:gd name="connsiteY0" fmla="*/ 56399 h 56399"/>
                  <a:gd name="connsiteX1" fmla="*/ 0 w 879"/>
                  <a:gd name="connsiteY1" fmla="*/ 0 h 56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79" h="56399">
                    <a:moveTo>
                      <a:pt x="880" y="56399"/>
                    </a:moveTo>
                    <a:cubicBezTo>
                      <a:pt x="508" y="32590"/>
                      <a:pt x="215" y="13787"/>
                      <a:pt x="0" y="0"/>
                    </a:cubicBezTo>
                  </a:path>
                </a:pathLst>
              </a:custGeom>
              <a:noFill/>
              <a:ln w="13233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4824FF11-46ED-1108-E54A-538127F29C19}"/>
                  </a:ext>
                </a:extLst>
              </p:cNvPr>
              <p:cNvSpPr/>
              <p:nvPr/>
            </p:nvSpPr>
            <p:spPr>
              <a:xfrm>
                <a:off x="6589759" y="2829087"/>
                <a:ext cx="32102" cy="32522"/>
              </a:xfrm>
              <a:custGeom>
                <a:avLst/>
                <a:gdLst>
                  <a:gd name="connsiteX0" fmla="*/ 0 w 32102"/>
                  <a:gd name="connsiteY0" fmla="*/ 32523 h 32522"/>
                  <a:gd name="connsiteX1" fmla="*/ 15548 w 32102"/>
                  <a:gd name="connsiteY1" fmla="*/ 0 h 32522"/>
                  <a:gd name="connsiteX2" fmla="*/ 32103 w 32102"/>
                  <a:gd name="connsiteY2" fmla="*/ 32016 h 32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102" h="32522">
                    <a:moveTo>
                      <a:pt x="0" y="32523"/>
                    </a:moveTo>
                    <a:lnTo>
                      <a:pt x="15548" y="0"/>
                    </a:lnTo>
                    <a:lnTo>
                      <a:pt x="32103" y="32016"/>
                    </a:lnTo>
                  </a:path>
                </a:pathLst>
              </a:custGeom>
              <a:noFill/>
              <a:ln w="13233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6" name="Graphic 1475">
              <a:extLst>
                <a:ext uri="{FF2B5EF4-FFF2-40B4-BE49-F238E27FC236}">
                  <a16:creationId xmlns:a16="http://schemas.microsoft.com/office/drawing/2014/main" id="{F920A79F-4F52-2E32-A8B9-2651DDBD76A8}"/>
                </a:ext>
              </a:extLst>
            </p:cNvPr>
            <p:cNvGrpSpPr/>
            <p:nvPr/>
          </p:nvGrpSpPr>
          <p:grpSpPr>
            <a:xfrm>
              <a:off x="6562990" y="2741044"/>
              <a:ext cx="35715" cy="30164"/>
              <a:chOff x="6562990" y="2741044"/>
              <a:chExt cx="35715" cy="30164"/>
            </a:xfrm>
            <a:noFill/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757C28BF-F5A0-6020-6BF8-F7C2DA16FC79}"/>
                  </a:ext>
                </a:extLst>
              </p:cNvPr>
              <p:cNvSpPr/>
              <p:nvPr/>
            </p:nvSpPr>
            <p:spPr>
              <a:xfrm>
                <a:off x="6576261" y="2744656"/>
                <a:ext cx="22445" cy="8578"/>
              </a:xfrm>
              <a:custGeom>
                <a:avLst/>
                <a:gdLst>
                  <a:gd name="connsiteX0" fmla="*/ 0 w 22445"/>
                  <a:gd name="connsiteY0" fmla="*/ 8579 h 8578"/>
                  <a:gd name="connsiteX1" fmla="*/ 22445 w 22445"/>
                  <a:gd name="connsiteY1" fmla="*/ 0 h 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445" h="8578">
                    <a:moveTo>
                      <a:pt x="0" y="8579"/>
                    </a:moveTo>
                    <a:cubicBezTo>
                      <a:pt x="12142" y="3938"/>
                      <a:pt x="19624" y="1078"/>
                      <a:pt x="22445" y="0"/>
                    </a:cubicBezTo>
                  </a:path>
                </a:pathLst>
              </a:custGeom>
              <a:noFill/>
              <a:ln w="13233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494EA6B9-A2E2-CE05-A8B4-AEAD0A5855F9}"/>
                  </a:ext>
                </a:extLst>
              </p:cNvPr>
              <p:cNvSpPr/>
              <p:nvPr/>
            </p:nvSpPr>
            <p:spPr>
              <a:xfrm>
                <a:off x="6562990" y="2741044"/>
                <a:ext cx="35715" cy="30164"/>
              </a:xfrm>
              <a:custGeom>
                <a:avLst/>
                <a:gdLst>
                  <a:gd name="connsiteX0" fmla="*/ 0 w 35715"/>
                  <a:gd name="connsiteY0" fmla="*/ 0 h 30164"/>
                  <a:gd name="connsiteX1" fmla="*/ 35716 w 35715"/>
                  <a:gd name="connsiteY1" fmla="*/ 3612 h 30164"/>
                  <a:gd name="connsiteX2" fmla="*/ 11411 w 35715"/>
                  <a:gd name="connsiteY2" fmla="*/ 30165 h 30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715" h="30164">
                    <a:moveTo>
                      <a:pt x="0" y="0"/>
                    </a:moveTo>
                    <a:lnTo>
                      <a:pt x="35716" y="3612"/>
                    </a:lnTo>
                    <a:lnTo>
                      <a:pt x="11411" y="30165"/>
                    </a:lnTo>
                  </a:path>
                </a:pathLst>
              </a:custGeom>
              <a:noFill/>
              <a:ln w="13233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327589E5-7F9C-C226-8557-A9DF1CED0FF5}"/>
                    </a:ext>
                  </a:extLst>
                </p:cNvPr>
                <p:cNvSpPr txBox="1"/>
                <p:nvPr/>
              </p:nvSpPr>
              <p:spPr>
                <a:xfrm>
                  <a:off x="6832620" y="2430358"/>
                  <a:ext cx="313098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327589E5-7F9C-C226-8557-A9DF1CED0F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2620" y="2430358"/>
                  <a:ext cx="313098" cy="21544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0" name="TextBox 2239">
                  <a:extLst>
                    <a:ext uri="{FF2B5EF4-FFF2-40B4-BE49-F238E27FC236}">
                      <a16:creationId xmlns:a16="http://schemas.microsoft.com/office/drawing/2014/main" id="{D2D32339-C025-90DF-E468-EF3343C62FAC}"/>
                    </a:ext>
                  </a:extLst>
                </p:cNvPr>
                <p:cNvSpPr txBox="1"/>
                <p:nvPr/>
              </p:nvSpPr>
              <p:spPr>
                <a:xfrm>
                  <a:off x="6321290" y="2636934"/>
                  <a:ext cx="315471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2240" name="TextBox 2239">
                  <a:extLst>
                    <a:ext uri="{FF2B5EF4-FFF2-40B4-BE49-F238E27FC236}">
                      <a16:creationId xmlns:a16="http://schemas.microsoft.com/office/drawing/2014/main" id="{D2D32339-C025-90DF-E468-EF3343C62F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1290" y="2636934"/>
                  <a:ext cx="315471" cy="21544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1" name="TextBox 2240">
                  <a:extLst>
                    <a:ext uri="{FF2B5EF4-FFF2-40B4-BE49-F238E27FC236}">
                      <a16:creationId xmlns:a16="http://schemas.microsoft.com/office/drawing/2014/main" id="{07F47E27-B90C-886B-566A-FC46C01675DD}"/>
                    </a:ext>
                  </a:extLst>
                </p:cNvPr>
                <p:cNvSpPr txBox="1"/>
                <p:nvPr/>
              </p:nvSpPr>
              <p:spPr>
                <a:xfrm>
                  <a:off x="6472526" y="2799201"/>
                  <a:ext cx="314765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2241" name="TextBox 2240">
                  <a:extLst>
                    <a:ext uri="{FF2B5EF4-FFF2-40B4-BE49-F238E27FC236}">
                      <a16:creationId xmlns:a16="http://schemas.microsoft.com/office/drawing/2014/main" id="{07F47E27-B90C-886B-566A-FC46C01675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2526" y="2799201"/>
                  <a:ext cx="314765" cy="21544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43" name="Group 2242">
            <a:extLst>
              <a:ext uri="{FF2B5EF4-FFF2-40B4-BE49-F238E27FC236}">
                <a16:creationId xmlns:a16="http://schemas.microsoft.com/office/drawing/2014/main" id="{51D4EE34-6559-9872-EFF9-5C2F4478993E}"/>
              </a:ext>
            </a:extLst>
          </p:cNvPr>
          <p:cNvGrpSpPr/>
          <p:nvPr/>
        </p:nvGrpSpPr>
        <p:grpSpPr>
          <a:xfrm>
            <a:off x="6586446" y="3846582"/>
            <a:ext cx="824428" cy="627227"/>
            <a:chOff x="6321290" y="2388329"/>
            <a:chExt cx="824428" cy="627227"/>
          </a:xfrm>
        </p:grpSpPr>
        <p:sp>
          <p:nvSpPr>
            <p:cNvPr id="2244" name="Freeform: Shape 2243">
              <a:extLst>
                <a:ext uri="{FF2B5EF4-FFF2-40B4-BE49-F238E27FC236}">
                  <a16:creationId xmlns:a16="http://schemas.microsoft.com/office/drawing/2014/main" id="{9A5A9E5E-7D9F-2E3B-B5A2-F23D53CC755A}"/>
                </a:ext>
              </a:extLst>
            </p:cNvPr>
            <p:cNvSpPr/>
            <p:nvPr/>
          </p:nvSpPr>
          <p:spPr>
            <a:xfrm>
              <a:off x="6387332" y="2388329"/>
              <a:ext cx="663503" cy="627227"/>
            </a:xfrm>
            <a:custGeom>
              <a:avLst/>
              <a:gdLst>
                <a:gd name="connsiteX0" fmla="*/ 0 w 663503"/>
                <a:gd name="connsiteY0" fmla="*/ 627228 h 627227"/>
                <a:gd name="connsiteX1" fmla="*/ 663503 w 663503"/>
                <a:gd name="connsiteY1" fmla="*/ 627228 h 627227"/>
                <a:gd name="connsiteX2" fmla="*/ 663503 w 663503"/>
                <a:gd name="connsiteY2" fmla="*/ 0 h 627227"/>
                <a:gd name="connsiteX3" fmla="*/ 0 w 663503"/>
                <a:gd name="connsiteY3" fmla="*/ 0 h 627227"/>
                <a:gd name="connsiteX4" fmla="*/ 0 w 663503"/>
                <a:gd name="connsiteY4" fmla="*/ 627228 h 62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3503" h="627227">
                  <a:moveTo>
                    <a:pt x="0" y="627228"/>
                  </a:moveTo>
                  <a:lnTo>
                    <a:pt x="663503" y="627228"/>
                  </a:lnTo>
                  <a:lnTo>
                    <a:pt x="663503" y="0"/>
                  </a:lnTo>
                  <a:lnTo>
                    <a:pt x="0" y="0"/>
                  </a:lnTo>
                  <a:lnTo>
                    <a:pt x="0" y="627228"/>
                  </a:lnTo>
                  <a:close/>
                </a:path>
              </a:pathLst>
            </a:custGeom>
            <a:noFill/>
            <a:ln w="441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5" name="Freeform: Shape 2244">
              <a:extLst>
                <a:ext uri="{FF2B5EF4-FFF2-40B4-BE49-F238E27FC236}">
                  <a16:creationId xmlns:a16="http://schemas.microsoft.com/office/drawing/2014/main" id="{47F7DACB-3769-5062-4D64-3D4D812CDFFA}"/>
                </a:ext>
              </a:extLst>
            </p:cNvPr>
            <p:cNvSpPr/>
            <p:nvPr/>
          </p:nvSpPr>
          <p:spPr>
            <a:xfrm>
              <a:off x="6419438" y="2513633"/>
              <a:ext cx="433814" cy="436052"/>
            </a:xfrm>
            <a:custGeom>
              <a:avLst/>
              <a:gdLst>
                <a:gd name="connsiteX0" fmla="*/ 433814 w 433814"/>
                <a:gd name="connsiteY0" fmla="*/ 218027 h 436052"/>
                <a:gd name="connsiteX1" fmla="*/ 417302 w 433814"/>
                <a:gd name="connsiteY1" fmla="*/ 134591 h 436052"/>
                <a:gd name="connsiteX2" fmla="*/ 370284 w 433814"/>
                <a:gd name="connsiteY2" fmla="*/ 63859 h 436052"/>
                <a:gd name="connsiteX3" fmla="*/ 299914 w 433814"/>
                <a:gd name="connsiteY3" fmla="*/ 16596 h 436052"/>
                <a:gd name="connsiteX4" fmla="*/ 216907 w 433814"/>
                <a:gd name="connsiteY4" fmla="*/ 0 h 436052"/>
                <a:gd name="connsiteX5" fmla="*/ 133901 w 433814"/>
                <a:gd name="connsiteY5" fmla="*/ 16596 h 436052"/>
                <a:gd name="connsiteX6" fmla="*/ 63531 w 433814"/>
                <a:gd name="connsiteY6" fmla="*/ 63859 h 436052"/>
                <a:gd name="connsiteX7" fmla="*/ 16511 w 433814"/>
                <a:gd name="connsiteY7" fmla="*/ 134591 h 436052"/>
                <a:gd name="connsiteX8" fmla="*/ 0 w 433814"/>
                <a:gd name="connsiteY8" fmla="*/ 218027 h 436052"/>
                <a:gd name="connsiteX9" fmla="*/ 16511 w 433814"/>
                <a:gd name="connsiteY9" fmla="*/ 301462 h 436052"/>
                <a:gd name="connsiteX10" fmla="*/ 63531 w 433814"/>
                <a:gd name="connsiteY10" fmla="*/ 372194 h 436052"/>
                <a:gd name="connsiteX11" fmla="*/ 133901 w 433814"/>
                <a:gd name="connsiteY11" fmla="*/ 419459 h 436052"/>
                <a:gd name="connsiteX12" fmla="*/ 216907 w 433814"/>
                <a:gd name="connsiteY12" fmla="*/ 436052 h 436052"/>
                <a:gd name="connsiteX13" fmla="*/ 299914 w 433814"/>
                <a:gd name="connsiteY13" fmla="*/ 419459 h 436052"/>
                <a:gd name="connsiteX14" fmla="*/ 370284 w 433814"/>
                <a:gd name="connsiteY14" fmla="*/ 372194 h 436052"/>
                <a:gd name="connsiteX15" fmla="*/ 417302 w 433814"/>
                <a:gd name="connsiteY15" fmla="*/ 301462 h 436052"/>
                <a:gd name="connsiteX16" fmla="*/ 433814 w 433814"/>
                <a:gd name="connsiteY16" fmla="*/ 218027 h 436052"/>
                <a:gd name="connsiteX17" fmla="*/ 216907 w 433814"/>
                <a:gd name="connsiteY17" fmla="*/ 218027 h 436052"/>
                <a:gd name="connsiteX18" fmla="*/ 216907 w 433814"/>
                <a:gd name="connsiteY18" fmla="*/ 218027 h 436052"/>
                <a:gd name="connsiteX19" fmla="*/ 216907 w 433814"/>
                <a:gd name="connsiteY19" fmla="*/ 218027 h 436052"/>
                <a:gd name="connsiteX20" fmla="*/ 216907 w 433814"/>
                <a:gd name="connsiteY20" fmla="*/ 218027 h 436052"/>
                <a:gd name="connsiteX21" fmla="*/ 216907 w 433814"/>
                <a:gd name="connsiteY21" fmla="*/ 218027 h 436052"/>
                <a:gd name="connsiteX22" fmla="*/ 216907 w 433814"/>
                <a:gd name="connsiteY22" fmla="*/ 218027 h 436052"/>
                <a:gd name="connsiteX23" fmla="*/ 216907 w 433814"/>
                <a:gd name="connsiteY23" fmla="*/ 218027 h 436052"/>
                <a:gd name="connsiteX24" fmla="*/ 216907 w 433814"/>
                <a:gd name="connsiteY24" fmla="*/ 218027 h 436052"/>
                <a:gd name="connsiteX25" fmla="*/ 216907 w 433814"/>
                <a:gd name="connsiteY25" fmla="*/ 218027 h 436052"/>
                <a:gd name="connsiteX26" fmla="*/ 216907 w 433814"/>
                <a:gd name="connsiteY26" fmla="*/ 218027 h 436052"/>
                <a:gd name="connsiteX27" fmla="*/ 216907 w 433814"/>
                <a:gd name="connsiteY27" fmla="*/ 218027 h 436052"/>
                <a:gd name="connsiteX28" fmla="*/ 216907 w 433814"/>
                <a:gd name="connsiteY28" fmla="*/ 218027 h 436052"/>
                <a:gd name="connsiteX29" fmla="*/ 216907 w 433814"/>
                <a:gd name="connsiteY29" fmla="*/ 218027 h 436052"/>
                <a:gd name="connsiteX30" fmla="*/ 216907 w 433814"/>
                <a:gd name="connsiteY30" fmla="*/ 218027 h 436052"/>
                <a:gd name="connsiteX31" fmla="*/ 216907 w 433814"/>
                <a:gd name="connsiteY31" fmla="*/ 218027 h 436052"/>
                <a:gd name="connsiteX32" fmla="*/ 216907 w 433814"/>
                <a:gd name="connsiteY32" fmla="*/ 218027 h 436052"/>
                <a:gd name="connsiteX33" fmla="*/ 216907 w 433814"/>
                <a:gd name="connsiteY33" fmla="*/ 218027 h 436052"/>
                <a:gd name="connsiteX34" fmla="*/ 216907 w 433814"/>
                <a:gd name="connsiteY34" fmla="*/ 218027 h 43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33814" h="436052">
                  <a:moveTo>
                    <a:pt x="433814" y="218027"/>
                  </a:moveTo>
                  <a:cubicBezTo>
                    <a:pt x="433814" y="189396"/>
                    <a:pt x="428204" y="161043"/>
                    <a:pt x="417302" y="134591"/>
                  </a:cubicBezTo>
                  <a:cubicBezTo>
                    <a:pt x="406403" y="108140"/>
                    <a:pt x="390426" y="84104"/>
                    <a:pt x="370284" y="63859"/>
                  </a:cubicBezTo>
                  <a:cubicBezTo>
                    <a:pt x="350143" y="43614"/>
                    <a:pt x="326230" y="27553"/>
                    <a:pt x="299914" y="16596"/>
                  </a:cubicBezTo>
                  <a:cubicBezTo>
                    <a:pt x="273599" y="5640"/>
                    <a:pt x="245392" y="0"/>
                    <a:pt x="216907" y="0"/>
                  </a:cubicBezTo>
                  <a:cubicBezTo>
                    <a:pt x="188423" y="0"/>
                    <a:pt x="160216" y="5640"/>
                    <a:pt x="133901" y="16596"/>
                  </a:cubicBezTo>
                  <a:cubicBezTo>
                    <a:pt x="107585" y="27553"/>
                    <a:pt x="83672" y="43614"/>
                    <a:pt x="63531" y="63859"/>
                  </a:cubicBezTo>
                  <a:cubicBezTo>
                    <a:pt x="43389" y="84104"/>
                    <a:pt x="27412" y="108140"/>
                    <a:pt x="16511" y="134591"/>
                  </a:cubicBezTo>
                  <a:cubicBezTo>
                    <a:pt x="5611" y="161043"/>
                    <a:pt x="0" y="189396"/>
                    <a:pt x="0" y="218027"/>
                  </a:cubicBezTo>
                  <a:cubicBezTo>
                    <a:pt x="0" y="246658"/>
                    <a:pt x="5611" y="275010"/>
                    <a:pt x="16511" y="301462"/>
                  </a:cubicBezTo>
                  <a:cubicBezTo>
                    <a:pt x="27412" y="327914"/>
                    <a:pt x="43389" y="351948"/>
                    <a:pt x="63531" y="372194"/>
                  </a:cubicBezTo>
                  <a:cubicBezTo>
                    <a:pt x="83672" y="392440"/>
                    <a:pt x="107585" y="408500"/>
                    <a:pt x="133901" y="419459"/>
                  </a:cubicBezTo>
                  <a:cubicBezTo>
                    <a:pt x="160216" y="430414"/>
                    <a:pt x="188423" y="436052"/>
                    <a:pt x="216907" y="436052"/>
                  </a:cubicBezTo>
                  <a:cubicBezTo>
                    <a:pt x="245392" y="436052"/>
                    <a:pt x="273599" y="430414"/>
                    <a:pt x="299914" y="419459"/>
                  </a:cubicBezTo>
                  <a:cubicBezTo>
                    <a:pt x="326230" y="408500"/>
                    <a:pt x="350143" y="392440"/>
                    <a:pt x="370284" y="372194"/>
                  </a:cubicBezTo>
                  <a:cubicBezTo>
                    <a:pt x="390426" y="351948"/>
                    <a:pt x="406403" y="327914"/>
                    <a:pt x="417302" y="301462"/>
                  </a:cubicBezTo>
                  <a:cubicBezTo>
                    <a:pt x="428204" y="275010"/>
                    <a:pt x="433814" y="246658"/>
                    <a:pt x="433814" y="218027"/>
                  </a:cubicBezTo>
                  <a:moveTo>
                    <a:pt x="216907" y="218027"/>
                  </a:moveTo>
                  <a:cubicBezTo>
                    <a:pt x="216907" y="218027"/>
                    <a:pt x="216907" y="218027"/>
                    <a:pt x="216907" y="218027"/>
                  </a:cubicBezTo>
                  <a:cubicBezTo>
                    <a:pt x="216907" y="218027"/>
                    <a:pt x="216907" y="218027"/>
                    <a:pt x="216907" y="218027"/>
                  </a:cubicBezTo>
                  <a:cubicBezTo>
                    <a:pt x="216907" y="218027"/>
                    <a:pt x="216907" y="218027"/>
                    <a:pt x="216907" y="218027"/>
                  </a:cubicBezTo>
                  <a:cubicBezTo>
                    <a:pt x="216907" y="218027"/>
                    <a:pt x="216907" y="218027"/>
                    <a:pt x="216907" y="218027"/>
                  </a:cubicBezTo>
                  <a:cubicBezTo>
                    <a:pt x="216907" y="218027"/>
                    <a:pt x="216907" y="218027"/>
                    <a:pt x="216907" y="218027"/>
                  </a:cubicBezTo>
                  <a:cubicBezTo>
                    <a:pt x="216907" y="218027"/>
                    <a:pt x="216907" y="218027"/>
                    <a:pt x="216907" y="218027"/>
                  </a:cubicBezTo>
                  <a:cubicBezTo>
                    <a:pt x="216907" y="218027"/>
                    <a:pt x="216907" y="218027"/>
                    <a:pt x="216907" y="218027"/>
                  </a:cubicBezTo>
                  <a:cubicBezTo>
                    <a:pt x="216907" y="218027"/>
                    <a:pt x="216907" y="218027"/>
                    <a:pt x="216907" y="218027"/>
                  </a:cubicBezTo>
                  <a:cubicBezTo>
                    <a:pt x="216907" y="218027"/>
                    <a:pt x="216907" y="218027"/>
                    <a:pt x="216907" y="218027"/>
                  </a:cubicBezTo>
                  <a:cubicBezTo>
                    <a:pt x="216907" y="218027"/>
                    <a:pt x="216907" y="218027"/>
                    <a:pt x="216907" y="218027"/>
                  </a:cubicBezTo>
                  <a:cubicBezTo>
                    <a:pt x="216907" y="218027"/>
                    <a:pt x="216907" y="218027"/>
                    <a:pt x="216907" y="218027"/>
                  </a:cubicBezTo>
                  <a:cubicBezTo>
                    <a:pt x="216907" y="218027"/>
                    <a:pt x="216907" y="218027"/>
                    <a:pt x="216907" y="218027"/>
                  </a:cubicBezTo>
                  <a:cubicBezTo>
                    <a:pt x="216907" y="218027"/>
                    <a:pt x="216907" y="218027"/>
                    <a:pt x="216907" y="218027"/>
                  </a:cubicBezTo>
                  <a:cubicBezTo>
                    <a:pt x="216907" y="218027"/>
                    <a:pt x="216907" y="218027"/>
                    <a:pt x="216907" y="218027"/>
                  </a:cubicBezTo>
                  <a:cubicBezTo>
                    <a:pt x="216907" y="218027"/>
                    <a:pt x="216907" y="218027"/>
                    <a:pt x="216907" y="218027"/>
                  </a:cubicBezTo>
                  <a:cubicBezTo>
                    <a:pt x="216907" y="218027"/>
                    <a:pt x="216907" y="218027"/>
                    <a:pt x="216907" y="218027"/>
                  </a:cubicBezTo>
                  <a:lnTo>
                    <a:pt x="216907" y="218027"/>
                  </a:lnTo>
                  <a:close/>
                </a:path>
              </a:pathLst>
            </a:custGeom>
            <a:noFill/>
            <a:ln w="441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6" name="Freeform: Shape 2245">
              <a:extLst>
                <a:ext uri="{FF2B5EF4-FFF2-40B4-BE49-F238E27FC236}">
                  <a16:creationId xmlns:a16="http://schemas.microsoft.com/office/drawing/2014/main" id="{43B3ABF1-9E98-743F-B223-3A87733E48CF}"/>
                </a:ext>
              </a:extLst>
            </p:cNvPr>
            <p:cNvSpPr/>
            <p:nvPr/>
          </p:nvSpPr>
          <p:spPr>
            <a:xfrm>
              <a:off x="6512338" y="2607013"/>
              <a:ext cx="248014" cy="249294"/>
            </a:xfrm>
            <a:custGeom>
              <a:avLst/>
              <a:gdLst>
                <a:gd name="connsiteX0" fmla="*/ 248014 w 248014"/>
                <a:gd name="connsiteY0" fmla="*/ 124647 h 249294"/>
                <a:gd name="connsiteX1" fmla="*/ 238574 w 248014"/>
                <a:gd name="connsiteY1" fmla="*/ 76947 h 249294"/>
                <a:gd name="connsiteX2" fmla="*/ 211693 w 248014"/>
                <a:gd name="connsiteY2" fmla="*/ 36509 h 249294"/>
                <a:gd name="connsiteX3" fmla="*/ 171462 w 248014"/>
                <a:gd name="connsiteY3" fmla="*/ 9488 h 249294"/>
                <a:gd name="connsiteX4" fmla="*/ 124007 w 248014"/>
                <a:gd name="connsiteY4" fmla="*/ 0 h 249294"/>
                <a:gd name="connsiteX5" fmla="*/ 76552 w 248014"/>
                <a:gd name="connsiteY5" fmla="*/ 9488 h 249294"/>
                <a:gd name="connsiteX6" fmla="*/ 36321 w 248014"/>
                <a:gd name="connsiteY6" fmla="*/ 36509 h 249294"/>
                <a:gd name="connsiteX7" fmla="*/ 9440 w 248014"/>
                <a:gd name="connsiteY7" fmla="*/ 76947 h 249294"/>
                <a:gd name="connsiteX8" fmla="*/ 0 w 248014"/>
                <a:gd name="connsiteY8" fmla="*/ 124647 h 249294"/>
                <a:gd name="connsiteX9" fmla="*/ 9440 w 248014"/>
                <a:gd name="connsiteY9" fmla="*/ 172347 h 249294"/>
                <a:gd name="connsiteX10" fmla="*/ 36321 w 248014"/>
                <a:gd name="connsiteY10" fmla="*/ 212786 h 249294"/>
                <a:gd name="connsiteX11" fmla="*/ 76552 w 248014"/>
                <a:gd name="connsiteY11" fmla="*/ 239806 h 249294"/>
                <a:gd name="connsiteX12" fmla="*/ 124007 w 248014"/>
                <a:gd name="connsiteY12" fmla="*/ 249294 h 249294"/>
                <a:gd name="connsiteX13" fmla="*/ 171462 w 248014"/>
                <a:gd name="connsiteY13" fmla="*/ 239806 h 249294"/>
                <a:gd name="connsiteX14" fmla="*/ 211693 w 248014"/>
                <a:gd name="connsiteY14" fmla="*/ 212786 h 249294"/>
                <a:gd name="connsiteX15" fmla="*/ 238574 w 248014"/>
                <a:gd name="connsiteY15" fmla="*/ 172347 h 249294"/>
                <a:gd name="connsiteX16" fmla="*/ 248014 w 248014"/>
                <a:gd name="connsiteY16" fmla="*/ 124647 h 249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8014" h="249294">
                  <a:moveTo>
                    <a:pt x="248014" y="124647"/>
                  </a:moveTo>
                  <a:cubicBezTo>
                    <a:pt x="248014" y="108279"/>
                    <a:pt x="244806" y="92069"/>
                    <a:pt x="238574" y="76947"/>
                  </a:cubicBezTo>
                  <a:cubicBezTo>
                    <a:pt x="232343" y="61824"/>
                    <a:pt x="223208" y="48083"/>
                    <a:pt x="211693" y="36509"/>
                  </a:cubicBezTo>
                  <a:cubicBezTo>
                    <a:pt x="200178" y="24934"/>
                    <a:pt x="186507" y="15752"/>
                    <a:pt x="171462" y="9488"/>
                  </a:cubicBezTo>
                  <a:cubicBezTo>
                    <a:pt x="156417" y="3225"/>
                    <a:pt x="140292" y="0"/>
                    <a:pt x="124007" y="0"/>
                  </a:cubicBezTo>
                  <a:cubicBezTo>
                    <a:pt x="107722" y="0"/>
                    <a:pt x="91597" y="3225"/>
                    <a:pt x="76552" y="9488"/>
                  </a:cubicBezTo>
                  <a:cubicBezTo>
                    <a:pt x="61507" y="15752"/>
                    <a:pt x="47836" y="24934"/>
                    <a:pt x="36321" y="36509"/>
                  </a:cubicBezTo>
                  <a:cubicBezTo>
                    <a:pt x="24806" y="48083"/>
                    <a:pt x="15671" y="61824"/>
                    <a:pt x="9440" y="76947"/>
                  </a:cubicBezTo>
                  <a:cubicBezTo>
                    <a:pt x="3208" y="92069"/>
                    <a:pt x="0" y="108279"/>
                    <a:pt x="0" y="124647"/>
                  </a:cubicBezTo>
                  <a:cubicBezTo>
                    <a:pt x="0" y="141015"/>
                    <a:pt x="3208" y="157225"/>
                    <a:pt x="9440" y="172347"/>
                  </a:cubicBezTo>
                  <a:cubicBezTo>
                    <a:pt x="15671" y="187470"/>
                    <a:pt x="24806" y="201211"/>
                    <a:pt x="36321" y="212786"/>
                  </a:cubicBezTo>
                  <a:cubicBezTo>
                    <a:pt x="47836" y="224360"/>
                    <a:pt x="61507" y="233540"/>
                    <a:pt x="76552" y="239806"/>
                  </a:cubicBezTo>
                  <a:cubicBezTo>
                    <a:pt x="91597" y="246067"/>
                    <a:pt x="107722" y="249294"/>
                    <a:pt x="124007" y="249294"/>
                  </a:cubicBezTo>
                  <a:cubicBezTo>
                    <a:pt x="140292" y="249294"/>
                    <a:pt x="156417" y="246067"/>
                    <a:pt x="171462" y="239806"/>
                  </a:cubicBezTo>
                  <a:cubicBezTo>
                    <a:pt x="186507" y="233540"/>
                    <a:pt x="200178" y="224360"/>
                    <a:pt x="211693" y="212786"/>
                  </a:cubicBezTo>
                  <a:cubicBezTo>
                    <a:pt x="223208" y="201211"/>
                    <a:pt x="232343" y="187470"/>
                    <a:pt x="238574" y="172347"/>
                  </a:cubicBezTo>
                  <a:cubicBezTo>
                    <a:pt x="244806" y="157225"/>
                    <a:pt x="248014" y="141015"/>
                    <a:pt x="248014" y="124647"/>
                  </a:cubicBezTo>
                </a:path>
              </a:pathLst>
            </a:custGeom>
            <a:noFill/>
            <a:ln w="2205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7" name="Freeform: Shape 2246">
              <a:extLst>
                <a:ext uri="{FF2B5EF4-FFF2-40B4-BE49-F238E27FC236}">
                  <a16:creationId xmlns:a16="http://schemas.microsoft.com/office/drawing/2014/main" id="{56A70AA3-16F0-0D15-02C8-D234DE5E472F}"/>
                </a:ext>
              </a:extLst>
            </p:cNvPr>
            <p:cNvSpPr/>
            <p:nvPr/>
          </p:nvSpPr>
          <p:spPr>
            <a:xfrm>
              <a:off x="6577338" y="2621163"/>
              <a:ext cx="265684" cy="190096"/>
            </a:xfrm>
            <a:custGeom>
              <a:avLst/>
              <a:gdLst>
                <a:gd name="connsiteX0" fmla="*/ 265684 w 265684"/>
                <a:gd name="connsiteY0" fmla="*/ 110497 h 190096"/>
                <a:gd name="connsiteX1" fmla="*/ 260654 w 265684"/>
                <a:gd name="connsiteY1" fmla="*/ 78787 h 190096"/>
                <a:gd name="connsiteX2" fmla="*/ 245967 w 265684"/>
                <a:gd name="connsiteY2" fmla="*/ 49727 h 190096"/>
                <a:gd name="connsiteX3" fmla="*/ 222820 w 265684"/>
                <a:gd name="connsiteY3" fmla="*/ 25723 h 190096"/>
                <a:gd name="connsiteX4" fmla="*/ 193075 w 265684"/>
                <a:gd name="connsiteY4" fmla="*/ 8715 h 190096"/>
                <a:gd name="connsiteX5" fmla="*/ 159090 w 265684"/>
                <a:gd name="connsiteY5" fmla="*/ 0 h 190096"/>
                <a:gd name="connsiteX6" fmla="*/ 123493 w 265684"/>
                <a:gd name="connsiteY6" fmla="*/ 125 h 190096"/>
                <a:gd name="connsiteX7" fmla="*/ 88948 w 265684"/>
                <a:gd name="connsiteY7" fmla="*/ 8848 h 190096"/>
                <a:gd name="connsiteX8" fmla="*/ 57909 w 265684"/>
                <a:gd name="connsiteY8" fmla="*/ 25178 h 190096"/>
                <a:gd name="connsiteX9" fmla="*/ 32406 w 265684"/>
                <a:gd name="connsiteY9" fmla="*/ 47486 h 190096"/>
                <a:gd name="connsiteX10" fmla="*/ 13879 w 265684"/>
                <a:gd name="connsiteY10" fmla="*/ 73675 h 190096"/>
                <a:gd name="connsiteX11" fmla="*/ 3072 w 265684"/>
                <a:gd name="connsiteY11" fmla="*/ 101390 h 190096"/>
                <a:gd name="connsiteX12" fmla="*/ 0 w 265684"/>
                <a:gd name="connsiteY12" fmla="*/ 128248 h 190096"/>
                <a:gd name="connsiteX13" fmla="*/ 3982 w 265684"/>
                <a:gd name="connsiteY13" fmla="*/ 152062 h 190096"/>
                <a:gd name="connsiteX14" fmla="*/ 13747 w 265684"/>
                <a:gd name="connsiteY14" fmla="*/ 171038 h 190096"/>
                <a:gd name="connsiteX15" fmla="*/ 27595 w 265684"/>
                <a:gd name="connsiteY15" fmla="*/ 183922 h 190096"/>
                <a:gd name="connsiteX16" fmla="*/ 43582 w 265684"/>
                <a:gd name="connsiteY16" fmla="*/ 190097 h 190096"/>
                <a:gd name="connsiteX17" fmla="*/ 59732 w 265684"/>
                <a:gd name="connsiteY17" fmla="*/ 189601 h 190096"/>
                <a:gd name="connsiteX18" fmla="*/ 74232 w 265684"/>
                <a:gd name="connsiteY18" fmla="*/ 183087 h 190096"/>
                <a:gd name="connsiteX19" fmla="*/ 85607 w 265684"/>
                <a:gd name="connsiteY19" fmla="*/ 171721 h 190096"/>
                <a:gd name="connsiteX20" fmla="*/ 92845 w 265684"/>
                <a:gd name="connsiteY20" fmla="*/ 157034 h 190096"/>
                <a:gd name="connsiteX21" fmla="*/ 95467 w 265684"/>
                <a:gd name="connsiteY21" fmla="*/ 140743 h 190096"/>
                <a:gd name="connsiteX22" fmla="*/ 93541 w 265684"/>
                <a:gd name="connsiteY22" fmla="*/ 124571 h 190096"/>
                <a:gd name="connsiteX23" fmla="*/ 87639 w 265684"/>
                <a:gd name="connsiteY23" fmla="*/ 110065 h 190096"/>
                <a:gd name="connsiteX24" fmla="*/ 78733 w 265684"/>
                <a:gd name="connsiteY24" fmla="*/ 98459 h 190096"/>
                <a:gd name="connsiteX25" fmla="*/ 68067 w 265684"/>
                <a:gd name="connsiteY25" fmla="*/ 90565 h 190096"/>
                <a:gd name="connsiteX26" fmla="*/ 57001 w 265684"/>
                <a:gd name="connsiteY26" fmla="*/ 86719 h 190096"/>
                <a:gd name="connsiteX27" fmla="*/ 46855 w 265684"/>
                <a:gd name="connsiteY27" fmla="*/ 86791 h 190096"/>
                <a:gd name="connsiteX28" fmla="*/ 38763 w 265684"/>
                <a:gd name="connsiteY28" fmla="*/ 90230 h 190096"/>
                <a:gd name="connsiteX29" fmla="*/ 33560 w 265684"/>
                <a:gd name="connsiteY29" fmla="*/ 96158 h 190096"/>
                <a:gd name="connsiteX30" fmla="*/ 31709 w 265684"/>
                <a:gd name="connsiteY30" fmla="*/ 103497 h 190096"/>
                <a:gd name="connsiteX31" fmla="*/ 33270 w 265684"/>
                <a:gd name="connsiteY31" fmla="*/ 111100 h 190096"/>
                <a:gd name="connsiteX32" fmla="*/ 37920 w 265684"/>
                <a:gd name="connsiteY32" fmla="*/ 117891 h 190096"/>
                <a:gd name="connsiteX33" fmla="*/ 45008 w 265684"/>
                <a:gd name="connsiteY33" fmla="*/ 122977 h 190096"/>
                <a:gd name="connsiteX34" fmla="*/ 53651 w 265684"/>
                <a:gd name="connsiteY34" fmla="*/ 125741 h 190096"/>
                <a:gd name="connsiteX35" fmla="*/ 62840 w 265684"/>
                <a:gd name="connsiteY35" fmla="*/ 125894 h 190096"/>
                <a:gd name="connsiteX36" fmla="*/ 71564 w 265684"/>
                <a:gd name="connsiteY36" fmla="*/ 123481 h 190096"/>
                <a:gd name="connsiteX37" fmla="*/ 78919 w 265684"/>
                <a:gd name="connsiteY37" fmla="*/ 118862 h 190096"/>
                <a:gd name="connsiteX38" fmla="*/ 84199 w 265684"/>
                <a:gd name="connsiteY38" fmla="*/ 112644 h 190096"/>
                <a:gd name="connsiteX39" fmla="*/ 86964 w 265684"/>
                <a:gd name="connsiteY39" fmla="*/ 105600 h 190096"/>
                <a:gd name="connsiteX40" fmla="*/ 87068 w 265684"/>
                <a:gd name="connsiteY40" fmla="*/ 98568 h 190096"/>
                <a:gd name="connsiteX41" fmla="*/ 84657 w 265684"/>
                <a:gd name="connsiteY41" fmla="*/ 92354 h 190096"/>
                <a:gd name="connsiteX42" fmla="*/ 80134 w 265684"/>
                <a:gd name="connsiteY42" fmla="*/ 87639 h 190096"/>
                <a:gd name="connsiteX43" fmla="*/ 74094 w 265684"/>
                <a:gd name="connsiteY43" fmla="*/ 84913 h 190096"/>
                <a:gd name="connsiteX44" fmla="*/ 67249 w 265684"/>
                <a:gd name="connsiteY44" fmla="*/ 84428 h 190096"/>
                <a:gd name="connsiteX45" fmla="*/ 60342 w 265684"/>
                <a:gd name="connsiteY45" fmla="*/ 86188 h 190096"/>
                <a:gd name="connsiteX46" fmla="*/ 54059 w 265684"/>
                <a:gd name="connsiteY46" fmla="*/ 89958 h 190096"/>
                <a:gd name="connsiteX47" fmla="*/ 48965 w 265684"/>
                <a:gd name="connsiteY47" fmla="*/ 95310 h 190096"/>
                <a:gd name="connsiteX48" fmla="*/ 45449 w 265684"/>
                <a:gd name="connsiteY48" fmla="*/ 101682 h 190096"/>
                <a:gd name="connsiteX49" fmla="*/ 43696 w 265684"/>
                <a:gd name="connsiteY49" fmla="*/ 108440 h 190096"/>
                <a:gd name="connsiteX50" fmla="*/ 43686 w 265684"/>
                <a:gd name="connsiteY50" fmla="*/ 114963 h 190096"/>
                <a:gd name="connsiteX51" fmla="*/ 45212 w 265684"/>
                <a:gd name="connsiteY51" fmla="*/ 120697 h 190096"/>
                <a:gd name="connsiteX52" fmla="*/ 47922 w 265684"/>
                <a:gd name="connsiteY52" fmla="*/ 125213 h 190096"/>
                <a:gd name="connsiteX53" fmla="*/ 51368 w 265684"/>
                <a:gd name="connsiteY53" fmla="*/ 128246 h 190096"/>
                <a:gd name="connsiteX54" fmla="*/ 55068 w 265684"/>
                <a:gd name="connsiteY54" fmla="*/ 129700 h 190096"/>
                <a:gd name="connsiteX55" fmla="*/ 58561 w 265684"/>
                <a:gd name="connsiteY55" fmla="*/ 129648 h 190096"/>
                <a:gd name="connsiteX56" fmla="*/ 61456 w 265684"/>
                <a:gd name="connsiteY56" fmla="*/ 128307 h 190096"/>
                <a:gd name="connsiteX57" fmla="*/ 63472 w 265684"/>
                <a:gd name="connsiteY57" fmla="*/ 126000 h 190096"/>
                <a:gd name="connsiteX58" fmla="*/ 64457 w 265684"/>
                <a:gd name="connsiteY58" fmla="*/ 123109 h 190096"/>
                <a:gd name="connsiteX59" fmla="*/ 64391 w 265684"/>
                <a:gd name="connsiteY59" fmla="*/ 120029 h 190096"/>
                <a:gd name="connsiteX60" fmla="*/ 63379 w 265684"/>
                <a:gd name="connsiteY60" fmla="*/ 117121 h 190096"/>
                <a:gd name="connsiteX61" fmla="*/ 61626 w 265684"/>
                <a:gd name="connsiteY61" fmla="*/ 114677 h 190096"/>
                <a:gd name="connsiteX62" fmla="*/ 59404 w 265684"/>
                <a:gd name="connsiteY62" fmla="*/ 112899 h 190096"/>
                <a:gd name="connsiteX63" fmla="*/ 57014 w 265684"/>
                <a:gd name="connsiteY63" fmla="*/ 111880 h 190096"/>
                <a:gd name="connsiteX64" fmla="*/ 54753 w 265684"/>
                <a:gd name="connsiteY64" fmla="*/ 111610 h 190096"/>
                <a:gd name="connsiteX65" fmla="*/ 52881 w 265684"/>
                <a:gd name="connsiteY65" fmla="*/ 111987 h 190096"/>
                <a:gd name="connsiteX66" fmla="*/ 51595 w 265684"/>
                <a:gd name="connsiteY66" fmla="*/ 112839 h 190096"/>
                <a:gd name="connsiteX67" fmla="*/ 51016 w 265684"/>
                <a:gd name="connsiteY67" fmla="*/ 113950 h 190096"/>
                <a:gd name="connsiteX68" fmla="*/ 51185 w 265684"/>
                <a:gd name="connsiteY68" fmla="*/ 115088 h 190096"/>
                <a:gd name="connsiteX69" fmla="*/ 52063 w 265684"/>
                <a:gd name="connsiteY69" fmla="*/ 116033 h 190096"/>
                <a:gd name="connsiteX70" fmla="*/ 53546 w 265684"/>
                <a:gd name="connsiteY70" fmla="*/ 116597 h 190096"/>
                <a:gd name="connsiteX71" fmla="*/ 55481 w 265684"/>
                <a:gd name="connsiteY71" fmla="*/ 116639 h 190096"/>
                <a:gd name="connsiteX72" fmla="*/ 57686 w 265684"/>
                <a:gd name="connsiteY72" fmla="*/ 116082 h 190096"/>
                <a:gd name="connsiteX73" fmla="*/ 59966 w 265684"/>
                <a:gd name="connsiteY73" fmla="*/ 114903 h 190096"/>
                <a:gd name="connsiteX74" fmla="*/ 62136 w 265684"/>
                <a:gd name="connsiteY74" fmla="*/ 113142 h 190096"/>
                <a:gd name="connsiteX75" fmla="*/ 64031 w 265684"/>
                <a:gd name="connsiteY75" fmla="*/ 110887 h 190096"/>
                <a:gd name="connsiteX76" fmla="*/ 65520 w 265684"/>
                <a:gd name="connsiteY76" fmla="*/ 108265 h 190096"/>
                <a:gd name="connsiteX77" fmla="*/ 66511 w 265684"/>
                <a:gd name="connsiteY77" fmla="*/ 105430 h 190096"/>
                <a:gd name="connsiteX78" fmla="*/ 66953 w 265684"/>
                <a:gd name="connsiteY78" fmla="*/ 102553 h 190096"/>
                <a:gd name="connsiteX79" fmla="*/ 66836 w 265684"/>
                <a:gd name="connsiteY79" fmla="*/ 99806 h 190096"/>
                <a:gd name="connsiteX80" fmla="*/ 66192 w 265684"/>
                <a:gd name="connsiteY80" fmla="*/ 97359 h 190096"/>
                <a:gd name="connsiteX81" fmla="*/ 65087 w 265684"/>
                <a:gd name="connsiteY81" fmla="*/ 95366 h 190096"/>
                <a:gd name="connsiteX82" fmla="*/ 63618 w 265684"/>
                <a:gd name="connsiteY82" fmla="*/ 93961 h 190096"/>
                <a:gd name="connsiteX83" fmla="*/ 61912 w 265684"/>
                <a:gd name="connsiteY83" fmla="*/ 93250 h 190096"/>
                <a:gd name="connsiteX84" fmla="*/ 60115 w 265684"/>
                <a:gd name="connsiteY84" fmla="*/ 93305 h 190096"/>
                <a:gd name="connsiteX85" fmla="*/ 58389 w 265684"/>
                <a:gd name="connsiteY85" fmla="*/ 94162 h 190096"/>
                <a:gd name="connsiteX86" fmla="*/ 56903 w 265684"/>
                <a:gd name="connsiteY86" fmla="*/ 95812 h 190096"/>
                <a:gd name="connsiteX87" fmla="*/ 55822 w 265684"/>
                <a:gd name="connsiteY87" fmla="*/ 98200 h 190096"/>
                <a:gd name="connsiteX88" fmla="*/ 55301 w 265684"/>
                <a:gd name="connsiteY88" fmla="*/ 101225 h 190096"/>
                <a:gd name="connsiteX89" fmla="*/ 55470 w 265684"/>
                <a:gd name="connsiteY89" fmla="*/ 104738 h 190096"/>
                <a:gd name="connsiteX90" fmla="*/ 56423 w 265684"/>
                <a:gd name="connsiteY90" fmla="*/ 108551 h 190096"/>
                <a:gd name="connsiteX91" fmla="*/ 58206 w 265684"/>
                <a:gd name="connsiteY91" fmla="*/ 112443 h 190096"/>
                <a:gd name="connsiteX92" fmla="*/ 60807 w 265684"/>
                <a:gd name="connsiteY92" fmla="*/ 116173 h 190096"/>
                <a:gd name="connsiteX93" fmla="*/ 64155 w 265684"/>
                <a:gd name="connsiteY93" fmla="*/ 119498 h 190096"/>
                <a:gd name="connsiteX94" fmla="*/ 68114 w 265684"/>
                <a:gd name="connsiteY94" fmla="*/ 122190 h 190096"/>
                <a:gd name="connsiteX95" fmla="*/ 72492 w 265684"/>
                <a:gd name="connsiteY95" fmla="*/ 124054 h 190096"/>
                <a:gd name="connsiteX96" fmla="*/ 77048 w 265684"/>
                <a:gd name="connsiteY96" fmla="*/ 124950 h 190096"/>
                <a:gd name="connsiteX97" fmla="*/ 81511 w 265684"/>
                <a:gd name="connsiteY97" fmla="*/ 124803 h 190096"/>
                <a:gd name="connsiteX98" fmla="*/ 85603 w 265684"/>
                <a:gd name="connsiteY98" fmla="*/ 123615 h 190096"/>
                <a:gd name="connsiteX99" fmla="*/ 89056 w 265684"/>
                <a:gd name="connsiteY99" fmla="*/ 121465 h 19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265684" h="190096">
                  <a:moveTo>
                    <a:pt x="265684" y="110497"/>
                  </a:moveTo>
                  <a:lnTo>
                    <a:pt x="260654" y="78787"/>
                  </a:lnTo>
                  <a:lnTo>
                    <a:pt x="245967" y="49727"/>
                  </a:lnTo>
                  <a:lnTo>
                    <a:pt x="222820" y="25723"/>
                  </a:lnTo>
                  <a:lnTo>
                    <a:pt x="193075" y="8715"/>
                  </a:lnTo>
                  <a:lnTo>
                    <a:pt x="159090" y="0"/>
                  </a:lnTo>
                  <a:lnTo>
                    <a:pt x="123493" y="125"/>
                  </a:lnTo>
                  <a:lnTo>
                    <a:pt x="88948" y="8848"/>
                  </a:lnTo>
                  <a:lnTo>
                    <a:pt x="57909" y="25178"/>
                  </a:lnTo>
                  <a:lnTo>
                    <a:pt x="32406" y="47486"/>
                  </a:lnTo>
                  <a:lnTo>
                    <a:pt x="13879" y="73675"/>
                  </a:lnTo>
                  <a:lnTo>
                    <a:pt x="3072" y="101390"/>
                  </a:lnTo>
                  <a:lnTo>
                    <a:pt x="0" y="128248"/>
                  </a:lnTo>
                  <a:lnTo>
                    <a:pt x="3982" y="152062"/>
                  </a:lnTo>
                  <a:lnTo>
                    <a:pt x="13747" y="171038"/>
                  </a:lnTo>
                  <a:lnTo>
                    <a:pt x="27595" y="183922"/>
                  </a:lnTo>
                  <a:lnTo>
                    <a:pt x="43582" y="190097"/>
                  </a:lnTo>
                  <a:lnTo>
                    <a:pt x="59732" y="189601"/>
                  </a:lnTo>
                  <a:lnTo>
                    <a:pt x="74232" y="183087"/>
                  </a:lnTo>
                  <a:lnTo>
                    <a:pt x="85607" y="171721"/>
                  </a:lnTo>
                  <a:lnTo>
                    <a:pt x="92845" y="157034"/>
                  </a:lnTo>
                  <a:lnTo>
                    <a:pt x="95467" y="140743"/>
                  </a:lnTo>
                  <a:lnTo>
                    <a:pt x="93541" y="124571"/>
                  </a:lnTo>
                  <a:lnTo>
                    <a:pt x="87639" y="110065"/>
                  </a:lnTo>
                  <a:lnTo>
                    <a:pt x="78733" y="98459"/>
                  </a:lnTo>
                  <a:lnTo>
                    <a:pt x="68067" y="90565"/>
                  </a:lnTo>
                  <a:lnTo>
                    <a:pt x="57001" y="86719"/>
                  </a:lnTo>
                  <a:lnTo>
                    <a:pt x="46855" y="86791"/>
                  </a:lnTo>
                  <a:lnTo>
                    <a:pt x="38763" y="90230"/>
                  </a:lnTo>
                  <a:lnTo>
                    <a:pt x="33560" y="96158"/>
                  </a:lnTo>
                  <a:lnTo>
                    <a:pt x="31709" y="103497"/>
                  </a:lnTo>
                  <a:lnTo>
                    <a:pt x="33270" y="111100"/>
                  </a:lnTo>
                  <a:lnTo>
                    <a:pt x="37920" y="117891"/>
                  </a:lnTo>
                  <a:lnTo>
                    <a:pt x="45008" y="122977"/>
                  </a:lnTo>
                  <a:lnTo>
                    <a:pt x="53651" y="125741"/>
                  </a:lnTo>
                  <a:lnTo>
                    <a:pt x="62840" y="125894"/>
                  </a:lnTo>
                  <a:lnTo>
                    <a:pt x="71564" y="123481"/>
                  </a:lnTo>
                  <a:lnTo>
                    <a:pt x="78919" y="118862"/>
                  </a:lnTo>
                  <a:lnTo>
                    <a:pt x="84199" y="112644"/>
                  </a:lnTo>
                  <a:lnTo>
                    <a:pt x="86964" y="105600"/>
                  </a:lnTo>
                  <a:lnTo>
                    <a:pt x="87068" y="98568"/>
                  </a:lnTo>
                  <a:lnTo>
                    <a:pt x="84657" y="92354"/>
                  </a:lnTo>
                  <a:lnTo>
                    <a:pt x="80134" y="87639"/>
                  </a:lnTo>
                  <a:lnTo>
                    <a:pt x="74094" y="84913"/>
                  </a:lnTo>
                  <a:lnTo>
                    <a:pt x="67249" y="84428"/>
                  </a:lnTo>
                  <a:lnTo>
                    <a:pt x="60342" y="86188"/>
                  </a:lnTo>
                  <a:lnTo>
                    <a:pt x="54059" y="89958"/>
                  </a:lnTo>
                  <a:lnTo>
                    <a:pt x="48965" y="95310"/>
                  </a:lnTo>
                  <a:lnTo>
                    <a:pt x="45449" y="101682"/>
                  </a:lnTo>
                  <a:lnTo>
                    <a:pt x="43696" y="108440"/>
                  </a:lnTo>
                  <a:lnTo>
                    <a:pt x="43686" y="114963"/>
                  </a:lnTo>
                  <a:lnTo>
                    <a:pt x="45212" y="120697"/>
                  </a:lnTo>
                  <a:lnTo>
                    <a:pt x="47922" y="125213"/>
                  </a:lnTo>
                  <a:lnTo>
                    <a:pt x="51368" y="128246"/>
                  </a:lnTo>
                  <a:lnTo>
                    <a:pt x="55068" y="129700"/>
                  </a:lnTo>
                  <a:lnTo>
                    <a:pt x="58561" y="129648"/>
                  </a:lnTo>
                  <a:lnTo>
                    <a:pt x="61456" y="128307"/>
                  </a:lnTo>
                  <a:lnTo>
                    <a:pt x="63472" y="126000"/>
                  </a:lnTo>
                  <a:lnTo>
                    <a:pt x="64457" y="123109"/>
                  </a:lnTo>
                  <a:lnTo>
                    <a:pt x="64391" y="120029"/>
                  </a:lnTo>
                  <a:lnTo>
                    <a:pt x="63379" y="117121"/>
                  </a:lnTo>
                  <a:lnTo>
                    <a:pt x="61626" y="114677"/>
                  </a:lnTo>
                  <a:lnTo>
                    <a:pt x="59404" y="112899"/>
                  </a:lnTo>
                  <a:lnTo>
                    <a:pt x="57014" y="111880"/>
                  </a:lnTo>
                  <a:lnTo>
                    <a:pt x="54753" y="111610"/>
                  </a:lnTo>
                  <a:lnTo>
                    <a:pt x="52881" y="111987"/>
                  </a:lnTo>
                  <a:lnTo>
                    <a:pt x="51595" y="112839"/>
                  </a:lnTo>
                  <a:lnTo>
                    <a:pt x="51016" y="113950"/>
                  </a:lnTo>
                  <a:lnTo>
                    <a:pt x="51185" y="115088"/>
                  </a:lnTo>
                  <a:lnTo>
                    <a:pt x="52063" y="116033"/>
                  </a:lnTo>
                  <a:lnTo>
                    <a:pt x="53546" y="116597"/>
                  </a:lnTo>
                  <a:lnTo>
                    <a:pt x="55481" y="116639"/>
                  </a:lnTo>
                  <a:lnTo>
                    <a:pt x="57686" y="116082"/>
                  </a:lnTo>
                  <a:lnTo>
                    <a:pt x="59966" y="114903"/>
                  </a:lnTo>
                  <a:lnTo>
                    <a:pt x="62136" y="113142"/>
                  </a:lnTo>
                  <a:lnTo>
                    <a:pt x="64031" y="110887"/>
                  </a:lnTo>
                  <a:lnTo>
                    <a:pt x="65520" y="108265"/>
                  </a:lnTo>
                  <a:lnTo>
                    <a:pt x="66511" y="105430"/>
                  </a:lnTo>
                  <a:lnTo>
                    <a:pt x="66953" y="102553"/>
                  </a:lnTo>
                  <a:lnTo>
                    <a:pt x="66836" y="99806"/>
                  </a:lnTo>
                  <a:lnTo>
                    <a:pt x="66192" y="97359"/>
                  </a:lnTo>
                  <a:lnTo>
                    <a:pt x="65087" y="95366"/>
                  </a:lnTo>
                  <a:lnTo>
                    <a:pt x="63618" y="93961"/>
                  </a:lnTo>
                  <a:lnTo>
                    <a:pt x="61912" y="93250"/>
                  </a:lnTo>
                  <a:lnTo>
                    <a:pt x="60115" y="93305"/>
                  </a:lnTo>
                  <a:lnTo>
                    <a:pt x="58389" y="94162"/>
                  </a:lnTo>
                  <a:lnTo>
                    <a:pt x="56903" y="95812"/>
                  </a:lnTo>
                  <a:lnTo>
                    <a:pt x="55822" y="98200"/>
                  </a:lnTo>
                  <a:lnTo>
                    <a:pt x="55301" y="101225"/>
                  </a:lnTo>
                  <a:lnTo>
                    <a:pt x="55470" y="104738"/>
                  </a:lnTo>
                  <a:lnTo>
                    <a:pt x="56423" y="108551"/>
                  </a:lnTo>
                  <a:lnTo>
                    <a:pt x="58206" y="112443"/>
                  </a:lnTo>
                  <a:lnTo>
                    <a:pt x="60807" y="116173"/>
                  </a:lnTo>
                  <a:lnTo>
                    <a:pt x="64155" y="119498"/>
                  </a:lnTo>
                  <a:lnTo>
                    <a:pt x="68114" y="122190"/>
                  </a:lnTo>
                  <a:lnTo>
                    <a:pt x="72492" y="124054"/>
                  </a:lnTo>
                  <a:lnTo>
                    <a:pt x="77048" y="124950"/>
                  </a:lnTo>
                  <a:lnTo>
                    <a:pt x="81511" y="124803"/>
                  </a:lnTo>
                  <a:lnTo>
                    <a:pt x="85603" y="123615"/>
                  </a:lnTo>
                  <a:lnTo>
                    <a:pt x="89056" y="121465"/>
                  </a:lnTo>
                </a:path>
              </a:pathLst>
            </a:custGeom>
            <a:noFill/>
            <a:ln w="22055" cap="rnd">
              <a:solidFill>
                <a:srgbClr val="C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48" name="Graphic 1475">
              <a:extLst>
                <a:ext uri="{FF2B5EF4-FFF2-40B4-BE49-F238E27FC236}">
                  <a16:creationId xmlns:a16="http://schemas.microsoft.com/office/drawing/2014/main" id="{C8F5DB5B-554E-E676-0F48-05DB7C896A69}"/>
                </a:ext>
              </a:extLst>
            </p:cNvPr>
            <p:cNvGrpSpPr/>
            <p:nvPr/>
          </p:nvGrpSpPr>
          <p:grpSpPr>
            <a:xfrm>
              <a:off x="6582637" y="2623930"/>
              <a:ext cx="239817" cy="203566"/>
              <a:chOff x="6582637" y="2623930"/>
              <a:chExt cx="239817" cy="203566"/>
            </a:xfrm>
          </p:grpSpPr>
          <p:sp>
            <p:nvSpPr>
              <p:cNvPr id="2273" name="Freeform: Shape 2272">
                <a:extLst>
                  <a:ext uri="{FF2B5EF4-FFF2-40B4-BE49-F238E27FC236}">
                    <a16:creationId xmlns:a16="http://schemas.microsoft.com/office/drawing/2014/main" id="{A161AE8F-7EDC-CF69-F4F4-2C5105D78736}"/>
                  </a:ext>
                </a:extLst>
              </p:cNvPr>
              <p:cNvSpPr/>
              <p:nvPr/>
            </p:nvSpPr>
            <p:spPr>
              <a:xfrm>
                <a:off x="6777862" y="2624475"/>
                <a:ext cx="44592" cy="44822"/>
              </a:xfrm>
              <a:custGeom>
                <a:avLst/>
                <a:gdLst>
                  <a:gd name="connsiteX0" fmla="*/ 22389 w 44592"/>
                  <a:gd name="connsiteY0" fmla="*/ 44880 h 44822"/>
                  <a:gd name="connsiteX1" fmla="*/ 38154 w 44592"/>
                  <a:gd name="connsiteY1" fmla="*/ 38316 h 44822"/>
                  <a:gd name="connsiteX2" fmla="*/ 44685 w 44592"/>
                  <a:gd name="connsiteY2" fmla="*/ 22469 h 44822"/>
                  <a:gd name="connsiteX3" fmla="*/ 38154 w 44592"/>
                  <a:gd name="connsiteY3" fmla="*/ 6622 h 44822"/>
                  <a:gd name="connsiteX4" fmla="*/ 22389 w 44592"/>
                  <a:gd name="connsiteY4" fmla="*/ 58 h 44822"/>
                  <a:gd name="connsiteX5" fmla="*/ 6623 w 44592"/>
                  <a:gd name="connsiteY5" fmla="*/ 6622 h 44822"/>
                  <a:gd name="connsiteX6" fmla="*/ 93 w 44592"/>
                  <a:gd name="connsiteY6" fmla="*/ 22469 h 44822"/>
                  <a:gd name="connsiteX7" fmla="*/ 6623 w 44592"/>
                  <a:gd name="connsiteY7" fmla="*/ 38316 h 44822"/>
                  <a:gd name="connsiteX8" fmla="*/ 22389 w 44592"/>
                  <a:gd name="connsiteY8" fmla="*/ 44880 h 4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592" h="44822">
                    <a:moveTo>
                      <a:pt x="22389" y="44880"/>
                    </a:moveTo>
                    <a:cubicBezTo>
                      <a:pt x="28302" y="44880"/>
                      <a:pt x="33973" y="42518"/>
                      <a:pt x="38154" y="38316"/>
                    </a:cubicBezTo>
                    <a:cubicBezTo>
                      <a:pt x="42335" y="34113"/>
                      <a:pt x="44685" y="28412"/>
                      <a:pt x="44685" y="22469"/>
                    </a:cubicBezTo>
                    <a:cubicBezTo>
                      <a:pt x="44685" y="16525"/>
                      <a:pt x="42335" y="10824"/>
                      <a:pt x="38154" y="6622"/>
                    </a:cubicBezTo>
                    <a:cubicBezTo>
                      <a:pt x="33973" y="2419"/>
                      <a:pt x="28302" y="58"/>
                      <a:pt x="22389" y="58"/>
                    </a:cubicBezTo>
                    <a:cubicBezTo>
                      <a:pt x="16476" y="58"/>
                      <a:pt x="10804" y="2419"/>
                      <a:pt x="6623" y="6622"/>
                    </a:cubicBezTo>
                    <a:cubicBezTo>
                      <a:pt x="2442" y="10824"/>
                      <a:pt x="93" y="16525"/>
                      <a:pt x="93" y="22469"/>
                    </a:cubicBezTo>
                    <a:cubicBezTo>
                      <a:pt x="93" y="28412"/>
                      <a:pt x="2442" y="34113"/>
                      <a:pt x="6623" y="38316"/>
                    </a:cubicBezTo>
                    <a:cubicBezTo>
                      <a:pt x="10804" y="42518"/>
                      <a:pt x="16476" y="44880"/>
                      <a:pt x="22389" y="44880"/>
                    </a:cubicBezTo>
                    <a:close/>
                  </a:path>
                </a:pathLst>
              </a:custGeom>
              <a:solidFill>
                <a:srgbClr val="FF8F43"/>
              </a:solidFill>
              <a:ln w="3529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4" name="Freeform: Shape 2273">
                <a:extLst>
                  <a:ext uri="{FF2B5EF4-FFF2-40B4-BE49-F238E27FC236}">
                    <a16:creationId xmlns:a16="http://schemas.microsoft.com/office/drawing/2014/main" id="{E056E298-AAFD-6E95-99AB-3EDFB86A82A5}"/>
                  </a:ext>
                </a:extLst>
              </p:cNvPr>
              <p:cNvSpPr/>
              <p:nvPr/>
            </p:nvSpPr>
            <p:spPr>
              <a:xfrm>
                <a:off x="6612951" y="2623930"/>
                <a:ext cx="44592" cy="44822"/>
              </a:xfrm>
              <a:custGeom>
                <a:avLst/>
                <a:gdLst>
                  <a:gd name="connsiteX0" fmla="*/ 22352 w 44592"/>
                  <a:gd name="connsiteY0" fmla="*/ 44880 h 44822"/>
                  <a:gd name="connsiteX1" fmla="*/ 38117 w 44592"/>
                  <a:gd name="connsiteY1" fmla="*/ 38316 h 44822"/>
                  <a:gd name="connsiteX2" fmla="*/ 44648 w 44592"/>
                  <a:gd name="connsiteY2" fmla="*/ 22469 h 44822"/>
                  <a:gd name="connsiteX3" fmla="*/ 38117 w 44592"/>
                  <a:gd name="connsiteY3" fmla="*/ 6622 h 44822"/>
                  <a:gd name="connsiteX4" fmla="*/ 22352 w 44592"/>
                  <a:gd name="connsiteY4" fmla="*/ 58 h 44822"/>
                  <a:gd name="connsiteX5" fmla="*/ 6586 w 44592"/>
                  <a:gd name="connsiteY5" fmla="*/ 6622 h 44822"/>
                  <a:gd name="connsiteX6" fmla="*/ 56 w 44592"/>
                  <a:gd name="connsiteY6" fmla="*/ 22469 h 44822"/>
                  <a:gd name="connsiteX7" fmla="*/ 6586 w 44592"/>
                  <a:gd name="connsiteY7" fmla="*/ 38316 h 44822"/>
                  <a:gd name="connsiteX8" fmla="*/ 22352 w 44592"/>
                  <a:gd name="connsiteY8" fmla="*/ 44880 h 4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592" h="44822">
                    <a:moveTo>
                      <a:pt x="22352" y="44880"/>
                    </a:moveTo>
                    <a:cubicBezTo>
                      <a:pt x="28265" y="44880"/>
                      <a:pt x="33936" y="42518"/>
                      <a:pt x="38117" y="38316"/>
                    </a:cubicBezTo>
                    <a:cubicBezTo>
                      <a:pt x="42298" y="34113"/>
                      <a:pt x="44648" y="28412"/>
                      <a:pt x="44648" y="22469"/>
                    </a:cubicBezTo>
                    <a:cubicBezTo>
                      <a:pt x="44648" y="16525"/>
                      <a:pt x="42298" y="10824"/>
                      <a:pt x="38117" y="6622"/>
                    </a:cubicBezTo>
                    <a:cubicBezTo>
                      <a:pt x="33936" y="2419"/>
                      <a:pt x="28265" y="58"/>
                      <a:pt x="22352" y="58"/>
                    </a:cubicBezTo>
                    <a:cubicBezTo>
                      <a:pt x="16439" y="58"/>
                      <a:pt x="10767" y="2419"/>
                      <a:pt x="6586" y="6622"/>
                    </a:cubicBezTo>
                    <a:cubicBezTo>
                      <a:pt x="2405" y="10824"/>
                      <a:pt x="56" y="16525"/>
                      <a:pt x="56" y="22469"/>
                    </a:cubicBezTo>
                    <a:cubicBezTo>
                      <a:pt x="56" y="28412"/>
                      <a:pt x="2405" y="34113"/>
                      <a:pt x="6586" y="38316"/>
                    </a:cubicBezTo>
                    <a:cubicBezTo>
                      <a:pt x="10767" y="42518"/>
                      <a:pt x="16439" y="44880"/>
                      <a:pt x="22352" y="44880"/>
                    </a:cubicBezTo>
                    <a:close/>
                  </a:path>
                </a:pathLst>
              </a:custGeom>
              <a:solidFill>
                <a:srgbClr val="FF8F43"/>
              </a:solidFill>
              <a:ln w="3529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5" name="Freeform: Shape 2274">
                <a:extLst>
                  <a:ext uri="{FF2B5EF4-FFF2-40B4-BE49-F238E27FC236}">
                    <a16:creationId xmlns:a16="http://schemas.microsoft.com/office/drawing/2014/main" id="{D771E5E2-291B-C10D-08D4-9AD9514DAA6B}"/>
                  </a:ext>
                </a:extLst>
              </p:cNvPr>
              <p:cNvSpPr/>
              <p:nvPr/>
            </p:nvSpPr>
            <p:spPr>
              <a:xfrm>
                <a:off x="6582637" y="2782674"/>
                <a:ext cx="44592" cy="44822"/>
              </a:xfrm>
              <a:custGeom>
                <a:avLst/>
                <a:gdLst>
                  <a:gd name="connsiteX0" fmla="*/ 22345 w 44592"/>
                  <a:gd name="connsiteY0" fmla="*/ 44915 h 44822"/>
                  <a:gd name="connsiteX1" fmla="*/ 38111 w 44592"/>
                  <a:gd name="connsiteY1" fmla="*/ 38351 h 44822"/>
                  <a:gd name="connsiteX2" fmla="*/ 44641 w 44592"/>
                  <a:gd name="connsiteY2" fmla="*/ 22504 h 44822"/>
                  <a:gd name="connsiteX3" fmla="*/ 38111 w 44592"/>
                  <a:gd name="connsiteY3" fmla="*/ 6657 h 44822"/>
                  <a:gd name="connsiteX4" fmla="*/ 22345 w 44592"/>
                  <a:gd name="connsiteY4" fmla="*/ 93 h 44822"/>
                  <a:gd name="connsiteX5" fmla="*/ 6579 w 44592"/>
                  <a:gd name="connsiteY5" fmla="*/ 6657 h 44822"/>
                  <a:gd name="connsiteX6" fmla="*/ 49 w 44592"/>
                  <a:gd name="connsiteY6" fmla="*/ 22504 h 44822"/>
                  <a:gd name="connsiteX7" fmla="*/ 6579 w 44592"/>
                  <a:gd name="connsiteY7" fmla="*/ 38351 h 44822"/>
                  <a:gd name="connsiteX8" fmla="*/ 22345 w 44592"/>
                  <a:gd name="connsiteY8" fmla="*/ 44915 h 4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592" h="44822">
                    <a:moveTo>
                      <a:pt x="22345" y="44915"/>
                    </a:moveTo>
                    <a:cubicBezTo>
                      <a:pt x="28258" y="44915"/>
                      <a:pt x="33929" y="42554"/>
                      <a:pt x="38111" y="38351"/>
                    </a:cubicBezTo>
                    <a:cubicBezTo>
                      <a:pt x="42292" y="34148"/>
                      <a:pt x="44641" y="28448"/>
                      <a:pt x="44641" y="22504"/>
                    </a:cubicBezTo>
                    <a:cubicBezTo>
                      <a:pt x="44641" y="16561"/>
                      <a:pt x="42292" y="10860"/>
                      <a:pt x="38111" y="6657"/>
                    </a:cubicBezTo>
                    <a:cubicBezTo>
                      <a:pt x="33929" y="2454"/>
                      <a:pt x="28258" y="93"/>
                      <a:pt x="22345" y="93"/>
                    </a:cubicBezTo>
                    <a:cubicBezTo>
                      <a:pt x="16432" y="93"/>
                      <a:pt x="10760" y="2454"/>
                      <a:pt x="6579" y="6657"/>
                    </a:cubicBezTo>
                    <a:cubicBezTo>
                      <a:pt x="2398" y="10860"/>
                      <a:pt x="49" y="16561"/>
                      <a:pt x="49" y="22504"/>
                    </a:cubicBezTo>
                    <a:cubicBezTo>
                      <a:pt x="49" y="28448"/>
                      <a:pt x="2398" y="34148"/>
                      <a:pt x="6579" y="38351"/>
                    </a:cubicBezTo>
                    <a:cubicBezTo>
                      <a:pt x="10760" y="42554"/>
                      <a:pt x="16432" y="44915"/>
                      <a:pt x="22345" y="44915"/>
                    </a:cubicBezTo>
                    <a:close/>
                  </a:path>
                </a:pathLst>
              </a:custGeom>
              <a:solidFill>
                <a:srgbClr val="FF8F43"/>
              </a:solidFill>
              <a:ln w="3529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6" name="Freeform: Shape 2275">
                <a:extLst>
                  <a:ext uri="{FF2B5EF4-FFF2-40B4-BE49-F238E27FC236}">
                    <a16:creationId xmlns:a16="http://schemas.microsoft.com/office/drawing/2014/main" id="{005CA849-E2B8-314D-DC32-A2A213C8DBD7}"/>
                  </a:ext>
                </a:extLst>
              </p:cNvPr>
              <p:cNvSpPr/>
              <p:nvPr/>
            </p:nvSpPr>
            <p:spPr>
              <a:xfrm>
                <a:off x="6598729" y="2713715"/>
                <a:ext cx="44592" cy="44822"/>
              </a:xfrm>
              <a:custGeom>
                <a:avLst/>
                <a:gdLst>
                  <a:gd name="connsiteX0" fmla="*/ 22348 w 44592"/>
                  <a:gd name="connsiteY0" fmla="*/ 44900 h 44822"/>
                  <a:gd name="connsiteX1" fmla="*/ 38114 w 44592"/>
                  <a:gd name="connsiteY1" fmla="*/ 38336 h 44822"/>
                  <a:gd name="connsiteX2" fmla="*/ 44644 w 44592"/>
                  <a:gd name="connsiteY2" fmla="*/ 22489 h 44822"/>
                  <a:gd name="connsiteX3" fmla="*/ 38114 w 44592"/>
                  <a:gd name="connsiteY3" fmla="*/ 6642 h 44822"/>
                  <a:gd name="connsiteX4" fmla="*/ 22348 w 44592"/>
                  <a:gd name="connsiteY4" fmla="*/ 78 h 44822"/>
                  <a:gd name="connsiteX5" fmla="*/ 6583 w 44592"/>
                  <a:gd name="connsiteY5" fmla="*/ 6642 h 44822"/>
                  <a:gd name="connsiteX6" fmla="*/ 52 w 44592"/>
                  <a:gd name="connsiteY6" fmla="*/ 22489 h 44822"/>
                  <a:gd name="connsiteX7" fmla="*/ 6583 w 44592"/>
                  <a:gd name="connsiteY7" fmla="*/ 38336 h 44822"/>
                  <a:gd name="connsiteX8" fmla="*/ 22348 w 44592"/>
                  <a:gd name="connsiteY8" fmla="*/ 44900 h 4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592" h="44822">
                    <a:moveTo>
                      <a:pt x="22348" y="44900"/>
                    </a:moveTo>
                    <a:cubicBezTo>
                      <a:pt x="28261" y="44900"/>
                      <a:pt x="33933" y="42538"/>
                      <a:pt x="38114" y="38336"/>
                    </a:cubicBezTo>
                    <a:cubicBezTo>
                      <a:pt x="42295" y="34133"/>
                      <a:pt x="44644" y="28432"/>
                      <a:pt x="44644" y="22489"/>
                    </a:cubicBezTo>
                    <a:cubicBezTo>
                      <a:pt x="44644" y="16545"/>
                      <a:pt x="42295" y="10844"/>
                      <a:pt x="38114" y="6642"/>
                    </a:cubicBezTo>
                    <a:cubicBezTo>
                      <a:pt x="33933" y="2439"/>
                      <a:pt x="28261" y="78"/>
                      <a:pt x="22348" y="78"/>
                    </a:cubicBezTo>
                    <a:cubicBezTo>
                      <a:pt x="16435" y="78"/>
                      <a:pt x="10764" y="2439"/>
                      <a:pt x="6583" y="6642"/>
                    </a:cubicBezTo>
                    <a:cubicBezTo>
                      <a:pt x="2402" y="10844"/>
                      <a:pt x="52" y="16545"/>
                      <a:pt x="52" y="22489"/>
                    </a:cubicBezTo>
                    <a:cubicBezTo>
                      <a:pt x="52" y="28432"/>
                      <a:pt x="2402" y="34133"/>
                      <a:pt x="6583" y="38336"/>
                    </a:cubicBezTo>
                    <a:cubicBezTo>
                      <a:pt x="10764" y="42538"/>
                      <a:pt x="16435" y="44900"/>
                      <a:pt x="22348" y="44900"/>
                    </a:cubicBezTo>
                    <a:close/>
                  </a:path>
                </a:pathLst>
              </a:custGeom>
              <a:solidFill>
                <a:srgbClr val="FF8F43"/>
              </a:solidFill>
              <a:ln w="3529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49" name="Freeform: Shape 2248">
              <a:extLst>
                <a:ext uri="{FF2B5EF4-FFF2-40B4-BE49-F238E27FC236}">
                  <a16:creationId xmlns:a16="http://schemas.microsoft.com/office/drawing/2014/main" id="{9E027E91-CBAD-F67F-7D23-36C470768AD6}"/>
                </a:ext>
              </a:extLst>
            </p:cNvPr>
            <p:cNvSpPr/>
            <p:nvPr/>
          </p:nvSpPr>
          <p:spPr>
            <a:xfrm>
              <a:off x="6419438" y="2513633"/>
              <a:ext cx="433814" cy="436052"/>
            </a:xfrm>
            <a:custGeom>
              <a:avLst/>
              <a:gdLst>
                <a:gd name="connsiteX0" fmla="*/ 433814 w 433814"/>
                <a:gd name="connsiteY0" fmla="*/ 218027 h 436052"/>
                <a:gd name="connsiteX1" fmla="*/ 417302 w 433814"/>
                <a:gd name="connsiteY1" fmla="*/ 134591 h 436052"/>
                <a:gd name="connsiteX2" fmla="*/ 370284 w 433814"/>
                <a:gd name="connsiteY2" fmla="*/ 63859 h 436052"/>
                <a:gd name="connsiteX3" fmla="*/ 299914 w 433814"/>
                <a:gd name="connsiteY3" fmla="*/ 16596 h 436052"/>
                <a:gd name="connsiteX4" fmla="*/ 216907 w 433814"/>
                <a:gd name="connsiteY4" fmla="*/ 0 h 436052"/>
                <a:gd name="connsiteX5" fmla="*/ 133901 w 433814"/>
                <a:gd name="connsiteY5" fmla="*/ 16596 h 436052"/>
                <a:gd name="connsiteX6" fmla="*/ 63531 w 433814"/>
                <a:gd name="connsiteY6" fmla="*/ 63859 h 436052"/>
                <a:gd name="connsiteX7" fmla="*/ 16511 w 433814"/>
                <a:gd name="connsiteY7" fmla="*/ 134591 h 436052"/>
                <a:gd name="connsiteX8" fmla="*/ 0 w 433814"/>
                <a:gd name="connsiteY8" fmla="*/ 218027 h 436052"/>
                <a:gd name="connsiteX9" fmla="*/ 16511 w 433814"/>
                <a:gd name="connsiteY9" fmla="*/ 301462 h 436052"/>
                <a:gd name="connsiteX10" fmla="*/ 63531 w 433814"/>
                <a:gd name="connsiteY10" fmla="*/ 372194 h 436052"/>
                <a:gd name="connsiteX11" fmla="*/ 133901 w 433814"/>
                <a:gd name="connsiteY11" fmla="*/ 419459 h 436052"/>
                <a:gd name="connsiteX12" fmla="*/ 216907 w 433814"/>
                <a:gd name="connsiteY12" fmla="*/ 436052 h 436052"/>
                <a:gd name="connsiteX13" fmla="*/ 299914 w 433814"/>
                <a:gd name="connsiteY13" fmla="*/ 419459 h 436052"/>
                <a:gd name="connsiteX14" fmla="*/ 370284 w 433814"/>
                <a:gd name="connsiteY14" fmla="*/ 372194 h 436052"/>
                <a:gd name="connsiteX15" fmla="*/ 417302 w 433814"/>
                <a:gd name="connsiteY15" fmla="*/ 301462 h 436052"/>
                <a:gd name="connsiteX16" fmla="*/ 433814 w 433814"/>
                <a:gd name="connsiteY16" fmla="*/ 218027 h 43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3814" h="436052">
                  <a:moveTo>
                    <a:pt x="433814" y="218027"/>
                  </a:moveTo>
                  <a:cubicBezTo>
                    <a:pt x="433814" y="189396"/>
                    <a:pt x="428204" y="161043"/>
                    <a:pt x="417302" y="134591"/>
                  </a:cubicBezTo>
                  <a:cubicBezTo>
                    <a:pt x="406403" y="108140"/>
                    <a:pt x="390426" y="84104"/>
                    <a:pt x="370284" y="63859"/>
                  </a:cubicBezTo>
                  <a:cubicBezTo>
                    <a:pt x="350143" y="43614"/>
                    <a:pt x="326230" y="27553"/>
                    <a:pt x="299914" y="16596"/>
                  </a:cubicBezTo>
                  <a:cubicBezTo>
                    <a:pt x="273599" y="5640"/>
                    <a:pt x="245392" y="0"/>
                    <a:pt x="216907" y="0"/>
                  </a:cubicBezTo>
                  <a:cubicBezTo>
                    <a:pt x="188423" y="0"/>
                    <a:pt x="160216" y="5640"/>
                    <a:pt x="133901" y="16596"/>
                  </a:cubicBezTo>
                  <a:cubicBezTo>
                    <a:pt x="107585" y="27553"/>
                    <a:pt x="83672" y="43614"/>
                    <a:pt x="63531" y="63859"/>
                  </a:cubicBezTo>
                  <a:cubicBezTo>
                    <a:pt x="43389" y="84104"/>
                    <a:pt x="27412" y="108140"/>
                    <a:pt x="16511" y="134591"/>
                  </a:cubicBezTo>
                  <a:cubicBezTo>
                    <a:pt x="5611" y="161043"/>
                    <a:pt x="0" y="189396"/>
                    <a:pt x="0" y="218027"/>
                  </a:cubicBezTo>
                  <a:cubicBezTo>
                    <a:pt x="0" y="246658"/>
                    <a:pt x="5611" y="275010"/>
                    <a:pt x="16511" y="301462"/>
                  </a:cubicBezTo>
                  <a:cubicBezTo>
                    <a:pt x="27412" y="327914"/>
                    <a:pt x="43389" y="351948"/>
                    <a:pt x="63531" y="372194"/>
                  </a:cubicBezTo>
                  <a:cubicBezTo>
                    <a:pt x="83672" y="392440"/>
                    <a:pt x="107585" y="408500"/>
                    <a:pt x="133901" y="419459"/>
                  </a:cubicBezTo>
                  <a:cubicBezTo>
                    <a:pt x="160216" y="430414"/>
                    <a:pt x="188423" y="436052"/>
                    <a:pt x="216907" y="436052"/>
                  </a:cubicBezTo>
                  <a:cubicBezTo>
                    <a:pt x="245392" y="436052"/>
                    <a:pt x="273599" y="430414"/>
                    <a:pt x="299914" y="419459"/>
                  </a:cubicBezTo>
                  <a:cubicBezTo>
                    <a:pt x="326230" y="408500"/>
                    <a:pt x="350143" y="392440"/>
                    <a:pt x="370284" y="372194"/>
                  </a:cubicBezTo>
                  <a:cubicBezTo>
                    <a:pt x="390426" y="351948"/>
                    <a:pt x="406403" y="327914"/>
                    <a:pt x="417302" y="301462"/>
                  </a:cubicBezTo>
                  <a:cubicBezTo>
                    <a:pt x="428204" y="275010"/>
                    <a:pt x="433814" y="246658"/>
                    <a:pt x="433814" y="218027"/>
                  </a:cubicBezTo>
                </a:path>
              </a:pathLst>
            </a:custGeom>
            <a:noFill/>
            <a:ln w="22055" cap="sq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50" name="Graphic 1475">
              <a:extLst>
                <a:ext uri="{FF2B5EF4-FFF2-40B4-BE49-F238E27FC236}">
                  <a16:creationId xmlns:a16="http://schemas.microsoft.com/office/drawing/2014/main" id="{6E1691DF-D263-6A58-9ED8-A395678A09B7}"/>
                </a:ext>
              </a:extLst>
            </p:cNvPr>
            <p:cNvGrpSpPr/>
            <p:nvPr/>
          </p:nvGrpSpPr>
          <p:grpSpPr>
            <a:xfrm>
              <a:off x="6819390" y="2564439"/>
              <a:ext cx="92371" cy="68239"/>
              <a:chOff x="6819390" y="2564439"/>
              <a:chExt cx="92371" cy="68239"/>
            </a:xfrm>
            <a:noFill/>
          </p:grpSpPr>
          <p:sp>
            <p:nvSpPr>
              <p:cNvPr id="2271" name="Freeform: Shape 2270">
                <a:extLst>
                  <a:ext uri="{FF2B5EF4-FFF2-40B4-BE49-F238E27FC236}">
                    <a16:creationId xmlns:a16="http://schemas.microsoft.com/office/drawing/2014/main" id="{84DADB10-BE10-595F-4950-E64A0D1490C5}"/>
                  </a:ext>
                </a:extLst>
              </p:cNvPr>
              <p:cNvSpPr/>
              <p:nvPr/>
            </p:nvSpPr>
            <p:spPr>
              <a:xfrm>
                <a:off x="6819390" y="2564439"/>
                <a:ext cx="92371" cy="68239"/>
              </a:xfrm>
              <a:custGeom>
                <a:avLst/>
                <a:gdLst>
                  <a:gd name="connsiteX0" fmla="*/ 92372 w 92371"/>
                  <a:gd name="connsiteY0" fmla="*/ 0 h 68239"/>
                  <a:gd name="connsiteX1" fmla="*/ 0 w 92371"/>
                  <a:gd name="connsiteY1" fmla="*/ 68240 h 68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371" h="68239">
                    <a:moveTo>
                      <a:pt x="92372" y="0"/>
                    </a:moveTo>
                    <a:cubicBezTo>
                      <a:pt x="57563" y="25714"/>
                      <a:pt x="26772" y="48461"/>
                      <a:pt x="0" y="68240"/>
                    </a:cubicBezTo>
                  </a:path>
                </a:pathLst>
              </a:custGeom>
              <a:noFill/>
              <a:ln w="13233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2" name="Freeform: Shape 2271">
                <a:extLst>
                  <a:ext uri="{FF2B5EF4-FFF2-40B4-BE49-F238E27FC236}">
                    <a16:creationId xmlns:a16="http://schemas.microsoft.com/office/drawing/2014/main" id="{79995FA8-311F-920A-1F5E-75C9057E06CB}"/>
                  </a:ext>
                </a:extLst>
              </p:cNvPr>
              <p:cNvSpPr/>
              <p:nvPr/>
            </p:nvSpPr>
            <p:spPr>
              <a:xfrm>
                <a:off x="6819390" y="2600565"/>
                <a:ext cx="35378" cy="32114"/>
              </a:xfrm>
              <a:custGeom>
                <a:avLst/>
                <a:gdLst>
                  <a:gd name="connsiteX0" fmla="*/ 35378 w 35378"/>
                  <a:gd name="connsiteY0" fmla="*/ 26004 h 32114"/>
                  <a:gd name="connsiteX1" fmla="*/ 0 w 35378"/>
                  <a:gd name="connsiteY1" fmla="*/ 32114 h 32114"/>
                  <a:gd name="connsiteX2" fmla="*/ 16364 w 35378"/>
                  <a:gd name="connsiteY2" fmla="*/ 0 h 32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378" h="32114">
                    <a:moveTo>
                      <a:pt x="35378" y="26004"/>
                    </a:moveTo>
                    <a:lnTo>
                      <a:pt x="0" y="32114"/>
                    </a:lnTo>
                    <a:lnTo>
                      <a:pt x="16364" y="0"/>
                    </a:lnTo>
                  </a:path>
                </a:pathLst>
              </a:custGeom>
              <a:noFill/>
              <a:ln w="13233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51" name="Graphic 1475">
              <a:extLst>
                <a:ext uri="{FF2B5EF4-FFF2-40B4-BE49-F238E27FC236}">
                  <a16:creationId xmlns:a16="http://schemas.microsoft.com/office/drawing/2014/main" id="{79255555-57DD-4684-9BB8-2C13591826C3}"/>
                </a:ext>
              </a:extLst>
            </p:cNvPr>
            <p:cNvGrpSpPr/>
            <p:nvPr/>
          </p:nvGrpSpPr>
          <p:grpSpPr>
            <a:xfrm>
              <a:off x="6624499" y="2518390"/>
              <a:ext cx="31965" cy="104064"/>
              <a:chOff x="6624499" y="2518390"/>
              <a:chExt cx="31965" cy="104064"/>
            </a:xfrm>
            <a:noFill/>
          </p:grpSpPr>
          <p:sp>
            <p:nvSpPr>
              <p:cNvPr id="2269" name="Freeform: Shape 2268">
                <a:extLst>
                  <a:ext uri="{FF2B5EF4-FFF2-40B4-BE49-F238E27FC236}">
                    <a16:creationId xmlns:a16="http://schemas.microsoft.com/office/drawing/2014/main" id="{E90EBD34-2E25-98A3-033A-26D515AA0CFB}"/>
                  </a:ext>
                </a:extLst>
              </p:cNvPr>
              <p:cNvSpPr/>
              <p:nvPr/>
            </p:nvSpPr>
            <p:spPr>
              <a:xfrm>
                <a:off x="6637479" y="2518390"/>
                <a:ext cx="9723" cy="104064"/>
              </a:xfrm>
              <a:custGeom>
                <a:avLst/>
                <a:gdLst>
                  <a:gd name="connsiteX0" fmla="*/ 9724 w 9723"/>
                  <a:gd name="connsiteY0" fmla="*/ 0 h 104064"/>
                  <a:gd name="connsiteX1" fmla="*/ 0 w 9723"/>
                  <a:gd name="connsiteY1" fmla="*/ 104064 h 10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723" h="104064">
                    <a:moveTo>
                      <a:pt x="9724" y="0"/>
                    </a:moveTo>
                    <a:cubicBezTo>
                      <a:pt x="6016" y="39677"/>
                      <a:pt x="2775" y="74366"/>
                      <a:pt x="0" y="104064"/>
                    </a:cubicBezTo>
                  </a:path>
                </a:pathLst>
              </a:custGeom>
              <a:noFill/>
              <a:ln w="13233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0" name="Freeform: Shape 2269">
                <a:extLst>
                  <a:ext uri="{FF2B5EF4-FFF2-40B4-BE49-F238E27FC236}">
                    <a16:creationId xmlns:a16="http://schemas.microsoft.com/office/drawing/2014/main" id="{5C89B5D7-1078-EACF-BC39-9753C6849BDB}"/>
                  </a:ext>
                </a:extLst>
              </p:cNvPr>
              <p:cNvSpPr/>
              <p:nvPr/>
            </p:nvSpPr>
            <p:spPr>
              <a:xfrm>
                <a:off x="6624499" y="2588815"/>
                <a:ext cx="31965" cy="33639"/>
              </a:xfrm>
              <a:custGeom>
                <a:avLst/>
                <a:gdLst>
                  <a:gd name="connsiteX0" fmla="*/ 31966 w 31965"/>
                  <a:gd name="connsiteY0" fmla="*/ 3018 h 33639"/>
                  <a:gd name="connsiteX1" fmla="*/ 12981 w 31965"/>
                  <a:gd name="connsiteY1" fmla="*/ 33639 h 33639"/>
                  <a:gd name="connsiteX2" fmla="*/ 0 w 31965"/>
                  <a:gd name="connsiteY2" fmla="*/ 0 h 3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965" h="33639">
                    <a:moveTo>
                      <a:pt x="31966" y="3018"/>
                    </a:moveTo>
                    <a:lnTo>
                      <a:pt x="12981" y="33639"/>
                    </a:lnTo>
                    <a:lnTo>
                      <a:pt x="0" y="0"/>
                    </a:lnTo>
                  </a:path>
                </a:pathLst>
              </a:custGeom>
              <a:noFill/>
              <a:ln w="13233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60" name="Graphic 1475">
              <a:extLst>
                <a:ext uri="{FF2B5EF4-FFF2-40B4-BE49-F238E27FC236}">
                  <a16:creationId xmlns:a16="http://schemas.microsoft.com/office/drawing/2014/main" id="{9C6D06AF-7B20-55E8-BF42-711ECE1B055D}"/>
                </a:ext>
              </a:extLst>
            </p:cNvPr>
            <p:cNvGrpSpPr/>
            <p:nvPr/>
          </p:nvGrpSpPr>
          <p:grpSpPr>
            <a:xfrm>
              <a:off x="6589759" y="2829087"/>
              <a:ext cx="32102" cy="56399"/>
              <a:chOff x="6589759" y="2829087"/>
              <a:chExt cx="32102" cy="56399"/>
            </a:xfrm>
            <a:noFill/>
          </p:grpSpPr>
          <p:sp>
            <p:nvSpPr>
              <p:cNvPr id="2267" name="Freeform: Shape 2266">
                <a:extLst>
                  <a:ext uri="{FF2B5EF4-FFF2-40B4-BE49-F238E27FC236}">
                    <a16:creationId xmlns:a16="http://schemas.microsoft.com/office/drawing/2014/main" id="{0FA2758F-4642-5C7A-E7D3-78C9FC678956}"/>
                  </a:ext>
                </a:extLst>
              </p:cNvPr>
              <p:cNvSpPr/>
              <p:nvPr/>
            </p:nvSpPr>
            <p:spPr>
              <a:xfrm>
                <a:off x="6605307" y="2829087"/>
                <a:ext cx="879" cy="56399"/>
              </a:xfrm>
              <a:custGeom>
                <a:avLst/>
                <a:gdLst>
                  <a:gd name="connsiteX0" fmla="*/ 880 w 879"/>
                  <a:gd name="connsiteY0" fmla="*/ 56399 h 56399"/>
                  <a:gd name="connsiteX1" fmla="*/ 0 w 879"/>
                  <a:gd name="connsiteY1" fmla="*/ 0 h 56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79" h="56399">
                    <a:moveTo>
                      <a:pt x="880" y="56399"/>
                    </a:moveTo>
                    <a:cubicBezTo>
                      <a:pt x="508" y="32590"/>
                      <a:pt x="215" y="13787"/>
                      <a:pt x="0" y="0"/>
                    </a:cubicBezTo>
                  </a:path>
                </a:pathLst>
              </a:custGeom>
              <a:noFill/>
              <a:ln w="13233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8" name="Freeform: Shape 2267">
                <a:extLst>
                  <a:ext uri="{FF2B5EF4-FFF2-40B4-BE49-F238E27FC236}">
                    <a16:creationId xmlns:a16="http://schemas.microsoft.com/office/drawing/2014/main" id="{A57C4E34-A7B5-667A-6182-C1609A107D08}"/>
                  </a:ext>
                </a:extLst>
              </p:cNvPr>
              <p:cNvSpPr/>
              <p:nvPr/>
            </p:nvSpPr>
            <p:spPr>
              <a:xfrm>
                <a:off x="6589759" y="2829087"/>
                <a:ext cx="32102" cy="32522"/>
              </a:xfrm>
              <a:custGeom>
                <a:avLst/>
                <a:gdLst>
                  <a:gd name="connsiteX0" fmla="*/ 0 w 32102"/>
                  <a:gd name="connsiteY0" fmla="*/ 32523 h 32522"/>
                  <a:gd name="connsiteX1" fmla="*/ 15548 w 32102"/>
                  <a:gd name="connsiteY1" fmla="*/ 0 h 32522"/>
                  <a:gd name="connsiteX2" fmla="*/ 32103 w 32102"/>
                  <a:gd name="connsiteY2" fmla="*/ 32016 h 32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102" h="32522">
                    <a:moveTo>
                      <a:pt x="0" y="32523"/>
                    </a:moveTo>
                    <a:lnTo>
                      <a:pt x="15548" y="0"/>
                    </a:lnTo>
                    <a:lnTo>
                      <a:pt x="32103" y="32016"/>
                    </a:lnTo>
                  </a:path>
                </a:pathLst>
              </a:custGeom>
              <a:noFill/>
              <a:ln w="13233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61" name="Graphic 1475">
              <a:extLst>
                <a:ext uri="{FF2B5EF4-FFF2-40B4-BE49-F238E27FC236}">
                  <a16:creationId xmlns:a16="http://schemas.microsoft.com/office/drawing/2014/main" id="{A00EB55B-DBC6-EBD3-472E-31E43AE5FCD9}"/>
                </a:ext>
              </a:extLst>
            </p:cNvPr>
            <p:cNvGrpSpPr/>
            <p:nvPr/>
          </p:nvGrpSpPr>
          <p:grpSpPr>
            <a:xfrm>
              <a:off x="6562990" y="2741044"/>
              <a:ext cx="35715" cy="30164"/>
              <a:chOff x="6562990" y="2741044"/>
              <a:chExt cx="35715" cy="30164"/>
            </a:xfrm>
            <a:noFill/>
          </p:grpSpPr>
          <p:sp>
            <p:nvSpPr>
              <p:cNvPr id="2265" name="Freeform: Shape 2264">
                <a:extLst>
                  <a:ext uri="{FF2B5EF4-FFF2-40B4-BE49-F238E27FC236}">
                    <a16:creationId xmlns:a16="http://schemas.microsoft.com/office/drawing/2014/main" id="{13835F10-7B5F-D6F7-F388-5507F3A0847C}"/>
                  </a:ext>
                </a:extLst>
              </p:cNvPr>
              <p:cNvSpPr/>
              <p:nvPr/>
            </p:nvSpPr>
            <p:spPr>
              <a:xfrm>
                <a:off x="6576261" y="2744656"/>
                <a:ext cx="22445" cy="8578"/>
              </a:xfrm>
              <a:custGeom>
                <a:avLst/>
                <a:gdLst>
                  <a:gd name="connsiteX0" fmla="*/ 0 w 22445"/>
                  <a:gd name="connsiteY0" fmla="*/ 8579 h 8578"/>
                  <a:gd name="connsiteX1" fmla="*/ 22445 w 22445"/>
                  <a:gd name="connsiteY1" fmla="*/ 0 h 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445" h="8578">
                    <a:moveTo>
                      <a:pt x="0" y="8579"/>
                    </a:moveTo>
                    <a:cubicBezTo>
                      <a:pt x="12142" y="3938"/>
                      <a:pt x="19624" y="1078"/>
                      <a:pt x="22445" y="0"/>
                    </a:cubicBezTo>
                  </a:path>
                </a:pathLst>
              </a:custGeom>
              <a:noFill/>
              <a:ln w="13233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6" name="Freeform: Shape 2265">
                <a:extLst>
                  <a:ext uri="{FF2B5EF4-FFF2-40B4-BE49-F238E27FC236}">
                    <a16:creationId xmlns:a16="http://schemas.microsoft.com/office/drawing/2014/main" id="{E0C85053-83A0-8789-D448-67D96F3D89A9}"/>
                  </a:ext>
                </a:extLst>
              </p:cNvPr>
              <p:cNvSpPr/>
              <p:nvPr/>
            </p:nvSpPr>
            <p:spPr>
              <a:xfrm>
                <a:off x="6562990" y="2741044"/>
                <a:ext cx="35715" cy="30164"/>
              </a:xfrm>
              <a:custGeom>
                <a:avLst/>
                <a:gdLst>
                  <a:gd name="connsiteX0" fmla="*/ 0 w 35715"/>
                  <a:gd name="connsiteY0" fmla="*/ 0 h 30164"/>
                  <a:gd name="connsiteX1" fmla="*/ 35716 w 35715"/>
                  <a:gd name="connsiteY1" fmla="*/ 3612 h 30164"/>
                  <a:gd name="connsiteX2" fmla="*/ 11411 w 35715"/>
                  <a:gd name="connsiteY2" fmla="*/ 30165 h 30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715" h="30164">
                    <a:moveTo>
                      <a:pt x="0" y="0"/>
                    </a:moveTo>
                    <a:lnTo>
                      <a:pt x="35716" y="3612"/>
                    </a:lnTo>
                    <a:lnTo>
                      <a:pt x="11411" y="30165"/>
                    </a:lnTo>
                  </a:path>
                </a:pathLst>
              </a:custGeom>
              <a:noFill/>
              <a:ln w="13233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62" name="TextBox 2261">
                  <a:extLst>
                    <a:ext uri="{FF2B5EF4-FFF2-40B4-BE49-F238E27FC236}">
                      <a16:creationId xmlns:a16="http://schemas.microsoft.com/office/drawing/2014/main" id="{11E9FF19-CCCF-960A-BDD4-86214011C452}"/>
                    </a:ext>
                  </a:extLst>
                </p:cNvPr>
                <p:cNvSpPr txBox="1"/>
                <p:nvPr/>
              </p:nvSpPr>
              <p:spPr>
                <a:xfrm>
                  <a:off x="6832620" y="2430358"/>
                  <a:ext cx="313098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2262" name="TextBox 2261">
                  <a:extLst>
                    <a:ext uri="{FF2B5EF4-FFF2-40B4-BE49-F238E27FC236}">
                      <a16:creationId xmlns:a16="http://schemas.microsoft.com/office/drawing/2014/main" id="{11E9FF19-CCCF-960A-BDD4-86214011C4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2620" y="2430358"/>
                  <a:ext cx="313098" cy="21544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63" name="TextBox 2262">
                  <a:extLst>
                    <a:ext uri="{FF2B5EF4-FFF2-40B4-BE49-F238E27FC236}">
                      <a16:creationId xmlns:a16="http://schemas.microsoft.com/office/drawing/2014/main" id="{60BCF300-380A-F91B-552F-9C47BC6DA790}"/>
                    </a:ext>
                  </a:extLst>
                </p:cNvPr>
                <p:cNvSpPr txBox="1"/>
                <p:nvPr/>
              </p:nvSpPr>
              <p:spPr>
                <a:xfrm>
                  <a:off x="6321290" y="2636934"/>
                  <a:ext cx="315471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2263" name="TextBox 2262">
                  <a:extLst>
                    <a:ext uri="{FF2B5EF4-FFF2-40B4-BE49-F238E27FC236}">
                      <a16:creationId xmlns:a16="http://schemas.microsoft.com/office/drawing/2014/main" id="{60BCF300-380A-F91B-552F-9C47BC6DA7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1290" y="2636934"/>
                  <a:ext cx="315471" cy="21544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64" name="TextBox 2263">
                  <a:extLst>
                    <a:ext uri="{FF2B5EF4-FFF2-40B4-BE49-F238E27FC236}">
                      <a16:creationId xmlns:a16="http://schemas.microsoft.com/office/drawing/2014/main" id="{866EDBEA-A67A-B22B-8623-3CD0C3A00F15}"/>
                    </a:ext>
                  </a:extLst>
                </p:cNvPr>
                <p:cNvSpPr txBox="1"/>
                <p:nvPr/>
              </p:nvSpPr>
              <p:spPr>
                <a:xfrm>
                  <a:off x="6472526" y="2799201"/>
                  <a:ext cx="314765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2264" name="TextBox 2263">
                  <a:extLst>
                    <a:ext uri="{FF2B5EF4-FFF2-40B4-BE49-F238E27FC236}">
                      <a16:creationId xmlns:a16="http://schemas.microsoft.com/office/drawing/2014/main" id="{866EDBEA-A67A-B22B-8623-3CD0C3A00F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2526" y="2799201"/>
                  <a:ext cx="314765" cy="215444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77" name="TextBox 2276">
                <a:extLst>
                  <a:ext uri="{FF2B5EF4-FFF2-40B4-BE49-F238E27FC236}">
                    <a16:creationId xmlns:a16="http://schemas.microsoft.com/office/drawing/2014/main" id="{72469A7A-B36E-8FFB-7635-489742418C42}"/>
                  </a:ext>
                </a:extLst>
              </p:cNvPr>
              <p:cNvSpPr txBox="1"/>
              <p:nvPr/>
            </p:nvSpPr>
            <p:spPr>
              <a:xfrm>
                <a:off x="5880203" y="1490306"/>
                <a:ext cx="469551" cy="5304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77" name="TextBox 2276">
                <a:extLst>
                  <a:ext uri="{FF2B5EF4-FFF2-40B4-BE49-F238E27FC236}">
                    <a16:creationId xmlns:a16="http://schemas.microsoft.com/office/drawing/2014/main" id="{72469A7A-B36E-8FFB-7635-489742418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203" y="1490306"/>
                <a:ext cx="469551" cy="530402"/>
              </a:xfrm>
              <a:prstGeom prst="rect">
                <a:avLst/>
              </a:prstGeom>
              <a:blipFill>
                <a:blip r:embed="rId17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E6B7A81-661D-E0E3-BFA2-7F9E85C0A72A}"/>
              </a:ext>
            </a:extLst>
          </p:cNvPr>
          <p:cNvSpPr txBox="1"/>
          <p:nvPr/>
        </p:nvSpPr>
        <p:spPr>
          <a:xfrm>
            <a:off x="4401282" y="298390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Predictions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674E44-95D5-3E87-1C83-D339444910E6}"/>
              </a:ext>
            </a:extLst>
          </p:cNvPr>
          <p:cNvSpPr txBox="1"/>
          <p:nvPr/>
        </p:nvSpPr>
        <p:spPr>
          <a:xfrm>
            <a:off x="676722" y="302793"/>
            <a:ext cx="1527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Conditional Input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40BAB6-9D25-5CC2-FB75-4DD19E1F9712}"/>
              </a:ext>
            </a:extLst>
          </p:cNvPr>
          <p:cNvSpPr txBox="1"/>
          <p:nvPr/>
        </p:nvSpPr>
        <p:spPr>
          <a:xfrm>
            <a:off x="877859" y="1200698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Latent Input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B74B4B-F3CF-876E-F15E-857D5EAA5CA1}"/>
              </a:ext>
            </a:extLst>
          </p:cNvPr>
          <p:cNvSpPr txBox="1"/>
          <p:nvPr/>
        </p:nvSpPr>
        <p:spPr>
          <a:xfrm>
            <a:off x="4590340" y="2526658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Target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F10A39-0E10-2053-1049-D8F0531462BD}"/>
              </a:ext>
            </a:extLst>
          </p:cNvPr>
          <p:cNvSpPr txBox="1"/>
          <p:nvPr/>
        </p:nvSpPr>
        <p:spPr>
          <a:xfrm>
            <a:off x="2504397" y="431616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Neural Network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47297B-0041-F6B3-CFC9-29F22B9CFF29}"/>
              </a:ext>
            </a:extLst>
          </p:cNvPr>
          <p:cNvSpPr txBox="1"/>
          <p:nvPr/>
        </p:nvSpPr>
        <p:spPr>
          <a:xfrm rot="16200000">
            <a:off x="6032643" y="1418958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Predictions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F51F25-E9D9-7517-C708-193D715C834B}"/>
              </a:ext>
            </a:extLst>
          </p:cNvPr>
          <p:cNvSpPr txBox="1"/>
          <p:nvPr/>
        </p:nvSpPr>
        <p:spPr>
          <a:xfrm rot="16200000">
            <a:off x="6214102" y="2897981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Target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0F00F5E3-D6C8-106E-09F3-1740F5AD8D24}"/>
              </a:ext>
            </a:extLst>
          </p:cNvPr>
          <p:cNvSpPr txBox="1">
            <a:spLocks/>
          </p:cNvSpPr>
          <p:nvPr/>
        </p:nvSpPr>
        <p:spPr>
          <a:xfrm>
            <a:off x="5165500" y="0"/>
            <a:ext cx="4937350" cy="390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unito"/>
              <a:buNone/>
              <a:defRPr sz="1600" b="0" i="0" u="none" strike="noStrike" cap="none">
                <a:solidFill>
                  <a:srgbClr val="1E343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latin typeface="Bebas Neue" panose="020B0606020202050201" pitchFamily="34" charset="0"/>
              </a:rPr>
              <a:t>Tobias Schanz</a:t>
            </a:r>
          </a:p>
        </p:txBody>
      </p:sp>
    </p:spTree>
    <p:extLst>
      <p:ext uri="{BB962C8B-B14F-4D97-AF65-F5344CB8AC3E}">
        <p14:creationId xmlns:p14="http://schemas.microsoft.com/office/powerpoint/2010/main" val="276865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0" grpId="0" animBg="1"/>
      <p:bldP spid="13" grpId="0"/>
      <p:bldP spid="63" grpId="0"/>
      <p:bldP spid="2277" grpId="0"/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F601EF5-1D0C-2CCE-F885-8A2C7B24C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mysterious transformation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074355B-C47E-98E8-4CEE-28C4BD40131F}"/>
                  </a:ext>
                </a:extLst>
              </p:cNvPr>
              <p:cNvSpPr txBox="1"/>
              <p:nvPr/>
            </p:nvSpPr>
            <p:spPr>
              <a:xfrm>
                <a:off x="3697938" y="1571625"/>
                <a:ext cx="1878335" cy="348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de-DE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de-DE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r>
                            <a:rPr lang="de-DE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p>
                      </m:sSup>
                      <m:r>
                        <a:rPr lang="de-DE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074355B-C47E-98E8-4CEE-28C4BD401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938" y="1571625"/>
                <a:ext cx="1878335" cy="348557"/>
              </a:xfrm>
              <a:prstGeom prst="rect">
                <a:avLst/>
              </a:prstGeom>
              <a:blipFill>
                <a:blip r:embed="rId3"/>
                <a:stretch>
                  <a:fillRect l="-4221" r="-4545" b="-24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Graphic 18">
            <a:extLst>
              <a:ext uri="{FF2B5EF4-FFF2-40B4-BE49-F238E27FC236}">
                <a16:creationId xmlns:a16="http://schemas.microsoft.com/office/drawing/2014/main" id="{B75A0323-FDF5-F251-55B8-E6692555E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0850" y="2388197"/>
            <a:ext cx="2067294" cy="1575656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419402A-C2D7-01D6-9A45-377D7CD9E05D}"/>
              </a:ext>
            </a:extLst>
          </p:cNvPr>
          <p:cNvCxnSpPr>
            <a:cxnSpLocks/>
          </p:cNvCxnSpPr>
          <p:nvPr/>
        </p:nvCxnSpPr>
        <p:spPr>
          <a:xfrm>
            <a:off x="2952750" y="3235921"/>
            <a:ext cx="347662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9D8DD1A-5E60-2466-DA52-7D0CE7F4C33D}"/>
                  </a:ext>
                </a:extLst>
              </p:cNvPr>
              <p:cNvSpPr txBox="1"/>
              <p:nvPr/>
            </p:nvSpPr>
            <p:spPr>
              <a:xfrm>
                <a:off x="2818716" y="2804828"/>
                <a:ext cx="609601" cy="324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9D8DD1A-5E60-2466-DA52-7D0CE7F4C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716" y="2804828"/>
                <a:ext cx="609601" cy="324384"/>
              </a:xfrm>
              <a:prstGeom prst="rect">
                <a:avLst/>
              </a:prstGeom>
              <a:blipFill>
                <a:blip r:embed="rId6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1A559FA-C9BF-BC41-393D-9496ED83696A}"/>
              </a:ext>
            </a:extLst>
          </p:cNvPr>
          <p:cNvCxnSpPr>
            <a:cxnSpLocks/>
          </p:cNvCxnSpPr>
          <p:nvPr/>
        </p:nvCxnSpPr>
        <p:spPr>
          <a:xfrm>
            <a:off x="6173898" y="3235921"/>
            <a:ext cx="347662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2EC85FB5-CDAF-C002-BF53-149C9D3707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25018" y="2492535"/>
            <a:ext cx="2386458" cy="1730577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A12160A-726A-EF82-EABE-8F26BDE175D6}"/>
              </a:ext>
            </a:extLst>
          </p:cNvPr>
          <p:cNvSpPr/>
          <p:nvPr/>
        </p:nvSpPr>
        <p:spPr>
          <a:xfrm>
            <a:off x="6733056" y="2461147"/>
            <a:ext cx="1526011" cy="1526011"/>
          </a:xfrm>
          <a:custGeom>
            <a:avLst/>
            <a:gdLst>
              <a:gd name="connsiteX0" fmla="*/ 0 w 1526011"/>
              <a:gd name="connsiteY0" fmla="*/ 1526011 h 1526011"/>
              <a:gd name="connsiteX1" fmla="*/ 1526011 w 1526011"/>
              <a:gd name="connsiteY1" fmla="*/ 1526011 h 1526011"/>
              <a:gd name="connsiteX2" fmla="*/ 1526011 w 1526011"/>
              <a:gd name="connsiteY2" fmla="*/ 0 h 1526011"/>
              <a:gd name="connsiteX3" fmla="*/ 0 w 1526011"/>
              <a:gd name="connsiteY3" fmla="*/ 0 h 1526011"/>
              <a:gd name="connsiteX4" fmla="*/ 0 w 1526011"/>
              <a:gd name="connsiteY4" fmla="*/ 1526011 h 152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011" h="1526011">
                <a:moveTo>
                  <a:pt x="0" y="1526011"/>
                </a:moveTo>
                <a:lnTo>
                  <a:pt x="1526011" y="1526011"/>
                </a:lnTo>
                <a:lnTo>
                  <a:pt x="1526011" y="0"/>
                </a:lnTo>
                <a:lnTo>
                  <a:pt x="0" y="0"/>
                </a:lnTo>
                <a:lnTo>
                  <a:pt x="0" y="1526011"/>
                </a:lnTo>
                <a:close/>
              </a:path>
            </a:pathLst>
          </a:custGeom>
          <a:noFill/>
          <a:ln w="5423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6B9EFC1-3F13-5A6A-C230-037F78E49688}"/>
              </a:ext>
            </a:extLst>
          </p:cNvPr>
          <p:cNvSpPr/>
          <p:nvPr/>
        </p:nvSpPr>
        <p:spPr>
          <a:xfrm>
            <a:off x="6772224" y="2500315"/>
            <a:ext cx="1447673" cy="1447673"/>
          </a:xfrm>
          <a:custGeom>
            <a:avLst/>
            <a:gdLst>
              <a:gd name="connsiteX0" fmla="*/ 1447674 w 1447673"/>
              <a:gd name="connsiteY0" fmla="*/ 723837 h 1447673"/>
              <a:gd name="connsiteX1" fmla="*/ 1392577 w 1447673"/>
              <a:gd name="connsiteY1" fmla="*/ 446837 h 1447673"/>
              <a:gd name="connsiteX2" fmla="*/ 1235668 w 1447673"/>
              <a:gd name="connsiteY2" fmla="*/ 212007 h 1447673"/>
              <a:gd name="connsiteX3" fmla="*/ 1000836 w 1447673"/>
              <a:gd name="connsiteY3" fmla="*/ 55099 h 1447673"/>
              <a:gd name="connsiteX4" fmla="*/ 723837 w 1447673"/>
              <a:gd name="connsiteY4" fmla="*/ 0 h 1447673"/>
              <a:gd name="connsiteX5" fmla="*/ 446837 w 1447673"/>
              <a:gd name="connsiteY5" fmla="*/ 55099 h 1447673"/>
              <a:gd name="connsiteX6" fmla="*/ 212007 w 1447673"/>
              <a:gd name="connsiteY6" fmla="*/ 212007 h 1447673"/>
              <a:gd name="connsiteX7" fmla="*/ 55099 w 1447673"/>
              <a:gd name="connsiteY7" fmla="*/ 446837 h 1447673"/>
              <a:gd name="connsiteX8" fmla="*/ 0 w 1447673"/>
              <a:gd name="connsiteY8" fmla="*/ 723837 h 1447673"/>
              <a:gd name="connsiteX9" fmla="*/ 55099 w 1447673"/>
              <a:gd name="connsiteY9" fmla="*/ 1000836 h 1447673"/>
              <a:gd name="connsiteX10" fmla="*/ 212007 w 1447673"/>
              <a:gd name="connsiteY10" fmla="*/ 1235668 h 1447673"/>
              <a:gd name="connsiteX11" fmla="*/ 446837 w 1447673"/>
              <a:gd name="connsiteY11" fmla="*/ 1392577 h 1447673"/>
              <a:gd name="connsiteX12" fmla="*/ 723837 w 1447673"/>
              <a:gd name="connsiteY12" fmla="*/ 1447674 h 1447673"/>
              <a:gd name="connsiteX13" fmla="*/ 1000836 w 1447673"/>
              <a:gd name="connsiteY13" fmla="*/ 1392577 h 1447673"/>
              <a:gd name="connsiteX14" fmla="*/ 1235668 w 1447673"/>
              <a:gd name="connsiteY14" fmla="*/ 1235668 h 1447673"/>
              <a:gd name="connsiteX15" fmla="*/ 1392577 w 1447673"/>
              <a:gd name="connsiteY15" fmla="*/ 1000836 h 1447673"/>
              <a:gd name="connsiteX16" fmla="*/ 1447674 w 1447673"/>
              <a:gd name="connsiteY16" fmla="*/ 723837 h 1447673"/>
              <a:gd name="connsiteX17" fmla="*/ 723837 w 1447673"/>
              <a:gd name="connsiteY17" fmla="*/ 723837 h 1447673"/>
              <a:gd name="connsiteX18" fmla="*/ 723837 w 1447673"/>
              <a:gd name="connsiteY18" fmla="*/ 723837 h 1447673"/>
              <a:gd name="connsiteX19" fmla="*/ 723837 w 1447673"/>
              <a:gd name="connsiteY19" fmla="*/ 723837 h 1447673"/>
              <a:gd name="connsiteX20" fmla="*/ 723837 w 1447673"/>
              <a:gd name="connsiteY20" fmla="*/ 723837 h 1447673"/>
              <a:gd name="connsiteX21" fmla="*/ 723837 w 1447673"/>
              <a:gd name="connsiteY21" fmla="*/ 723837 h 1447673"/>
              <a:gd name="connsiteX22" fmla="*/ 723837 w 1447673"/>
              <a:gd name="connsiteY22" fmla="*/ 723837 h 1447673"/>
              <a:gd name="connsiteX23" fmla="*/ 723837 w 1447673"/>
              <a:gd name="connsiteY23" fmla="*/ 723837 h 1447673"/>
              <a:gd name="connsiteX24" fmla="*/ 723837 w 1447673"/>
              <a:gd name="connsiteY24" fmla="*/ 723837 h 1447673"/>
              <a:gd name="connsiteX25" fmla="*/ 723837 w 1447673"/>
              <a:gd name="connsiteY25" fmla="*/ 723837 h 1447673"/>
              <a:gd name="connsiteX26" fmla="*/ 723837 w 1447673"/>
              <a:gd name="connsiteY26" fmla="*/ 723837 h 1447673"/>
              <a:gd name="connsiteX27" fmla="*/ 723837 w 1447673"/>
              <a:gd name="connsiteY27" fmla="*/ 723837 h 1447673"/>
              <a:gd name="connsiteX28" fmla="*/ 723837 w 1447673"/>
              <a:gd name="connsiteY28" fmla="*/ 723837 h 1447673"/>
              <a:gd name="connsiteX29" fmla="*/ 723837 w 1447673"/>
              <a:gd name="connsiteY29" fmla="*/ 723837 h 1447673"/>
              <a:gd name="connsiteX30" fmla="*/ 723837 w 1447673"/>
              <a:gd name="connsiteY30" fmla="*/ 723837 h 1447673"/>
              <a:gd name="connsiteX31" fmla="*/ 723837 w 1447673"/>
              <a:gd name="connsiteY31" fmla="*/ 723837 h 1447673"/>
              <a:gd name="connsiteX32" fmla="*/ 723837 w 1447673"/>
              <a:gd name="connsiteY32" fmla="*/ 723837 h 1447673"/>
              <a:gd name="connsiteX33" fmla="*/ 723837 w 1447673"/>
              <a:gd name="connsiteY33" fmla="*/ 723837 h 1447673"/>
              <a:gd name="connsiteX34" fmla="*/ 723837 w 1447673"/>
              <a:gd name="connsiteY34" fmla="*/ 723837 h 144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47673" h="1447673">
                <a:moveTo>
                  <a:pt x="1447674" y="723837"/>
                </a:moveTo>
                <a:cubicBezTo>
                  <a:pt x="1447674" y="628782"/>
                  <a:pt x="1428949" y="534652"/>
                  <a:pt x="1392577" y="446837"/>
                </a:cubicBezTo>
                <a:cubicBezTo>
                  <a:pt x="1356199" y="359019"/>
                  <a:pt x="1302880" y="279220"/>
                  <a:pt x="1235668" y="212007"/>
                </a:cubicBezTo>
                <a:cubicBezTo>
                  <a:pt x="1168456" y="144794"/>
                  <a:pt x="1088655" y="91474"/>
                  <a:pt x="1000836" y="55099"/>
                </a:cubicBezTo>
                <a:cubicBezTo>
                  <a:pt x="913022" y="18724"/>
                  <a:pt x="818892" y="0"/>
                  <a:pt x="723837" y="0"/>
                </a:cubicBezTo>
                <a:cubicBezTo>
                  <a:pt x="628782" y="0"/>
                  <a:pt x="534652" y="18724"/>
                  <a:pt x="446837" y="55099"/>
                </a:cubicBezTo>
                <a:cubicBezTo>
                  <a:pt x="359019" y="91474"/>
                  <a:pt x="279220" y="144794"/>
                  <a:pt x="212007" y="212007"/>
                </a:cubicBezTo>
                <a:cubicBezTo>
                  <a:pt x="144794" y="279220"/>
                  <a:pt x="91474" y="359019"/>
                  <a:pt x="55099" y="446837"/>
                </a:cubicBezTo>
                <a:cubicBezTo>
                  <a:pt x="18724" y="534652"/>
                  <a:pt x="0" y="628782"/>
                  <a:pt x="0" y="723837"/>
                </a:cubicBezTo>
                <a:cubicBezTo>
                  <a:pt x="0" y="818892"/>
                  <a:pt x="18724" y="913022"/>
                  <a:pt x="55099" y="1000836"/>
                </a:cubicBezTo>
                <a:cubicBezTo>
                  <a:pt x="91474" y="1088655"/>
                  <a:pt x="144794" y="1168456"/>
                  <a:pt x="212007" y="1235668"/>
                </a:cubicBezTo>
                <a:cubicBezTo>
                  <a:pt x="279220" y="1302880"/>
                  <a:pt x="359019" y="1356199"/>
                  <a:pt x="446837" y="1392577"/>
                </a:cubicBezTo>
                <a:cubicBezTo>
                  <a:pt x="534652" y="1428949"/>
                  <a:pt x="628782" y="1447674"/>
                  <a:pt x="723837" y="1447674"/>
                </a:cubicBezTo>
                <a:cubicBezTo>
                  <a:pt x="818892" y="1447674"/>
                  <a:pt x="913022" y="1428949"/>
                  <a:pt x="1000836" y="1392577"/>
                </a:cubicBezTo>
                <a:cubicBezTo>
                  <a:pt x="1088655" y="1356199"/>
                  <a:pt x="1168456" y="1302880"/>
                  <a:pt x="1235668" y="1235668"/>
                </a:cubicBezTo>
                <a:cubicBezTo>
                  <a:pt x="1302880" y="1168456"/>
                  <a:pt x="1356199" y="1088655"/>
                  <a:pt x="1392577" y="1000836"/>
                </a:cubicBezTo>
                <a:cubicBezTo>
                  <a:pt x="1428949" y="913022"/>
                  <a:pt x="1447674" y="818892"/>
                  <a:pt x="1447674" y="723837"/>
                </a:cubicBezTo>
                <a:moveTo>
                  <a:pt x="723837" y="723837"/>
                </a:moveTo>
                <a:cubicBezTo>
                  <a:pt x="723837" y="723837"/>
                  <a:pt x="723837" y="723837"/>
                  <a:pt x="723837" y="723837"/>
                </a:cubicBezTo>
                <a:cubicBezTo>
                  <a:pt x="723837" y="723837"/>
                  <a:pt x="723837" y="723837"/>
                  <a:pt x="723837" y="723837"/>
                </a:cubicBezTo>
                <a:cubicBezTo>
                  <a:pt x="723837" y="723837"/>
                  <a:pt x="723837" y="723837"/>
                  <a:pt x="723837" y="723837"/>
                </a:cubicBezTo>
                <a:cubicBezTo>
                  <a:pt x="723837" y="723837"/>
                  <a:pt x="723837" y="723837"/>
                  <a:pt x="723837" y="723837"/>
                </a:cubicBezTo>
                <a:cubicBezTo>
                  <a:pt x="723837" y="723837"/>
                  <a:pt x="723837" y="723837"/>
                  <a:pt x="723837" y="723837"/>
                </a:cubicBezTo>
                <a:cubicBezTo>
                  <a:pt x="723837" y="723837"/>
                  <a:pt x="723837" y="723837"/>
                  <a:pt x="723837" y="723837"/>
                </a:cubicBezTo>
                <a:cubicBezTo>
                  <a:pt x="723837" y="723837"/>
                  <a:pt x="723837" y="723837"/>
                  <a:pt x="723837" y="723837"/>
                </a:cubicBezTo>
                <a:cubicBezTo>
                  <a:pt x="723837" y="723837"/>
                  <a:pt x="723837" y="723837"/>
                  <a:pt x="723837" y="723837"/>
                </a:cubicBezTo>
                <a:cubicBezTo>
                  <a:pt x="723837" y="723837"/>
                  <a:pt x="723837" y="723837"/>
                  <a:pt x="723837" y="723837"/>
                </a:cubicBezTo>
                <a:cubicBezTo>
                  <a:pt x="723837" y="723837"/>
                  <a:pt x="723837" y="723837"/>
                  <a:pt x="723837" y="723837"/>
                </a:cubicBezTo>
                <a:cubicBezTo>
                  <a:pt x="723837" y="723837"/>
                  <a:pt x="723837" y="723837"/>
                  <a:pt x="723837" y="723837"/>
                </a:cubicBezTo>
                <a:cubicBezTo>
                  <a:pt x="723837" y="723837"/>
                  <a:pt x="723837" y="723837"/>
                  <a:pt x="723837" y="723837"/>
                </a:cubicBezTo>
                <a:cubicBezTo>
                  <a:pt x="723837" y="723837"/>
                  <a:pt x="723837" y="723837"/>
                  <a:pt x="723837" y="723837"/>
                </a:cubicBezTo>
                <a:cubicBezTo>
                  <a:pt x="723837" y="723837"/>
                  <a:pt x="723837" y="723837"/>
                  <a:pt x="723837" y="723837"/>
                </a:cubicBezTo>
                <a:cubicBezTo>
                  <a:pt x="723837" y="723837"/>
                  <a:pt x="723837" y="723837"/>
                  <a:pt x="723837" y="723837"/>
                </a:cubicBezTo>
                <a:cubicBezTo>
                  <a:pt x="723837" y="723837"/>
                  <a:pt x="723837" y="723837"/>
                  <a:pt x="723837" y="723837"/>
                </a:cubicBezTo>
                <a:lnTo>
                  <a:pt x="723837" y="723837"/>
                </a:lnTo>
                <a:close/>
              </a:path>
            </a:pathLst>
          </a:custGeom>
          <a:noFill/>
          <a:ln w="5423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aphic 1">
            <a:extLst>
              <a:ext uri="{FF2B5EF4-FFF2-40B4-BE49-F238E27FC236}">
                <a16:creationId xmlns:a16="http://schemas.microsoft.com/office/drawing/2014/main" id="{0CB95DD0-A780-44D6-771E-3381FB9A9293}"/>
              </a:ext>
            </a:extLst>
          </p:cNvPr>
          <p:cNvGrpSpPr/>
          <p:nvPr/>
        </p:nvGrpSpPr>
        <p:grpSpPr>
          <a:xfrm>
            <a:off x="6772224" y="2500315"/>
            <a:ext cx="1447673" cy="1447673"/>
            <a:chOff x="6772224" y="2869606"/>
            <a:chExt cx="1447673" cy="1447673"/>
          </a:xfrm>
          <a:noFill/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92158E1-B57E-7D85-A1F5-44FA5B76032B}"/>
                </a:ext>
              </a:extLst>
            </p:cNvPr>
            <p:cNvSpPr/>
            <p:nvPr/>
          </p:nvSpPr>
          <p:spPr>
            <a:xfrm>
              <a:off x="7496061" y="3593443"/>
              <a:ext cx="723837" cy="5440"/>
            </a:xfrm>
            <a:custGeom>
              <a:avLst/>
              <a:gdLst>
                <a:gd name="connsiteX0" fmla="*/ 0 w 723837"/>
                <a:gd name="connsiteY0" fmla="*/ 0 h 5440"/>
                <a:gd name="connsiteX1" fmla="*/ 723837 w 723837"/>
                <a:gd name="connsiteY1" fmla="*/ 0 h 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3837" h="5440">
                  <a:moveTo>
                    <a:pt x="0" y="0"/>
                  </a:moveTo>
                  <a:lnTo>
                    <a:pt x="723837" y="0"/>
                  </a:lnTo>
                </a:path>
              </a:pathLst>
            </a:custGeom>
            <a:noFill/>
            <a:ln w="2711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F147E92-F395-4809-1457-AB8F245A2393}"/>
                </a:ext>
              </a:extLst>
            </p:cNvPr>
            <p:cNvSpPr/>
            <p:nvPr/>
          </p:nvSpPr>
          <p:spPr>
            <a:xfrm>
              <a:off x="7496061" y="2869606"/>
              <a:ext cx="5440" cy="723836"/>
            </a:xfrm>
            <a:custGeom>
              <a:avLst/>
              <a:gdLst>
                <a:gd name="connsiteX0" fmla="*/ 0 w 5440"/>
                <a:gd name="connsiteY0" fmla="*/ 723837 h 723836"/>
                <a:gd name="connsiteX1" fmla="*/ 0 w 5440"/>
                <a:gd name="connsiteY1" fmla="*/ 0 h 72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40" h="723836">
                  <a:moveTo>
                    <a:pt x="0" y="723837"/>
                  </a:moveTo>
                  <a:lnTo>
                    <a:pt x="0" y="0"/>
                  </a:lnTo>
                </a:path>
              </a:pathLst>
            </a:custGeom>
            <a:noFill/>
            <a:ln w="2711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D8F2756-CD99-F485-6657-D9AE5DE69579}"/>
                </a:ext>
              </a:extLst>
            </p:cNvPr>
            <p:cNvSpPr/>
            <p:nvPr/>
          </p:nvSpPr>
          <p:spPr>
            <a:xfrm>
              <a:off x="6772224" y="3593443"/>
              <a:ext cx="723836" cy="5440"/>
            </a:xfrm>
            <a:custGeom>
              <a:avLst/>
              <a:gdLst>
                <a:gd name="connsiteX0" fmla="*/ 723837 w 723836"/>
                <a:gd name="connsiteY0" fmla="*/ 0 h 5440"/>
                <a:gd name="connsiteX1" fmla="*/ 0 w 723836"/>
                <a:gd name="connsiteY1" fmla="*/ 0 h 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3836" h="5440">
                  <a:moveTo>
                    <a:pt x="723837" y="0"/>
                  </a:moveTo>
                  <a:lnTo>
                    <a:pt x="0" y="0"/>
                  </a:lnTo>
                </a:path>
              </a:pathLst>
            </a:custGeom>
            <a:noFill/>
            <a:ln w="2711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128BCCD-1E32-4BBC-EBE5-F91D12326B63}"/>
                </a:ext>
              </a:extLst>
            </p:cNvPr>
            <p:cNvSpPr/>
            <p:nvPr/>
          </p:nvSpPr>
          <p:spPr>
            <a:xfrm>
              <a:off x="7496061" y="3593443"/>
              <a:ext cx="5440" cy="723837"/>
            </a:xfrm>
            <a:custGeom>
              <a:avLst/>
              <a:gdLst>
                <a:gd name="connsiteX0" fmla="*/ 0 w 5440"/>
                <a:gd name="connsiteY0" fmla="*/ 0 h 723837"/>
                <a:gd name="connsiteX1" fmla="*/ 0 w 5440"/>
                <a:gd name="connsiteY1" fmla="*/ 723837 h 7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40" h="723837">
                  <a:moveTo>
                    <a:pt x="0" y="0"/>
                  </a:moveTo>
                  <a:lnTo>
                    <a:pt x="0" y="723837"/>
                  </a:lnTo>
                </a:path>
              </a:pathLst>
            </a:custGeom>
            <a:noFill/>
            <a:ln w="2711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E021C4-867B-B48F-FB3E-0E681746A88D}"/>
                </a:ext>
              </a:extLst>
            </p:cNvPr>
            <p:cNvSpPr/>
            <p:nvPr/>
          </p:nvSpPr>
          <p:spPr>
            <a:xfrm>
              <a:off x="7496061" y="3593443"/>
              <a:ext cx="723837" cy="5440"/>
            </a:xfrm>
            <a:custGeom>
              <a:avLst/>
              <a:gdLst>
                <a:gd name="connsiteX0" fmla="*/ 0 w 723837"/>
                <a:gd name="connsiteY0" fmla="*/ 0 h 5440"/>
                <a:gd name="connsiteX1" fmla="*/ 723837 w 723837"/>
                <a:gd name="connsiteY1" fmla="*/ 0 h 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3837" h="5440">
                  <a:moveTo>
                    <a:pt x="0" y="0"/>
                  </a:moveTo>
                  <a:lnTo>
                    <a:pt x="723837" y="0"/>
                  </a:lnTo>
                </a:path>
              </a:pathLst>
            </a:custGeom>
            <a:noFill/>
            <a:ln w="2711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A38011B-FB06-8CD1-9B7C-ED745B33627C}"/>
              </a:ext>
            </a:extLst>
          </p:cNvPr>
          <p:cNvSpPr/>
          <p:nvPr/>
        </p:nvSpPr>
        <p:spPr>
          <a:xfrm>
            <a:off x="7134143" y="2862234"/>
            <a:ext cx="723836" cy="723836"/>
          </a:xfrm>
          <a:custGeom>
            <a:avLst/>
            <a:gdLst>
              <a:gd name="connsiteX0" fmla="*/ 723837 w 723836"/>
              <a:gd name="connsiteY0" fmla="*/ 361918 h 723836"/>
              <a:gd name="connsiteX1" fmla="*/ 696288 w 723836"/>
              <a:gd name="connsiteY1" fmla="*/ 223419 h 723836"/>
              <a:gd name="connsiteX2" fmla="*/ 617831 w 723836"/>
              <a:gd name="connsiteY2" fmla="*/ 106003 h 723836"/>
              <a:gd name="connsiteX3" fmla="*/ 500418 w 723836"/>
              <a:gd name="connsiteY3" fmla="*/ 27549 h 723836"/>
              <a:gd name="connsiteX4" fmla="*/ 361918 w 723836"/>
              <a:gd name="connsiteY4" fmla="*/ 0 h 723836"/>
              <a:gd name="connsiteX5" fmla="*/ 223419 w 723836"/>
              <a:gd name="connsiteY5" fmla="*/ 27549 h 723836"/>
              <a:gd name="connsiteX6" fmla="*/ 106003 w 723836"/>
              <a:gd name="connsiteY6" fmla="*/ 106003 h 723836"/>
              <a:gd name="connsiteX7" fmla="*/ 27549 w 723836"/>
              <a:gd name="connsiteY7" fmla="*/ 223419 h 723836"/>
              <a:gd name="connsiteX8" fmla="*/ 0 w 723836"/>
              <a:gd name="connsiteY8" fmla="*/ 361918 h 723836"/>
              <a:gd name="connsiteX9" fmla="*/ 27549 w 723836"/>
              <a:gd name="connsiteY9" fmla="*/ 500418 h 723836"/>
              <a:gd name="connsiteX10" fmla="*/ 106003 w 723836"/>
              <a:gd name="connsiteY10" fmla="*/ 617831 h 723836"/>
              <a:gd name="connsiteX11" fmla="*/ 223419 w 723836"/>
              <a:gd name="connsiteY11" fmla="*/ 696288 h 723836"/>
              <a:gd name="connsiteX12" fmla="*/ 361918 w 723836"/>
              <a:gd name="connsiteY12" fmla="*/ 723837 h 723836"/>
              <a:gd name="connsiteX13" fmla="*/ 500418 w 723836"/>
              <a:gd name="connsiteY13" fmla="*/ 696288 h 723836"/>
              <a:gd name="connsiteX14" fmla="*/ 617831 w 723836"/>
              <a:gd name="connsiteY14" fmla="*/ 617831 h 723836"/>
              <a:gd name="connsiteX15" fmla="*/ 696288 w 723836"/>
              <a:gd name="connsiteY15" fmla="*/ 500418 h 723836"/>
              <a:gd name="connsiteX16" fmla="*/ 723837 w 723836"/>
              <a:gd name="connsiteY16" fmla="*/ 361918 h 72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3836" h="723836">
                <a:moveTo>
                  <a:pt x="723837" y="361918"/>
                </a:moveTo>
                <a:cubicBezTo>
                  <a:pt x="723837" y="314394"/>
                  <a:pt x="714475" y="267326"/>
                  <a:pt x="696288" y="223419"/>
                </a:cubicBezTo>
                <a:cubicBezTo>
                  <a:pt x="678102" y="179507"/>
                  <a:pt x="651440" y="139610"/>
                  <a:pt x="617831" y="106003"/>
                </a:cubicBezTo>
                <a:cubicBezTo>
                  <a:pt x="584228" y="72397"/>
                  <a:pt x="544330" y="45737"/>
                  <a:pt x="500418" y="27549"/>
                </a:cubicBezTo>
                <a:cubicBezTo>
                  <a:pt x="456511" y="9362"/>
                  <a:pt x="409443" y="0"/>
                  <a:pt x="361918" y="0"/>
                </a:cubicBezTo>
                <a:cubicBezTo>
                  <a:pt x="314394" y="0"/>
                  <a:pt x="267326" y="9362"/>
                  <a:pt x="223419" y="27549"/>
                </a:cubicBezTo>
                <a:cubicBezTo>
                  <a:pt x="179507" y="45737"/>
                  <a:pt x="139610" y="72397"/>
                  <a:pt x="106003" y="106003"/>
                </a:cubicBezTo>
                <a:cubicBezTo>
                  <a:pt x="72397" y="139610"/>
                  <a:pt x="45737" y="179507"/>
                  <a:pt x="27549" y="223419"/>
                </a:cubicBezTo>
                <a:cubicBezTo>
                  <a:pt x="9362" y="267326"/>
                  <a:pt x="0" y="314394"/>
                  <a:pt x="0" y="361918"/>
                </a:cubicBezTo>
                <a:cubicBezTo>
                  <a:pt x="0" y="409443"/>
                  <a:pt x="9362" y="456511"/>
                  <a:pt x="27549" y="500418"/>
                </a:cubicBezTo>
                <a:cubicBezTo>
                  <a:pt x="45737" y="544330"/>
                  <a:pt x="72397" y="584228"/>
                  <a:pt x="106003" y="617831"/>
                </a:cubicBezTo>
                <a:cubicBezTo>
                  <a:pt x="139610" y="651440"/>
                  <a:pt x="179507" y="678102"/>
                  <a:pt x="223419" y="696288"/>
                </a:cubicBezTo>
                <a:cubicBezTo>
                  <a:pt x="267326" y="714475"/>
                  <a:pt x="314394" y="723837"/>
                  <a:pt x="361918" y="723837"/>
                </a:cubicBezTo>
                <a:cubicBezTo>
                  <a:pt x="409443" y="723837"/>
                  <a:pt x="456511" y="714475"/>
                  <a:pt x="500418" y="696288"/>
                </a:cubicBezTo>
                <a:cubicBezTo>
                  <a:pt x="544330" y="678102"/>
                  <a:pt x="584228" y="651440"/>
                  <a:pt x="617831" y="617831"/>
                </a:cubicBezTo>
                <a:cubicBezTo>
                  <a:pt x="651440" y="584228"/>
                  <a:pt x="678102" y="544330"/>
                  <a:pt x="696288" y="500418"/>
                </a:cubicBezTo>
                <a:cubicBezTo>
                  <a:pt x="714475" y="456511"/>
                  <a:pt x="723837" y="409443"/>
                  <a:pt x="723837" y="361918"/>
                </a:cubicBezTo>
              </a:path>
            </a:pathLst>
          </a:custGeom>
          <a:noFill/>
          <a:ln w="27117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483331E-0805-78CE-7547-E75F1F2DAB68}"/>
              </a:ext>
            </a:extLst>
          </p:cNvPr>
          <p:cNvSpPr/>
          <p:nvPr/>
        </p:nvSpPr>
        <p:spPr>
          <a:xfrm>
            <a:off x="7261257" y="2742209"/>
            <a:ext cx="958640" cy="705884"/>
          </a:xfrm>
          <a:custGeom>
            <a:avLst/>
            <a:gdLst>
              <a:gd name="connsiteX0" fmla="*/ 958641 w 958640"/>
              <a:gd name="connsiteY0" fmla="*/ 481943 h 705884"/>
              <a:gd name="connsiteX1" fmla="*/ 937430 w 958640"/>
              <a:gd name="connsiteY1" fmla="*/ 338036 h 705884"/>
              <a:gd name="connsiteX2" fmla="*/ 876191 w 958640"/>
              <a:gd name="connsiteY2" fmla="*/ 207709 h 705884"/>
              <a:gd name="connsiteX3" fmla="*/ 781794 w 958640"/>
              <a:gd name="connsiteY3" fmla="*/ 102838 h 705884"/>
              <a:gd name="connsiteX4" fmla="*/ 664674 w 958640"/>
              <a:gd name="connsiteY4" fmla="*/ 32113 h 705884"/>
              <a:gd name="connsiteX5" fmla="*/ 537425 w 958640"/>
              <a:gd name="connsiteY5" fmla="*/ 0 h 705884"/>
              <a:gd name="connsiteX6" fmla="*/ 413130 w 958640"/>
              <a:gd name="connsiteY6" fmla="*/ 6264 h 705884"/>
              <a:gd name="connsiteX7" fmla="*/ 303643 w 958640"/>
              <a:gd name="connsiteY7" fmla="*/ 46111 h 705884"/>
              <a:gd name="connsiteX8" fmla="*/ 217961 w 958640"/>
              <a:gd name="connsiteY8" fmla="*/ 110900 h 705884"/>
              <a:gd name="connsiteX9" fmla="*/ 160889 w 958640"/>
              <a:gd name="connsiteY9" fmla="*/ 189285 h 705884"/>
              <a:gd name="connsiteX10" fmla="*/ 131904 w 958640"/>
              <a:gd name="connsiteY10" fmla="*/ 268599 h 705884"/>
              <a:gd name="connsiteX11" fmla="*/ 123826 w 958640"/>
              <a:gd name="connsiteY11" fmla="*/ 336393 h 705884"/>
              <a:gd name="connsiteX12" fmla="*/ 121606 w 958640"/>
              <a:gd name="connsiteY12" fmla="*/ 383189 h 705884"/>
              <a:gd name="connsiteX13" fmla="*/ 107321 w 958640"/>
              <a:gd name="connsiteY13" fmla="*/ 409736 h 705884"/>
              <a:gd name="connsiteX14" fmla="*/ 76758 w 958640"/>
              <a:gd name="connsiteY14" fmla="*/ 430741 h 705884"/>
              <a:gd name="connsiteX15" fmla="*/ 41082 w 958640"/>
              <a:gd name="connsiteY15" fmla="*/ 460297 h 705884"/>
              <a:gd name="connsiteX16" fmla="*/ 12782 w 958640"/>
              <a:gd name="connsiteY16" fmla="*/ 502142 h 705884"/>
              <a:gd name="connsiteX17" fmla="*/ 0 w 958640"/>
              <a:gd name="connsiteY17" fmla="*/ 552713 h 705884"/>
              <a:gd name="connsiteX18" fmla="*/ 6344 w 958640"/>
              <a:gd name="connsiteY18" fmla="*/ 605204 h 705884"/>
              <a:gd name="connsiteX19" fmla="*/ 31442 w 958640"/>
              <a:gd name="connsiteY19" fmla="*/ 652120 h 705884"/>
              <a:gd name="connsiteX20" fmla="*/ 71704 w 958640"/>
              <a:gd name="connsiteY20" fmla="*/ 686969 h 705884"/>
              <a:gd name="connsiteX21" fmla="*/ 121296 w 958640"/>
              <a:gd name="connsiteY21" fmla="*/ 705416 h 705884"/>
              <a:gd name="connsiteX22" fmla="*/ 173320 w 958640"/>
              <a:gd name="connsiteY22" fmla="*/ 705884 h 705884"/>
              <a:gd name="connsiteX23" fmla="*/ 221089 w 958640"/>
              <a:gd name="connsiteY23" fmla="*/ 689694 h 705884"/>
              <a:gd name="connsiteX24" fmla="*/ 259295 w 958640"/>
              <a:gd name="connsiteY24" fmla="*/ 660764 h 705884"/>
              <a:gd name="connsiteX25" fmla="*/ 285070 w 958640"/>
              <a:gd name="connsiteY25" fmla="*/ 624903 h 705884"/>
              <a:gd name="connsiteX26" fmla="*/ 298883 w 958640"/>
              <a:gd name="connsiteY26" fmla="*/ 588813 h 705884"/>
              <a:gd name="connsiteX27" fmla="*/ 305177 w 958640"/>
              <a:gd name="connsiteY27" fmla="*/ 558681 h 705884"/>
              <a:gd name="connsiteX28" fmla="*/ 311629 w 958640"/>
              <a:gd name="connsiteY28" fmla="*/ 537562 h 705884"/>
              <a:gd name="connsiteX29" fmla="*/ 324288 w 958640"/>
              <a:gd name="connsiteY29" fmla="*/ 522401 h 705884"/>
              <a:gd name="connsiteX30" fmla="*/ 342110 w 958640"/>
              <a:gd name="connsiteY30" fmla="*/ 506227 h 705884"/>
              <a:gd name="connsiteX31" fmla="*/ 359295 w 958640"/>
              <a:gd name="connsiteY31" fmla="*/ 484505 h 705884"/>
              <a:gd name="connsiteX32" fmla="*/ 370180 w 958640"/>
              <a:gd name="connsiteY32" fmla="*/ 457103 h 705884"/>
              <a:gd name="connsiteX33" fmla="*/ 371198 w 958640"/>
              <a:gd name="connsiteY33" fmla="*/ 426916 h 705884"/>
              <a:gd name="connsiteX34" fmla="*/ 361215 w 958640"/>
              <a:gd name="connsiteY34" fmla="*/ 398127 h 705884"/>
              <a:gd name="connsiteX35" fmla="*/ 341326 w 958640"/>
              <a:gd name="connsiteY35" fmla="*/ 374963 h 705884"/>
              <a:gd name="connsiteX36" fmla="*/ 314409 w 958640"/>
              <a:gd name="connsiteY36" fmla="*/ 360770 h 705884"/>
              <a:gd name="connsiteX37" fmla="*/ 284450 w 958640"/>
              <a:gd name="connsiteY37" fmla="*/ 357375 h 705884"/>
              <a:gd name="connsiteX38" fmla="*/ 255781 w 958640"/>
              <a:gd name="connsiteY38" fmla="*/ 364828 h 705884"/>
              <a:gd name="connsiteX39" fmla="*/ 232312 w 958640"/>
              <a:gd name="connsiteY39" fmla="*/ 381421 h 705884"/>
              <a:gd name="connsiteX40" fmla="*/ 216808 w 958640"/>
              <a:gd name="connsiteY40" fmla="*/ 403970 h 705884"/>
              <a:gd name="connsiteX41" fmla="*/ 210242 w 958640"/>
              <a:gd name="connsiteY41" fmla="*/ 428216 h 705884"/>
              <a:gd name="connsiteX42" fmla="*/ 210764 w 958640"/>
              <a:gd name="connsiteY42" fmla="*/ 449036 h 705884"/>
              <a:gd name="connsiteX43" fmla="*/ 211248 w 958640"/>
              <a:gd name="connsiteY43" fmla="*/ 460525 h 705884"/>
              <a:gd name="connsiteX44" fmla="*/ 202000 w 958640"/>
              <a:gd name="connsiteY44" fmla="*/ 462462 h 705884"/>
              <a:gd name="connsiteX45" fmla="*/ 185348 w 958640"/>
              <a:gd name="connsiteY45" fmla="*/ 464790 h 705884"/>
              <a:gd name="connsiteX46" fmla="*/ 168141 w 958640"/>
              <a:gd name="connsiteY46" fmla="*/ 473103 h 705884"/>
              <a:gd name="connsiteX47" fmla="*/ 154856 w 958640"/>
              <a:gd name="connsiteY47" fmla="*/ 487562 h 705884"/>
              <a:gd name="connsiteX48" fmla="*/ 148127 w 958640"/>
              <a:gd name="connsiteY48" fmla="*/ 506135 h 705884"/>
              <a:gd name="connsiteX49" fmla="*/ 149079 w 958640"/>
              <a:gd name="connsiteY49" fmla="*/ 525942 h 705884"/>
              <a:gd name="connsiteX50" fmla="*/ 157456 w 958640"/>
              <a:gd name="connsiteY50" fmla="*/ 544009 h 705884"/>
              <a:gd name="connsiteX51" fmla="*/ 171840 w 958640"/>
              <a:gd name="connsiteY51" fmla="*/ 557832 h 705884"/>
              <a:gd name="connsiteX52" fmla="*/ 190015 w 958640"/>
              <a:gd name="connsiteY52" fmla="*/ 565813 h 705884"/>
              <a:gd name="connsiteX53" fmla="*/ 209431 w 958640"/>
              <a:gd name="connsiteY53" fmla="*/ 567439 h 705884"/>
              <a:gd name="connsiteX54" fmla="*/ 227748 w 958640"/>
              <a:gd name="connsiteY54" fmla="*/ 563337 h 705884"/>
              <a:gd name="connsiteX55" fmla="*/ 243290 w 958640"/>
              <a:gd name="connsiteY55" fmla="*/ 555052 h 705884"/>
              <a:gd name="connsiteX56" fmla="*/ 255416 w 958640"/>
              <a:gd name="connsiteY56" fmla="*/ 544651 h 705884"/>
              <a:gd name="connsiteX57" fmla="*/ 264626 w 958640"/>
              <a:gd name="connsiteY57" fmla="*/ 534081 h 705884"/>
              <a:gd name="connsiteX58" fmla="*/ 272242 w 958640"/>
              <a:gd name="connsiteY58" fmla="*/ 524490 h 705884"/>
              <a:gd name="connsiteX59" fmla="*/ 279510 w 958640"/>
              <a:gd name="connsiteY59" fmla="*/ 515731 h 705884"/>
              <a:gd name="connsiteX60" fmla="*/ 286708 w 958640"/>
              <a:gd name="connsiteY60" fmla="*/ 506706 h 705884"/>
              <a:gd name="connsiteX61" fmla="*/ 293007 w 958640"/>
              <a:gd name="connsiteY61" fmla="*/ 496381 h 705884"/>
              <a:gd name="connsiteX62" fmla="*/ 297060 w 958640"/>
              <a:gd name="connsiteY62" fmla="*/ 484505 h 705884"/>
              <a:gd name="connsiteX63" fmla="*/ 297697 w 958640"/>
              <a:gd name="connsiteY63" fmla="*/ 471737 h 705884"/>
              <a:gd name="connsiteX64" fmla="*/ 294329 w 958640"/>
              <a:gd name="connsiteY64" fmla="*/ 459339 h 705884"/>
              <a:gd name="connsiteX65" fmla="*/ 287132 w 958640"/>
              <a:gd name="connsiteY65" fmla="*/ 448774 h 705884"/>
              <a:gd name="connsiteX66" fmla="*/ 276943 w 958640"/>
              <a:gd name="connsiteY66" fmla="*/ 441327 h 705884"/>
              <a:gd name="connsiteX67" fmla="*/ 265110 w 958640"/>
              <a:gd name="connsiteY67" fmla="*/ 437813 h 705884"/>
              <a:gd name="connsiteX68" fmla="*/ 253191 w 958640"/>
              <a:gd name="connsiteY68" fmla="*/ 438433 h 705884"/>
              <a:gd name="connsiteX69" fmla="*/ 242659 w 958640"/>
              <a:gd name="connsiteY69" fmla="*/ 442731 h 705884"/>
              <a:gd name="connsiteX70" fmla="*/ 234668 w 958640"/>
              <a:gd name="connsiteY70" fmla="*/ 449732 h 705884"/>
              <a:gd name="connsiteX71" fmla="*/ 229810 w 958640"/>
              <a:gd name="connsiteY71" fmla="*/ 458082 h 705884"/>
              <a:gd name="connsiteX72" fmla="*/ 228042 w 958640"/>
              <a:gd name="connsiteY72" fmla="*/ 466308 h 705884"/>
              <a:gd name="connsiteX73" fmla="*/ 228515 w 958640"/>
              <a:gd name="connsiteY73" fmla="*/ 472950 h 705884"/>
              <a:gd name="connsiteX74" fmla="*/ 229244 w 958640"/>
              <a:gd name="connsiteY74" fmla="*/ 476677 h 705884"/>
              <a:gd name="connsiteX75" fmla="*/ 227922 w 958640"/>
              <a:gd name="connsiteY75" fmla="*/ 477661 h 705884"/>
              <a:gd name="connsiteX76" fmla="*/ 225420 w 958640"/>
              <a:gd name="connsiteY76" fmla="*/ 478472 h 705884"/>
              <a:gd name="connsiteX77" fmla="*/ 223635 w 958640"/>
              <a:gd name="connsiteY77" fmla="*/ 480229 h 705884"/>
              <a:gd name="connsiteX78" fmla="*/ 223521 w 958640"/>
              <a:gd name="connsiteY78" fmla="*/ 482503 h 705884"/>
              <a:gd name="connsiteX79" fmla="*/ 225283 w 958640"/>
              <a:gd name="connsiteY79" fmla="*/ 484391 h 705884"/>
              <a:gd name="connsiteX80" fmla="*/ 228569 w 958640"/>
              <a:gd name="connsiteY80" fmla="*/ 484984 h 705884"/>
              <a:gd name="connsiteX81" fmla="*/ 232573 w 958640"/>
              <a:gd name="connsiteY81" fmla="*/ 483662 h 705884"/>
              <a:gd name="connsiteX82" fmla="*/ 232889 w 958640"/>
              <a:gd name="connsiteY82" fmla="*/ 484157 h 705884"/>
              <a:gd name="connsiteX83" fmla="*/ 230381 w 958640"/>
              <a:gd name="connsiteY83" fmla="*/ 489831 h 705884"/>
              <a:gd name="connsiteX84" fmla="*/ 229973 w 958640"/>
              <a:gd name="connsiteY84" fmla="*/ 497072 h 705884"/>
              <a:gd name="connsiteX85" fmla="*/ 232339 w 958640"/>
              <a:gd name="connsiteY85" fmla="*/ 504884 h 705884"/>
              <a:gd name="connsiteX86" fmla="*/ 237681 w 958640"/>
              <a:gd name="connsiteY86" fmla="*/ 512130 h 705884"/>
              <a:gd name="connsiteX87" fmla="*/ 245744 w 958640"/>
              <a:gd name="connsiteY87" fmla="*/ 517690 h 705884"/>
              <a:gd name="connsiteX88" fmla="*/ 255862 w 958640"/>
              <a:gd name="connsiteY88" fmla="*/ 520578 h 705884"/>
              <a:gd name="connsiteX89" fmla="*/ 267042 w 958640"/>
              <a:gd name="connsiteY89" fmla="*/ 520138 h 705884"/>
              <a:gd name="connsiteX90" fmla="*/ 278112 w 958640"/>
              <a:gd name="connsiteY90" fmla="*/ 516096 h 705884"/>
              <a:gd name="connsiteX91" fmla="*/ 287861 w 958640"/>
              <a:gd name="connsiteY91" fmla="*/ 508610 h 705884"/>
              <a:gd name="connsiteX92" fmla="*/ 295205 w 958640"/>
              <a:gd name="connsiteY92" fmla="*/ 498252 h 705884"/>
              <a:gd name="connsiteX93" fmla="*/ 299334 w 958640"/>
              <a:gd name="connsiteY93" fmla="*/ 485930 h 705884"/>
              <a:gd name="connsiteX94" fmla="*/ 299764 w 958640"/>
              <a:gd name="connsiteY94" fmla="*/ 472765 h 705884"/>
              <a:gd name="connsiteX95" fmla="*/ 296435 w 958640"/>
              <a:gd name="connsiteY95" fmla="*/ 459976 h 705884"/>
              <a:gd name="connsiteX96" fmla="*/ 289672 w 958640"/>
              <a:gd name="connsiteY96" fmla="*/ 448725 h 705884"/>
              <a:gd name="connsiteX97" fmla="*/ 280169 w 958640"/>
              <a:gd name="connsiteY97" fmla="*/ 439983 h 705884"/>
              <a:gd name="connsiteX98" fmla="*/ 268902 w 958640"/>
              <a:gd name="connsiteY98" fmla="*/ 434423 h 705884"/>
              <a:gd name="connsiteX99" fmla="*/ 256977 w 958640"/>
              <a:gd name="connsiteY99" fmla="*/ 432329 h 70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958640" h="705884">
                <a:moveTo>
                  <a:pt x="958641" y="481943"/>
                </a:moveTo>
                <a:lnTo>
                  <a:pt x="937430" y="338036"/>
                </a:lnTo>
                <a:lnTo>
                  <a:pt x="876191" y="207709"/>
                </a:lnTo>
                <a:lnTo>
                  <a:pt x="781794" y="102838"/>
                </a:lnTo>
                <a:lnTo>
                  <a:pt x="664674" y="32113"/>
                </a:lnTo>
                <a:lnTo>
                  <a:pt x="537425" y="0"/>
                </a:lnTo>
                <a:lnTo>
                  <a:pt x="413130" y="6264"/>
                </a:lnTo>
                <a:lnTo>
                  <a:pt x="303643" y="46111"/>
                </a:lnTo>
                <a:lnTo>
                  <a:pt x="217961" y="110900"/>
                </a:lnTo>
                <a:lnTo>
                  <a:pt x="160889" y="189285"/>
                </a:lnTo>
                <a:lnTo>
                  <a:pt x="131904" y="268599"/>
                </a:lnTo>
                <a:lnTo>
                  <a:pt x="123826" y="336393"/>
                </a:lnTo>
                <a:lnTo>
                  <a:pt x="121606" y="383189"/>
                </a:lnTo>
                <a:lnTo>
                  <a:pt x="107321" y="409736"/>
                </a:lnTo>
                <a:lnTo>
                  <a:pt x="76758" y="430741"/>
                </a:lnTo>
                <a:lnTo>
                  <a:pt x="41082" y="460297"/>
                </a:lnTo>
                <a:lnTo>
                  <a:pt x="12782" y="502142"/>
                </a:lnTo>
                <a:lnTo>
                  <a:pt x="0" y="552713"/>
                </a:lnTo>
                <a:lnTo>
                  <a:pt x="6344" y="605204"/>
                </a:lnTo>
                <a:lnTo>
                  <a:pt x="31442" y="652120"/>
                </a:lnTo>
                <a:lnTo>
                  <a:pt x="71704" y="686969"/>
                </a:lnTo>
                <a:lnTo>
                  <a:pt x="121296" y="705416"/>
                </a:lnTo>
                <a:lnTo>
                  <a:pt x="173320" y="705884"/>
                </a:lnTo>
                <a:lnTo>
                  <a:pt x="221089" y="689694"/>
                </a:lnTo>
                <a:lnTo>
                  <a:pt x="259295" y="660764"/>
                </a:lnTo>
                <a:lnTo>
                  <a:pt x="285070" y="624903"/>
                </a:lnTo>
                <a:lnTo>
                  <a:pt x="298883" y="588813"/>
                </a:lnTo>
                <a:lnTo>
                  <a:pt x="305177" y="558681"/>
                </a:lnTo>
                <a:lnTo>
                  <a:pt x="311629" y="537562"/>
                </a:lnTo>
                <a:lnTo>
                  <a:pt x="324288" y="522401"/>
                </a:lnTo>
                <a:lnTo>
                  <a:pt x="342110" y="506227"/>
                </a:lnTo>
                <a:lnTo>
                  <a:pt x="359295" y="484505"/>
                </a:lnTo>
                <a:lnTo>
                  <a:pt x="370180" y="457103"/>
                </a:lnTo>
                <a:lnTo>
                  <a:pt x="371198" y="426916"/>
                </a:lnTo>
                <a:lnTo>
                  <a:pt x="361215" y="398127"/>
                </a:lnTo>
                <a:lnTo>
                  <a:pt x="341326" y="374963"/>
                </a:lnTo>
                <a:lnTo>
                  <a:pt x="314409" y="360770"/>
                </a:lnTo>
                <a:lnTo>
                  <a:pt x="284450" y="357375"/>
                </a:lnTo>
                <a:lnTo>
                  <a:pt x="255781" y="364828"/>
                </a:lnTo>
                <a:lnTo>
                  <a:pt x="232312" y="381421"/>
                </a:lnTo>
                <a:lnTo>
                  <a:pt x="216808" y="403970"/>
                </a:lnTo>
                <a:lnTo>
                  <a:pt x="210242" y="428216"/>
                </a:lnTo>
                <a:lnTo>
                  <a:pt x="210764" y="449036"/>
                </a:lnTo>
                <a:lnTo>
                  <a:pt x="211248" y="460525"/>
                </a:lnTo>
                <a:lnTo>
                  <a:pt x="202000" y="462462"/>
                </a:lnTo>
                <a:lnTo>
                  <a:pt x="185348" y="464790"/>
                </a:lnTo>
                <a:lnTo>
                  <a:pt x="168141" y="473103"/>
                </a:lnTo>
                <a:lnTo>
                  <a:pt x="154856" y="487562"/>
                </a:lnTo>
                <a:lnTo>
                  <a:pt x="148127" y="506135"/>
                </a:lnTo>
                <a:lnTo>
                  <a:pt x="149079" y="525942"/>
                </a:lnTo>
                <a:lnTo>
                  <a:pt x="157456" y="544009"/>
                </a:lnTo>
                <a:lnTo>
                  <a:pt x="171840" y="557832"/>
                </a:lnTo>
                <a:lnTo>
                  <a:pt x="190015" y="565813"/>
                </a:lnTo>
                <a:lnTo>
                  <a:pt x="209431" y="567439"/>
                </a:lnTo>
                <a:lnTo>
                  <a:pt x="227748" y="563337"/>
                </a:lnTo>
                <a:lnTo>
                  <a:pt x="243290" y="555052"/>
                </a:lnTo>
                <a:lnTo>
                  <a:pt x="255416" y="544651"/>
                </a:lnTo>
                <a:lnTo>
                  <a:pt x="264626" y="534081"/>
                </a:lnTo>
                <a:lnTo>
                  <a:pt x="272242" y="524490"/>
                </a:lnTo>
                <a:lnTo>
                  <a:pt x="279510" y="515731"/>
                </a:lnTo>
                <a:lnTo>
                  <a:pt x="286708" y="506706"/>
                </a:lnTo>
                <a:lnTo>
                  <a:pt x="293007" y="496381"/>
                </a:lnTo>
                <a:lnTo>
                  <a:pt x="297060" y="484505"/>
                </a:lnTo>
                <a:lnTo>
                  <a:pt x="297697" y="471737"/>
                </a:lnTo>
                <a:lnTo>
                  <a:pt x="294329" y="459339"/>
                </a:lnTo>
                <a:lnTo>
                  <a:pt x="287132" y="448774"/>
                </a:lnTo>
                <a:lnTo>
                  <a:pt x="276943" y="441327"/>
                </a:lnTo>
                <a:lnTo>
                  <a:pt x="265110" y="437813"/>
                </a:lnTo>
                <a:lnTo>
                  <a:pt x="253191" y="438433"/>
                </a:lnTo>
                <a:lnTo>
                  <a:pt x="242659" y="442731"/>
                </a:lnTo>
                <a:lnTo>
                  <a:pt x="234668" y="449732"/>
                </a:lnTo>
                <a:lnTo>
                  <a:pt x="229810" y="458082"/>
                </a:lnTo>
                <a:lnTo>
                  <a:pt x="228042" y="466308"/>
                </a:lnTo>
                <a:lnTo>
                  <a:pt x="228515" y="472950"/>
                </a:lnTo>
                <a:lnTo>
                  <a:pt x="229244" y="476677"/>
                </a:lnTo>
                <a:lnTo>
                  <a:pt x="227922" y="477661"/>
                </a:lnTo>
                <a:lnTo>
                  <a:pt x="225420" y="478472"/>
                </a:lnTo>
                <a:lnTo>
                  <a:pt x="223635" y="480229"/>
                </a:lnTo>
                <a:lnTo>
                  <a:pt x="223521" y="482503"/>
                </a:lnTo>
                <a:lnTo>
                  <a:pt x="225283" y="484391"/>
                </a:lnTo>
                <a:lnTo>
                  <a:pt x="228569" y="484984"/>
                </a:lnTo>
                <a:lnTo>
                  <a:pt x="232573" y="483662"/>
                </a:lnTo>
                <a:lnTo>
                  <a:pt x="232889" y="484157"/>
                </a:lnTo>
                <a:lnTo>
                  <a:pt x="230381" y="489831"/>
                </a:lnTo>
                <a:lnTo>
                  <a:pt x="229973" y="497072"/>
                </a:lnTo>
                <a:lnTo>
                  <a:pt x="232339" y="504884"/>
                </a:lnTo>
                <a:lnTo>
                  <a:pt x="237681" y="512130"/>
                </a:lnTo>
                <a:lnTo>
                  <a:pt x="245744" y="517690"/>
                </a:lnTo>
                <a:lnTo>
                  <a:pt x="255862" y="520578"/>
                </a:lnTo>
                <a:lnTo>
                  <a:pt x="267042" y="520138"/>
                </a:lnTo>
                <a:lnTo>
                  <a:pt x="278112" y="516096"/>
                </a:lnTo>
                <a:lnTo>
                  <a:pt x="287861" y="508610"/>
                </a:lnTo>
                <a:lnTo>
                  <a:pt x="295205" y="498252"/>
                </a:lnTo>
                <a:lnTo>
                  <a:pt x="299334" y="485930"/>
                </a:lnTo>
                <a:lnTo>
                  <a:pt x="299764" y="472765"/>
                </a:lnTo>
                <a:lnTo>
                  <a:pt x="296435" y="459976"/>
                </a:lnTo>
                <a:lnTo>
                  <a:pt x="289672" y="448725"/>
                </a:lnTo>
                <a:lnTo>
                  <a:pt x="280169" y="439983"/>
                </a:lnTo>
                <a:lnTo>
                  <a:pt x="268902" y="434423"/>
                </a:lnTo>
                <a:lnTo>
                  <a:pt x="256977" y="432329"/>
                </a:lnTo>
              </a:path>
            </a:pathLst>
          </a:custGeom>
          <a:noFill/>
          <a:ln w="27117" cap="rnd">
            <a:solidFill>
              <a:srgbClr val="AED6F1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903B98C-9711-45D8-B8B3-5234797F5F1E}"/>
              </a:ext>
            </a:extLst>
          </p:cNvPr>
          <p:cNvSpPr/>
          <p:nvPr/>
        </p:nvSpPr>
        <p:spPr>
          <a:xfrm>
            <a:off x="6772224" y="2500315"/>
            <a:ext cx="1447673" cy="1447673"/>
          </a:xfrm>
          <a:custGeom>
            <a:avLst/>
            <a:gdLst>
              <a:gd name="connsiteX0" fmla="*/ 1447674 w 1447673"/>
              <a:gd name="connsiteY0" fmla="*/ 723837 h 1447673"/>
              <a:gd name="connsiteX1" fmla="*/ 1392577 w 1447673"/>
              <a:gd name="connsiteY1" fmla="*/ 446837 h 1447673"/>
              <a:gd name="connsiteX2" fmla="*/ 1235668 w 1447673"/>
              <a:gd name="connsiteY2" fmla="*/ 212007 h 1447673"/>
              <a:gd name="connsiteX3" fmla="*/ 1000836 w 1447673"/>
              <a:gd name="connsiteY3" fmla="*/ 55099 h 1447673"/>
              <a:gd name="connsiteX4" fmla="*/ 723837 w 1447673"/>
              <a:gd name="connsiteY4" fmla="*/ 0 h 1447673"/>
              <a:gd name="connsiteX5" fmla="*/ 446837 w 1447673"/>
              <a:gd name="connsiteY5" fmla="*/ 55099 h 1447673"/>
              <a:gd name="connsiteX6" fmla="*/ 212007 w 1447673"/>
              <a:gd name="connsiteY6" fmla="*/ 212007 h 1447673"/>
              <a:gd name="connsiteX7" fmla="*/ 55099 w 1447673"/>
              <a:gd name="connsiteY7" fmla="*/ 446837 h 1447673"/>
              <a:gd name="connsiteX8" fmla="*/ 0 w 1447673"/>
              <a:gd name="connsiteY8" fmla="*/ 723837 h 1447673"/>
              <a:gd name="connsiteX9" fmla="*/ 55099 w 1447673"/>
              <a:gd name="connsiteY9" fmla="*/ 1000836 h 1447673"/>
              <a:gd name="connsiteX10" fmla="*/ 212007 w 1447673"/>
              <a:gd name="connsiteY10" fmla="*/ 1235668 h 1447673"/>
              <a:gd name="connsiteX11" fmla="*/ 446837 w 1447673"/>
              <a:gd name="connsiteY11" fmla="*/ 1392577 h 1447673"/>
              <a:gd name="connsiteX12" fmla="*/ 723837 w 1447673"/>
              <a:gd name="connsiteY12" fmla="*/ 1447674 h 1447673"/>
              <a:gd name="connsiteX13" fmla="*/ 1000836 w 1447673"/>
              <a:gd name="connsiteY13" fmla="*/ 1392577 h 1447673"/>
              <a:gd name="connsiteX14" fmla="*/ 1235668 w 1447673"/>
              <a:gd name="connsiteY14" fmla="*/ 1235668 h 1447673"/>
              <a:gd name="connsiteX15" fmla="*/ 1392577 w 1447673"/>
              <a:gd name="connsiteY15" fmla="*/ 1000836 h 1447673"/>
              <a:gd name="connsiteX16" fmla="*/ 1447674 w 1447673"/>
              <a:gd name="connsiteY16" fmla="*/ 723837 h 144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47673" h="1447673">
                <a:moveTo>
                  <a:pt x="1447674" y="723837"/>
                </a:moveTo>
                <a:cubicBezTo>
                  <a:pt x="1447674" y="628782"/>
                  <a:pt x="1428949" y="534652"/>
                  <a:pt x="1392577" y="446837"/>
                </a:cubicBezTo>
                <a:cubicBezTo>
                  <a:pt x="1356199" y="359019"/>
                  <a:pt x="1302880" y="279220"/>
                  <a:pt x="1235668" y="212007"/>
                </a:cubicBezTo>
                <a:cubicBezTo>
                  <a:pt x="1168456" y="144794"/>
                  <a:pt x="1088655" y="91474"/>
                  <a:pt x="1000836" y="55099"/>
                </a:cubicBezTo>
                <a:cubicBezTo>
                  <a:pt x="913022" y="18724"/>
                  <a:pt x="818892" y="0"/>
                  <a:pt x="723837" y="0"/>
                </a:cubicBezTo>
                <a:cubicBezTo>
                  <a:pt x="628782" y="0"/>
                  <a:pt x="534652" y="18724"/>
                  <a:pt x="446837" y="55099"/>
                </a:cubicBezTo>
                <a:cubicBezTo>
                  <a:pt x="359019" y="91474"/>
                  <a:pt x="279220" y="144794"/>
                  <a:pt x="212007" y="212007"/>
                </a:cubicBezTo>
                <a:cubicBezTo>
                  <a:pt x="144794" y="279220"/>
                  <a:pt x="91474" y="359019"/>
                  <a:pt x="55099" y="446837"/>
                </a:cubicBezTo>
                <a:cubicBezTo>
                  <a:pt x="18724" y="534652"/>
                  <a:pt x="0" y="628782"/>
                  <a:pt x="0" y="723837"/>
                </a:cubicBezTo>
                <a:cubicBezTo>
                  <a:pt x="0" y="818892"/>
                  <a:pt x="18724" y="913022"/>
                  <a:pt x="55099" y="1000836"/>
                </a:cubicBezTo>
                <a:cubicBezTo>
                  <a:pt x="91474" y="1088655"/>
                  <a:pt x="144794" y="1168456"/>
                  <a:pt x="212007" y="1235668"/>
                </a:cubicBezTo>
                <a:cubicBezTo>
                  <a:pt x="279220" y="1302880"/>
                  <a:pt x="359019" y="1356199"/>
                  <a:pt x="446837" y="1392577"/>
                </a:cubicBezTo>
                <a:cubicBezTo>
                  <a:pt x="534652" y="1428949"/>
                  <a:pt x="628782" y="1447674"/>
                  <a:pt x="723837" y="1447674"/>
                </a:cubicBezTo>
                <a:cubicBezTo>
                  <a:pt x="818892" y="1447674"/>
                  <a:pt x="913022" y="1428949"/>
                  <a:pt x="1000836" y="1392577"/>
                </a:cubicBezTo>
                <a:cubicBezTo>
                  <a:pt x="1088655" y="1356199"/>
                  <a:pt x="1168456" y="1302880"/>
                  <a:pt x="1235668" y="1235668"/>
                </a:cubicBezTo>
                <a:cubicBezTo>
                  <a:pt x="1302880" y="1168456"/>
                  <a:pt x="1356199" y="1088655"/>
                  <a:pt x="1392577" y="1000836"/>
                </a:cubicBezTo>
                <a:cubicBezTo>
                  <a:pt x="1428949" y="913022"/>
                  <a:pt x="1447674" y="818892"/>
                  <a:pt x="1447674" y="723837"/>
                </a:cubicBezTo>
              </a:path>
            </a:pathLst>
          </a:custGeom>
          <a:noFill/>
          <a:ln w="27117" cap="sq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3F923B2-B65E-4444-E6C4-A5144ADA4A84}"/>
              </a:ext>
            </a:extLst>
          </p:cNvPr>
          <p:cNvSpPr/>
          <p:nvPr/>
        </p:nvSpPr>
        <p:spPr>
          <a:xfrm>
            <a:off x="7751570" y="2695097"/>
            <a:ext cx="94225" cy="94225"/>
          </a:xfrm>
          <a:custGeom>
            <a:avLst/>
            <a:gdLst>
              <a:gd name="connsiteX0" fmla="*/ 23752 w 94225"/>
              <a:gd name="connsiteY0" fmla="*/ 94277 h 94225"/>
              <a:gd name="connsiteX1" fmla="*/ 47308 w 94225"/>
              <a:gd name="connsiteY1" fmla="*/ 70721 h 94225"/>
              <a:gd name="connsiteX2" fmla="*/ 70865 w 94225"/>
              <a:gd name="connsiteY2" fmla="*/ 94277 h 94225"/>
              <a:gd name="connsiteX3" fmla="*/ 94421 w 94225"/>
              <a:gd name="connsiteY3" fmla="*/ 70721 h 94225"/>
              <a:gd name="connsiteX4" fmla="*/ 70865 w 94225"/>
              <a:gd name="connsiteY4" fmla="*/ 47164 h 94225"/>
              <a:gd name="connsiteX5" fmla="*/ 94421 w 94225"/>
              <a:gd name="connsiteY5" fmla="*/ 23608 h 94225"/>
              <a:gd name="connsiteX6" fmla="*/ 70865 w 94225"/>
              <a:gd name="connsiteY6" fmla="*/ 52 h 94225"/>
              <a:gd name="connsiteX7" fmla="*/ 47308 w 94225"/>
              <a:gd name="connsiteY7" fmla="*/ 23608 h 94225"/>
              <a:gd name="connsiteX8" fmla="*/ 23752 w 94225"/>
              <a:gd name="connsiteY8" fmla="*/ 52 h 94225"/>
              <a:gd name="connsiteX9" fmla="*/ 196 w 94225"/>
              <a:gd name="connsiteY9" fmla="*/ 23608 h 94225"/>
              <a:gd name="connsiteX10" fmla="*/ 23752 w 94225"/>
              <a:gd name="connsiteY10" fmla="*/ 47164 h 94225"/>
              <a:gd name="connsiteX11" fmla="*/ 196 w 94225"/>
              <a:gd name="connsiteY11" fmla="*/ 70721 h 9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25" h="94225">
                <a:moveTo>
                  <a:pt x="23752" y="94277"/>
                </a:moveTo>
                <a:lnTo>
                  <a:pt x="47308" y="70721"/>
                </a:lnTo>
                <a:lnTo>
                  <a:pt x="70865" y="94277"/>
                </a:lnTo>
                <a:lnTo>
                  <a:pt x="94421" y="70721"/>
                </a:lnTo>
                <a:lnTo>
                  <a:pt x="70865" y="47164"/>
                </a:lnTo>
                <a:lnTo>
                  <a:pt x="94421" y="23608"/>
                </a:lnTo>
                <a:lnTo>
                  <a:pt x="70865" y="52"/>
                </a:lnTo>
                <a:lnTo>
                  <a:pt x="47308" y="23608"/>
                </a:lnTo>
                <a:lnTo>
                  <a:pt x="23752" y="52"/>
                </a:lnTo>
                <a:lnTo>
                  <a:pt x="196" y="23608"/>
                </a:lnTo>
                <a:lnTo>
                  <a:pt x="23752" y="47164"/>
                </a:lnTo>
                <a:lnTo>
                  <a:pt x="196" y="70721"/>
                </a:lnTo>
                <a:close/>
              </a:path>
            </a:pathLst>
          </a:custGeom>
          <a:solidFill>
            <a:srgbClr val="FF8F43"/>
          </a:solidFill>
          <a:ln w="4339" cap="flat">
            <a:solidFill>
              <a:srgbClr val="1A1A1A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8205A1-A848-AFE1-A326-8B34B451C150}"/>
              </a:ext>
            </a:extLst>
          </p:cNvPr>
          <p:cNvSpPr txBox="1"/>
          <p:nvPr/>
        </p:nvSpPr>
        <p:spPr>
          <a:xfrm>
            <a:off x="7660415" y="2054494"/>
            <a:ext cx="835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8F43"/>
                </a:solidFill>
              </a:rPr>
              <a:t>p = 1.84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05B4888-1814-6714-3E62-E8CBF28320B9}"/>
              </a:ext>
            </a:extLst>
          </p:cNvPr>
          <p:cNvCxnSpPr>
            <a:cxnSpLocks/>
          </p:cNvCxnSpPr>
          <p:nvPr/>
        </p:nvCxnSpPr>
        <p:spPr>
          <a:xfrm flipH="1">
            <a:off x="7816403" y="2301338"/>
            <a:ext cx="130168" cy="364016"/>
          </a:xfrm>
          <a:prstGeom prst="straightConnector1">
            <a:avLst/>
          </a:prstGeom>
          <a:ln w="38100">
            <a:solidFill>
              <a:srgbClr val="FF8F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001DCD84-FABA-BED3-544F-6B24017C26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41017"/>
          <a:stretch/>
        </p:blipFill>
        <p:spPr>
          <a:xfrm>
            <a:off x="378101" y="4564948"/>
            <a:ext cx="1488800" cy="198402"/>
          </a:xfrm>
          <a:prstGeom prst="rect">
            <a:avLst/>
          </a:prstGeom>
        </p:spPr>
      </p:pic>
      <p:sp>
        <p:nvSpPr>
          <p:cNvPr id="3" name="Subtitle 4">
            <a:extLst>
              <a:ext uri="{FF2B5EF4-FFF2-40B4-BE49-F238E27FC236}">
                <a16:creationId xmlns:a16="http://schemas.microsoft.com/office/drawing/2014/main" id="{C4BF5FD0-6A31-B0F2-8B47-305F4A904506}"/>
              </a:ext>
            </a:extLst>
          </p:cNvPr>
          <p:cNvSpPr txBox="1">
            <a:spLocks/>
          </p:cNvSpPr>
          <p:nvPr/>
        </p:nvSpPr>
        <p:spPr>
          <a:xfrm>
            <a:off x="5165500" y="0"/>
            <a:ext cx="4937350" cy="390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unito"/>
              <a:buNone/>
              <a:defRPr sz="1600" b="0" i="0" u="none" strike="noStrike" cap="none">
                <a:solidFill>
                  <a:srgbClr val="1E343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latin typeface="Bebas Neue" panose="020B0606020202050201" pitchFamily="34" charset="0"/>
              </a:rPr>
              <a:t>Tobias Schanz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C8BA93A-2F12-BCC1-B7B5-32EBD6994C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55800" y="4223112"/>
            <a:ext cx="852330" cy="68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2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/>
      <p:bldP spid="9" grpId="0"/>
      <p:bldP spid="18" grpId="0" animBg="1"/>
      <p:bldP spid="21" grpId="0" animBg="1"/>
      <p:bldP spid="22" grpId="0" animBg="1"/>
      <p:bldP spid="23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C1C3B3-DE90-84AF-8187-29DD20F45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was the Lorenz 96 Model again?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02150A-E29A-A3AE-F8DA-8A58BFEB40E6}"/>
                  </a:ext>
                </a:extLst>
              </p:cNvPr>
              <p:cNvSpPr txBox="1"/>
              <p:nvPr/>
            </p:nvSpPr>
            <p:spPr>
              <a:xfrm>
                <a:off x="1509210" y="1428197"/>
                <a:ext cx="4093878" cy="5844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de-DE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de-DE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de-DE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sz="2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de-DE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02150A-E29A-A3AE-F8DA-8A58BFEB4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210" y="1428197"/>
                <a:ext cx="4093878" cy="5844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phic 9" descr="Circles with arrows with solid fill">
            <a:extLst>
              <a:ext uri="{FF2B5EF4-FFF2-40B4-BE49-F238E27FC236}">
                <a16:creationId xmlns:a16="http://schemas.microsoft.com/office/drawing/2014/main" id="{00568927-5AF7-2878-5E32-60085742E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36080" y="2201308"/>
            <a:ext cx="502416" cy="5024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0385EB-68A9-8381-94F0-EEDDB300BB6B}"/>
              </a:ext>
            </a:extLst>
          </p:cNvPr>
          <p:cNvSpPr txBox="1"/>
          <p:nvPr/>
        </p:nvSpPr>
        <p:spPr>
          <a:xfrm>
            <a:off x="3046545" y="2700998"/>
            <a:ext cx="1239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AB423"/>
                </a:solidFill>
                <a:latin typeface="Nunito" pitchFamily="2" charset="0"/>
              </a:rPr>
              <a:t>Periodic in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09FED7-D091-116E-77D1-AF0544931503}"/>
                  </a:ext>
                </a:extLst>
              </p:cNvPr>
              <p:cNvSpPr txBox="1"/>
              <p:nvPr/>
            </p:nvSpPr>
            <p:spPr>
              <a:xfrm>
                <a:off x="579001" y="2700998"/>
                <a:ext cx="233429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AED6F1"/>
                    </a:solidFill>
                    <a:latin typeface="Nunito" pitchFamily="2" charset="0"/>
                  </a:rPr>
                  <a:t>Chaotic for certain </a:t>
                </a:r>
              </a:p>
              <a:p>
                <a:pPr algn="ctr"/>
                <a:r>
                  <a:rPr lang="en-US" sz="2000" dirty="0">
                    <a:solidFill>
                      <a:srgbClr val="AED6F1"/>
                    </a:solidFill>
                    <a:latin typeface="Nunito" pitchFamily="2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rgbClr val="AED6F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000" i="1" dirty="0">
                  <a:solidFill>
                    <a:srgbClr val="AED6F1"/>
                  </a:solidFill>
                  <a:latin typeface="Nunito" pitchFamily="2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09FED7-D091-116E-77D1-AF0544931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01" y="2700998"/>
                <a:ext cx="2334293" cy="707886"/>
              </a:xfrm>
              <a:prstGeom prst="rect">
                <a:avLst/>
              </a:prstGeom>
              <a:blipFill>
                <a:blip r:embed="rId6"/>
                <a:stretch>
                  <a:fillRect l="-2350" t="-4310" r="-2611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oogle Shape;5987;p71">
            <a:extLst>
              <a:ext uri="{FF2B5EF4-FFF2-40B4-BE49-F238E27FC236}">
                <a16:creationId xmlns:a16="http://schemas.microsoft.com/office/drawing/2014/main" id="{E44BD920-BAD2-1B2D-017F-B5FF1809241A}"/>
              </a:ext>
            </a:extLst>
          </p:cNvPr>
          <p:cNvGrpSpPr/>
          <p:nvPr/>
        </p:nvGrpSpPr>
        <p:grpSpPr>
          <a:xfrm>
            <a:off x="1509210" y="2302107"/>
            <a:ext cx="340573" cy="339271"/>
            <a:chOff x="2085450" y="842250"/>
            <a:chExt cx="483700" cy="481850"/>
          </a:xfrm>
          <a:solidFill>
            <a:srgbClr val="AED6F1"/>
          </a:solidFill>
        </p:grpSpPr>
        <p:sp>
          <p:nvSpPr>
            <p:cNvPr id="22" name="Google Shape;5988;p71">
              <a:extLst>
                <a:ext uri="{FF2B5EF4-FFF2-40B4-BE49-F238E27FC236}">
                  <a16:creationId xmlns:a16="http://schemas.microsoft.com/office/drawing/2014/main" id="{E0445B1F-1002-0C80-7560-F50DC1AE6935}"/>
                </a:ext>
              </a:extLst>
            </p:cNvPr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" name="Google Shape;5989;p71">
              <a:extLst>
                <a:ext uri="{FF2B5EF4-FFF2-40B4-BE49-F238E27FC236}">
                  <a16:creationId xmlns:a16="http://schemas.microsoft.com/office/drawing/2014/main" id="{9CA20BAB-84AE-D049-BCC6-53AB0D0CEF1D}"/>
                </a:ext>
              </a:extLst>
            </p:cNvPr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" name="Google Shape;5990;p71">
              <a:extLst>
                <a:ext uri="{FF2B5EF4-FFF2-40B4-BE49-F238E27FC236}">
                  <a16:creationId xmlns:a16="http://schemas.microsoft.com/office/drawing/2014/main" id="{82DA0EF3-2D9F-D212-1AAF-A78D7C06A308}"/>
                </a:ext>
              </a:extLst>
            </p:cNvPr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5" name="Google Shape;4674;p67">
            <a:extLst>
              <a:ext uri="{FF2B5EF4-FFF2-40B4-BE49-F238E27FC236}">
                <a16:creationId xmlns:a16="http://schemas.microsoft.com/office/drawing/2014/main" id="{6BDFECA6-44B5-57D4-6B04-B637CCC74A55}"/>
              </a:ext>
            </a:extLst>
          </p:cNvPr>
          <p:cNvGrpSpPr/>
          <p:nvPr/>
        </p:nvGrpSpPr>
        <p:grpSpPr>
          <a:xfrm>
            <a:off x="2988609" y="3553417"/>
            <a:ext cx="1350384" cy="446607"/>
            <a:chOff x="6853653" y="2534077"/>
            <a:chExt cx="1515548" cy="501230"/>
          </a:xfrm>
        </p:grpSpPr>
        <p:grpSp>
          <p:nvGrpSpPr>
            <p:cNvPr id="26" name="Google Shape;4675;p67">
              <a:extLst>
                <a:ext uri="{FF2B5EF4-FFF2-40B4-BE49-F238E27FC236}">
                  <a16:creationId xmlns:a16="http://schemas.microsoft.com/office/drawing/2014/main" id="{57D74019-4B04-295E-2FA3-555676CCBEE7}"/>
                </a:ext>
              </a:extLst>
            </p:cNvPr>
            <p:cNvGrpSpPr/>
            <p:nvPr/>
          </p:nvGrpSpPr>
          <p:grpSpPr>
            <a:xfrm>
              <a:off x="6853653" y="2618924"/>
              <a:ext cx="1515548" cy="324556"/>
              <a:chOff x="6853641" y="2618923"/>
              <a:chExt cx="1515545" cy="324556"/>
            </a:xfrm>
          </p:grpSpPr>
          <p:sp>
            <p:nvSpPr>
              <p:cNvPr id="32" name="Google Shape;4676;p67">
                <a:extLst>
                  <a:ext uri="{FF2B5EF4-FFF2-40B4-BE49-F238E27FC236}">
                    <a16:creationId xmlns:a16="http://schemas.microsoft.com/office/drawing/2014/main" id="{8CC5793C-610E-666E-7822-0C01A5F251D4}"/>
                  </a:ext>
                </a:extLst>
              </p:cNvPr>
              <p:cNvSpPr/>
              <p:nvPr/>
            </p:nvSpPr>
            <p:spPr>
              <a:xfrm>
                <a:off x="7747010" y="2781222"/>
                <a:ext cx="324578" cy="162258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3951" extrusionOk="0">
                    <a:moveTo>
                      <a:pt x="1" y="0"/>
                    </a:moveTo>
                    <a:cubicBezTo>
                      <a:pt x="1" y="540"/>
                      <a:pt x="113" y="1075"/>
                      <a:pt x="327" y="1571"/>
                    </a:cubicBezTo>
                    <a:cubicBezTo>
                      <a:pt x="938" y="2971"/>
                      <a:pt x="2332" y="3951"/>
                      <a:pt x="3953" y="3951"/>
                    </a:cubicBezTo>
                    <a:cubicBezTo>
                      <a:pt x="6132" y="3951"/>
                      <a:pt x="7903" y="2178"/>
                      <a:pt x="7903" y="0"/>
                    </a:cubicBezTo>
                    <a:lnTo>
                      <a:pt x="7248" y="0"/>
                    </a:lnTo>
                    <a:cubicBezTo>
                      <a:pt x="7248" y="1818"/>
                      <a:pt x="5770" y="3296"/>
                      <a:pt x="3953" y="3296"/>
                    </a:cubicBezTo>
                    <a:cubicBezTo>
                      <a:pt x="2135" y="3296"/>
                      <a:pt x="657" y="1818"/>
                      <a:pt x="657" y="0"/>
                    </a:cubicBezTo>
                    <a:close/>
                  </a:path>
                </a:pathLst>
              </a:custGeom>
              <a:solidFill>
                <a:srgbClr val="B1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4677;p67">
                <a:extLst>
                  <a:ext uri="{FF2B5EF4-FFF2-40B4-BE49-F238E27FC236}">
                    <a16:creationId xmlns:a16="http://schemas.microsoft.com/office/drawing/2014/main" id="{756A67C5-5145-2C95-E646-D6F8CCAEB7E9}"/>
                  </a:ext>
                </a:extLst>
              </p:cNvPr>
              <p:cNvSpPr/>
              <p:nvPr/>
            </p:nvSpPr>
            <p:spPr>
              <a:xfrm>
                <a:off x="7449412" y="2618923"/>
                <a:ext cx="324496" cy="162258"/>
              </a:xfrm>
              <a:custGeom>
                <a:avLst/>
                <a:gdLst/>
                <a:ahLst/>
                <a:cxnLst/>
                <a:rect l="l" t="t" r="r" b="b"/>
                <a:pathLst>
                  <a:path w="7902" h="3951" extrusionOk="0">
                    <a:moveTo>
                      <a:pt x="3951" y="0"/>
                    </a:moveTo>
                    <a:cubicBezTo>
                      <a:pt x="2330" y="0"/>
                      <a:pt x="935" y="982"/>
                      <a:pt x="327" y="2380"/>
                    </a:cubicBezTo>
                    <a:cubicBezTo>
                      <a:pt x="111" y="2874"/>
                      <a:pt x="0" y="3409"/>
                      <a:pt x="0" y="3951"/>
                    </a:cubicBezTo>
                    <a:lnTo>
                      <a:pt x="653" y="3951"/>
                    </a:lnTo>
                    <a:cubicBezTo>
                      <a:pt x="653" y="2135"/>
                      <a:pt x="2133" y="657"/>
                      <a:pt x="3951" y="657"/>
                    </a:cubicBezTo>
                    <a:cubicBezTo>
                      <a:pt x="5767" y="657"/>
                      <a:pt x="7246" y="2135"/>
                      <a:pt x="7246" y="3951"/>
                    </a:cubicBezTo>
                    <a:lnTo>
                      <a:pt x="7901" y="3951"/>
                    </a:lnTo>
                    <a:cubicBezTo>
                      <a:pt x="7901" y="3411"/>
                      <a:pt x="7791" y="2876"/>
                      <a:pt x="7574" y="2381"/>
                    </a:cubicBezTo>
                    <a:cubicBezTo>
                      <a:pt x="6966" y="982"/>
                      <a:pt x="5571" y="0"/>
                      <a:pt x="3951" y="0"/>
                    </a:cubicBezTo>
                    <a:close/>
                  </a:path>
                </a:pathLst>
              </a:custGeom>
              <a:solidFill>
                <a:srgbClr val="35C5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4678;p67">
                <a:extLst>
                  <a:ext uri="{FF2B5EF4-FFF2-40B4-BE49-F238E27FC236}">
                    <a16:creationId xmlns:a16="http://schemas.microsoft.com/office/drawing/2014/main" id="{4CE818F2-9912-AFC6-C877-505D2748A780}"/>
                  </a:ext>
                </a:extLst>
              </p:cNvPr>
              <p:cNvSpPr/>
              <p:nvPr/>
            </p:nvSpPr>
            <p:spPr>
              <a:xfrm>
                <a:off x="6853641" y="2618923"/>
                <a:ext cx="324824" cy="162792"/>
              </a:xfrm>
              <a:custGeom>
                <a:avLst/>
                <a:gdLst/>
                <a:ahLst/>
                <a:cxnLst/>
                <a:rect l="l" t="t" r="r" b="b"/>
                <a:pathLst>
                  <a:path w="7910" h="3964" extrusionOk="0">
                    <a:moveTo>
                      <a:pt x="3958" y="0"/>
                    </a:moveTo>
                    <a:cubicBezTo>
                      <a:pt x="3954" y="0"/>
                      <a:pt x="3950" y="0"/>
                      <a:pt x="3946" y="0"/>
                    </a:cubicBezTo>
                    <a:cubicBezTo>
                      <a:pt x="1768" y="6"/>
                      <a:pt x="0" y="1784"/>
                      <a:pt x="6" y="3963"/>
                    </a:cubicBezTo>
                    <a:lnTo>
                      <a:pt x="661" y="3962"/>
                    </a:lnTo>
                    <a:cubicBezTo>
                      <a:pt x="657" y="2144"/>
                      <a:pt x="2131" y="661"/>
                      <a:pt x="3947" y="655"/>
                    </a:cubicBezTo>
                    <a:cubicBezTo>
                      <a:pt x="3951" y="655"/>
                      <a:pt x="3955" y="655"/>
                      <a:pt x="3959" y="655"/>
                    </a:cubicBezTo>
                    <a:cubicBezTo>
                      <a:pt x="5771" y="655"/>
                      <a:pt x="7248" y="2127"/>
                      <a:pt x="7254" y="3939"/>
                    </a:cubicBezTo>
                    <a:lnTo>
                      <a:pt x="7256" y="3939"/>
                    </a:lnTo>
                    <a:lnTo>
                      <a:pt x="7909" y="3938"/>
                    </a:lnTo>
                    <a:cubicBezTo>
                      <a:pt x="7907" y="3398"/>
                      <a:pt x="7795" y="2863"/>
                      <a:pt x="7578" y="2368"/>
                    </a:cubicBezTo>
                    <a:cubicBezTo>
                      <a:pt x="6966" y="976"/>
                      <a:pt x="5573" y="0"/>
                      <a:pt x="3958" y="0"/>
                    </a:cubicBezTo>
                    <a:close/>
                  </a:path>
                </a:pathLst>
              </a:custGeom>
              <a:solidFill>
                <a:srgbClr val="35C5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4679;p67">
                <a:extLst>
                  <a:ext uri="{FF2B5EF4-FFF2-40B4-BE49-F238E27FC236}">
                    <a16:creationId xmlns:a16="http://schemas.microsoft.com/office/drawing/2014/main" id="{2349412F-3F48-9E3B-506E-DA13979EEE28}"/>
                  </a:ext>
                </a:extLst>
              </p:cNvPr>
              <p:cNvSpPr/>
              <p:nvPr/>
            </p:nvSpPr>
            <p:spPr>
              <a:xfrm>
                <a:off x="7151691" y="2781222"/>
                <a:ext cx="324578" cy="162258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3951" extrusionOk="0">
                    <a:moveTo>
                      <a:pt x="1" y="0"/>
                    </a:moveTo>
                    <a:cubicBezTo>
                      <a:pt x="1" y="540"/>
                      <a:pt x="111" y="1075"/>
                      <a:pt x="328" y="1571"/>
                    </a:cubicBezTo>
                    <a:cubicBezTo>
                      <a:pt x="938" y="2971"/>
                      <a:pt x="2332" y="3951"/>
                      <a:pt x="3953" y="3951"/>
                    </a:cubicBezTo>
                    <a:cubicBezTo>
                      <a:pt x="5574" y="3951"/>
                      <a:pt x="6967" y="2971"/>
                      <a:pt x="7575" y="1573"/>
                    </a:cubicBezTo>
                    <a:cubicBezTo>
                      <a:pt x="7791" y="1076"/>
                      <a:pt x="7903" y="541"/>
                      <a:pt x="7903" y="0"/>
                    </a:cubicBezTo>
                    <a:lnTo>
                      <a:pt x="7249" y="0"/>
                    </a:lnTo>
                    <a:cubicBezTo>
                      <a:pt x="7249" y="1818"/>
                      <a:pt x="5770" y="3296"/>
                      <a:pt x="3953" y="3296"/>
                    </a:cubicBezTo>
                    <a:cubicBezTo>
                      <a:pt x="2135" y="3296"/>
                      <a:pt x="657" y="1818"/>
                      <a:pt x="657" y="0"/>
                    </a:cubicBezTo>
                    <a:close/>
                  </a:path>
                </a:pathLst>
              </a:custGeom>
              <a:solidFill>
                <a:srgbClr val="B1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4680;p67">
                <a:extLst>
                  <a:ext uri="{FF2B5EF4-FFF2-40B4-BE49-F238E27FC236}">
                    <a16:creationId xmlns:a16="http://schemas.microsoft.com/office/drawing/2014/main" id="{02F36302-3D1C-47DB-0052-AB3EDEC37AC9}"/>
                  </a:ext>
                </a:extLst>
              </p:cNvPr>
              <p:cNvSpPr/>
              <p:nvPr/>
            </p:nvSpPr>
            <p:spPr>
              <a:xfrm>
                <a:off x="8044362" y="2618923"/>
                <a:ext cx="324824" cy="162792"/>
              </a:xfrm>
              <a:custGeom>
                <a:avLst/>
                <a:gdLst/>
                <a:ahLst/>
                <a:cxnLst/>
                <a:rect l="l" t="t" r="r" b="b"/>
                <a:pathLst>
                  <a:path w="7910" h="3964" extrusionOk="0">
                    <a:moveTo>
                      <a:pt x="3959" y="0"/>
                    </a:moveTo>
                    <a:cubicBezTo>
                      <a:pt x="3955" y="0"/>
                      <a:pt x="3951" y="0"/>
                      <a:pt x="3947" y="0"/>
                    </a:cubicBezTo>
                    <a:cubicBezTo>
                      <a:pt x="1769" y="8"/>
                      <a:pt x="1" y="1786"/>
                      <a:pt x="7" y="3963"/>
                    </a:cubicBezTo>
                    <a:lnTo>
                      <a:pt x="664" y="3962"/>
                    </a:lnTo>
                    <a:cubicBezTo>
                      <a:pt x="658" y="2144"/>
                      <a:pt x="2132" y="661"/>
                      <a:pt x="3948" y="657"/>
                    </a:cubicBezTo>
                    <a:cubicBezTo>
                      <a:pt x="3952" y="657"/>
                      <a:pt x="3956" y="657"/>
                      <a:pt x="3960" y="657"/>
                    </a:cubicBezTo>
                    <a:cubicBezTo>
                      <a:pt x="5772" y="657"/>
                      <a:pt x="7249" y="2127"/>
                      <a:pt x="7255" y="3941"/>
                    </a:cubicBezTo>
                    <a:lnTo>
                      <a:pt x="7257" y="3941"/>
                    </a:lnTo>
                    <a:lnTo>
                      <a:pt x="7910" y="3939"/>
                    </a:lnTo>
                    <a:cubicBezTo>
                      <a:pt x="7908" y="3398"/>
                      <a:pt x="7796" y="2865"/>
                      <a:pt x="7578" y="2370"/>
                    </a:cubicBezTo>
                    <a:cubicBezTo>
                      <a:pt x="6967" y="976"/>
                      <a:pt x="5574" y="0"/>
                      <a:pt x="3959" y="0"/>
                    </a:cubicBezTo>
                    <a:close/>
                  </a:path>
                </a:pathLst>
              </a:custGeom>
              <a:solidFill>
                <a:srgbClr val="35C5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4681;p67">
              <a:extLst>
                <a:ext uri="{FF2B5EF4-FFF2-40B4-BE49-F238E27FC236}">
                  <a16:creationId xmlns:a16="http://schemas.microsoft.com/office/drawing/2014/main" id="{AFE22C0A-5D89-C341-B4A7-F6762B2477A1}"/>
                </a:ext>
              </a:extLst>
            </p:cNvPr>
            <p:cNvSpPr/>
            <p:nvPr/>
          </p:nvSpPr>
          <p:spPr>
            <a:xfrm>
              <a:off x="6899275" y="2673831"/>
              <a:ext cx="225243" cy="361476"/>
            </a:xfrm>
            <a:custGeom>
              <a:avLst/>
              <a:gdLst/>
              <a:ahLst/>
              <a:cxnLst/>
              <a:rect l="l" t="t" r="r" b="b"/>
              <a:pathLst>
                <a:path w="5485" h="8802" extrusionOk="0">
                  <a:moveTo>
                    <a:pt x="2798" y="1197"/>
                  </a:moveTo>
                  <a:cubicBezTo>
                    <a:pt x="2989" y="1197"/>
                    <a:pt x="3183" y="1234"/>
                    <a:pt x="3366" y="1310"/>
                  </a:cubicBezTo>
                  <a:cubicBezTo>
                    <a:pt x="3924" y="1542"/>
                    <a:pt x="4287" y="2085"/>
                    <a:pt x="4287" y="2689"/>
                  </a:cubicBezTo>
                  <a:cubicBezTo>
                    <a:pt x="4287" y="3512"/>
                    <a:pt x="3619" y="4178"/>
                    <a:pt x="2796" y="4180"/>
                  </a:cubicBezTo>
                  <a:cubicBezTo>
                    <a:pt x="2194" y="4180"/>
                    <a:pt x="1650" y="3816"/>
                    <a:pt x="1419" y="3259"/>
                  </a:cubicBezTo>
                  <a:cubicBezTo>
                    <a:pt x="1189" y="2702"/>
                    <a:pt x="1317" y="2061"/>
                    <a:pt x="1743" y="1634"/>
                  </a:cubicBezTo>
                  <a:cubicBezTo>
                    <a:pt x="2028" y="1348"/>
                    <a:pt x="2410" y="1197"/>
                    <a:pt x="2798" y="1197"/>
                  </a:cubicBezTo>
                  <a:close/>
                  <a:moveTo>
                    <a:pt x="2796" y="1"/>
                  </a:moveTo>
                  <a:cubicBezTo>
                    <a:pt x="2254" y="1"/>
                    <a:pt x="1714" y="165"/>
                    <a:pt x="1253" y="489"/>
                  </a:cubicBezTo>
                  <a:cubicBezTo>
                    <a:pt x="433" y="1063"/>
                    <a:pt x="0" y="2048"/>
                    <a:pt x="132" y="3043"/>
                  </a:cubicBezTo>
                  <a:cubicBezTo>
                    <a:pt x="263" y="4037"/>
                    <a:pt x="937" y="4875"/>
                    <a:pt x="1880" y="5216"/>
                  </a:cubicBezTo>
                  <a:lnTo>
                    <a:pt x="1880" y="6705"/>
                  </a:lnTo>
                  <a:lnTo>
                    <a:pt x="1067" y="6705"/>
                  </a:lnTo>
                  <a:lnTo>
                    <a:pt x="2723" y="8801"/>
                  </a:lnTo>
                  <a:lnTo>
                    <a:pt x="4377" y="6705"/>
                  </a:lnTo>
                  <a:lnTo>
                    <a:pt x="3563" y="6705"/>
                  </a:lnTo>
                  <a:lnTo>
                    <a:pt x="3563" y="5265"/>
                  </a:lnTo>
                  <a:cubicBezTo>
                    <a:pt x="4703" y="4926"/>
                    <a:pt x="5485" y="3877"/>
                    <a:pt x="5485" y="2689"/>
                  </a:cubicBezTo>
                  <a:cubicBezTo>
                    <a:pt x="5485" y="1685"/>
                    <a:pt x="4926" y="766"/>
                    <a:pt x="4037" y="304"/>
                  </a:cubicBezTo>
                  <a:cubicBezTo>
                    <a:pt x="3647" y="101"/>
                    <a:pt x="3221" y="1"/>
                    <a:pt x="2796" y="1"/>
                  </a:cubicBezTo>
                  <a:close/>
                </a:path>
              </a:pathLst>
            </a:custGeom>
            <a:solidFill>
              <a:srgbClr val="35C5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682;p67">
              <a:extLst>
                <a:ext uri="{FF2B5EF4-FFF2-40B4-BE49-F238E27FC236}">
                  <a16:creationId xmlns:a16="http://schemas.microsoft.com/office/drawing/2014/main" id="{7A01F35A-E4EA-A31A-8649-36C3402B5469}"/>
                </a:ext>
              </a:extLst>
            </p:cNvPr>
            <p:cNvSpPr/>
            <p:nvPr/>
          </p:nvSpPr>
          <p:spPr>
            <a:xfrm>
              <a:off x="7198270" y="2534077"/>
              <a:ext cx="235261" cy="360532"/>
            </a:xfrm>
            <a:custGeom>
              <a:avLst/>
              <a:gdLst/>
              <a:ahLst/>
              <a:cxnLst/>
              <a:rect l="l" t="t" r="r" b="b"/>
              <a:pathLst>
                <a:path w="5729" h="8779" extrusionOk="0">
                  <a:moveTo>
                    <a:pt x="2858" y="4600"/>
                  </a:moveTo>
                  <a:cubicBezTo>
                    <a:pt x="3050" y="4600"/>
                    <a:pt x="3243" y="4637"/>
                    <a:pt x="3427" y="4713"/>
                  </a:cubicBezTo>
                  <a:cubicBezTo>
                    <a:pt x="3985" y="4945"/>
                    <a:pt x="4347" y="5488"/>
                    <a:pt x="4347" y="6092"/>
                  </a:cubicBezTo>
                  <a:cubicBezTo>
                    <a:pt x="4347" y="6915"/>
                    <a:pt x="3679" y="7581"/>
                    <a:pt x="2856" y="7583"/>
                  </a:cubicBezTo>
                  <a:cubicBezTo>
                    <a:pt x="2254" y="7583"/>
                    <a:pt x="1709" y="7219"/>
                    <a:pt x="1479" y="6662"/>
                  </a:cubicBezTo>
                  <a:cubicBezTo>
                    <a:pt x="1248" y="6105"/>
                    <a:pt x="1376" y="5464"/>
                    <a:pt x="1802" y="5037"/>
                  </a:cubicBezTo>
                  <a:cubicBezTo>
                    <a:pt x="2087" y="4751"/>
                    <a:pt x="2469" y="4600"/>
                    <a:pt x="2858" y="4600"/>
                  </a:cubicBezTo>
                  <a:close/>
                  <a:moveTo>
                    <a:pt x="2883" y="0"/>
                  </a:moveTo>
                  <a:lnTo>
                    <a:pt x="1227" y="2097"/>
                  </a:lnTo>
                  <a:lnTo>
                    <a:pt x="2041" y="2097"/>
                  </a:lnTo>
                  <a:lnTo>
                    <a:pt x="2041" y="3530"/>
                  </a:lnTo>
                  <a:cubicBezTo>
                    <a:pt x="782" y="3930"/>
                    <a:pt x="1" y="5184"/>
                    <a:pt x="196" y="6491"/>
                  </a:cubicBezTo>
                  <a:cubicBezTo>
                    <a:pt x="393" y="7796"/>
                    <a:pt x="1507" y="8766"/>
                    <a:pt x="2827" y="8779"/>
                  </a:cubicBezTo>
                  <a:cubicBezTo>
                    <a:pt x="2837" y="8779"/>
                    <a:pt x="2847" y="8779"/>
                    <a:pt x="2857" y="8779"/>
                  </a:cubicBezTo>
                  <a:cubicBezTo>
                    <a:pt x="4165" y="8779"/>
                    <a:pt x="5285" y="7837"/>
                    <a:pt x="5506" y="6545"/>
                  </a:cubicBezTo>
                  <a:cubicBezTo>
                    <a:pt x="5729" y="5245"/>
                    <a:pt x="4974" y="3973"/>
                    <a:pt x="3724" y="3547"/>
                  </a:cubicBezTo>
                  <a:lnTo>
                    <a:pt x="3724" y="2097"/>
                  </a:lnTo>
                  <a:lnTo>
                    <a:pt x="4539" y="2097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B1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683;p67">
              <a:extLst>
                <a:ext uri="{FF2B5EF4-FFF2-40B4-BE49-F238E27FC236}">
                  <a16:creationId xmlns:a16="http://schemas.microsoft.com/office/drawing/2014/main" id="{3F8C388C-5A8E-72F1-204D-C9887D761096}"/>
                </a:ext>
              </a:extLst>
            </p:cNvPr>
            <p:cNvSpPr/>
            <p:nvPr/>
          </p:nvSpPr>
          <p:spPr>
            <a:xfrm>
              <a:off x="7493654" y="2673831"/>
              <a:ext cx="225201" cy="361475"/>
            </a:xfrm>
            <a:custGeom>
              <a:avLst/>
              <a:gdLst/>
              <a:ahLst/>
              <a:cxnLst/>
              <a:rect l="l" t="t" r="r" b="b"/>
              <a:pathLst>
                <a:path w="5484" h="8802" extrusionOk="0">
                  <a:moveTo>
                    <a:pt x="2796" y="1197"/>
                  </a:moveTo>
                  <a:cubicBezTo>
                    <a:pt x="2988" y="1197"/>
                    <a:pt x="3181" y="1234"/>
                    <a:pt x="3365" y="1310"/>
                  </a:cubicBezTo>
                  <a:cubicBezTo>
                    <a:pt x="3922" y="1542"/>
                    <a:pt x="4286" y="2085"/>
                    <a:pt x="4286" y="2689"/>
                  </a:cubicBezTo>
                  <a:cubicBezTo>
                    <a:pt x="4284" y="3512"/>
                    <a:pt x="3618" y="4178"/>
                    <a:pt x="2795" y="4180"/>
                  </a:cubicBezTo>
                  <a:cubicBezTo>
                    <a:pt x="2191" y="4180"/>
                    <a:pt x="1649" y="3816"/>
                    <a:pt x="1418" y="3259"/>
                  </a:cubicBezTo>
                  <a:cubicBezTo>
                    <a:pt x="1187" y="2702"/>
                    <a:pt x="1314" y="2061"/>
                    <a:pt x="1740" y="1634"/>
                  </a:cubicBezTo>
                  <a:cubicBezTo>
                    <a:pt x="2026" y="1348"/>
                    <a:pt x="2408" y="1197"/>
                    <a:pt x="2796" y="1197"/>
                  </a:cubicBezTo>
                  <a:close/>
                  <a:moveTo>
                    <a:pt x="2794" y="1"/>
                  </a:moveTo>
                  <a:cubicBezTo>
                    <a:pt x="2254" y="1"/>
                    <a:pt x="1717" y="163"/>
                    <a:pt x="1258" y="484"/>
                  </a:cubicBezTo>
                  <a:cubicBezTo>
                    <a:pt x="436" y="1055"/>
                    <a:pt x="1" y="2037"/>
                    <a:pt x="127" y="3030"/>
                  </a:cubicBezTo>
                  <a:cubicBezTo>
                    <a:pt x="255" y="4023"/>
                    <a:pt x="923" y="4863"/>
                    <a:pt x="1862" y="5211"/>
                  </a:cubicBezTo>
                  <a:lnTo>
                    <a:pt x="1862" y="6705"/>
                  </a:lnTo>
                  <a:lnTo>
                    <a:pt x="1048" y="6705"/>
                  </a:lnTo>
                  <a:lnTo>
                    <a:pt x="2704" y="8801"/>
                  </a:lnTo>
                  <a:lnTo>
                    <a:pt x="4360" y="6705"/>
                  </a:lnTo>
                  <a:lnTo>
                    <a:pt x="3545" y="6705"/>
                  </a:lnTo>
                  <a:lnTo>
                    <a:pt x="3545" y="5270"/>
                  </a:lnTo>
                  <a:cubicBezTo>
                    <a:pt x="4693" y="4935"/>
                    <a:pt x="5484" y="3883"/>
                    <a:pt x="5484" y="2689"/>
                  </a:cubicBezTo>
                  <a:cubicBezTo>
                    <a:pt x="5482" y="1688"/>
                    <a:pt x="4927" y="769"/>
                    <a:pt x="4039" y="306"/>
                  </a:cubicBezTo>
                  <a:cubicBezTo>
                    <a:pt x="3647" y="102"/>
                    <a:pt x="3220" y="1"/>
                    <a:pt x="2794" y="1"/>
                  </a:cubicBezTo>
                  <a:close/>
                </a:path>
              </a:pathLst>
            </a:custGeom>
            <a:solidFill>
              <a:srgbClr val="35C5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684;p67">
              <a:extLst>
                <a:ext uri="{FF2B5EF4-FFF2-40B4-BE49-F238E27FC236}">
                  <a16:creationId xmlns:a16="http://schemas.microsoft.com/office/drawing/2014/main" id="{9D877B96-783B-602D-F636-95E1642F86B1}"/>
                </a:ext>
              </a:extLst>
            </p:cNvPr>
            <p:cNvSpPr/>
            <p:nvPr/>
          </p:nvSpPr>
          <p:spPr>
            <a:xfrm>
              <a:off x="7792398" y="2534079"/>
              <a:ext cx="235261" cy="360532"/>
            </a:xfrm>
            <a:custGeom>
              <a:avLst/>
              <a:gdLst/>
              <a:ahLst/>
              <a:cxnLst/>
              <a:rect l="l" t="t" r="r" b="b"/>
              <a:pathLst>
                <a:path w="5729" h="8779" extrusionOk="0">
                  <a:moveTo>
                    <a:pt x="2861" y="4601"/>
                  </a:moveTo>
                  <a:cubicBezTo>
                    <a:pt x="3053" y="4601"/>
                    <a:pt x="3247" y="4638"/>
                    <a:pt x="3431" y="4715"/>
                  </a:cubicBezTo>
                  <a:cubicBezTo>
                    <a:pt x="3988" y="4945"/>
                    <a:pt x="4351" y="5488"/>
                    <a:pt x="4351" y="6092"/>
                  </a:cubicBezTo>
                  <a:cubicBezTo>
                    <a:pt x="4350" y="6915"/>
                    <a:pt x="3684" y="7581"/>
                    <a:pt x="2861" y="7583"/>
                  </a:cubicBezTo>
                  <a:cubicBezTo>
                    <a:pt x="2259" y="7583"/>
                    <a:pt x="1714" y="7219"/>
                    <a:pt x="1483" y="6662"/>
                  </a:cubicBezTo>
                  <a:cubicBezTo>
                    <a:pt x="1253" y="6105"/>
                    <a:pt x="1381" y="5464"/>
                    <a:pt x="1807" y="5038"/>
                  </a:cubicBezTo>
                  <a:cubicBezTo>
                    <a:pt x="2092" y="4752"/>
                    <a:pt x="2473" y="4601"/>
                    <a:pt x="2861" y="4601"/>
                  </a:cubicBezTo>
                  <a:close/>
                  <a:moveTo>
                    <a:pt x="2870" y="0"/>
                  </a:moveTo>
                  <a:lnTo>
                    <a:pt x="1214" y="2097"/>
                  </a:lnTo>
                  <a:lnTo>
                    <a:pt x="2028" y="2097"/>
                  </a:lnTo>
                  <a:lnTo>
                    <a:pt x="2028" y="3536"/>
                  </a:lnTo>
                  <a:cubicBezTo>
                    <a:pt x="773" y="3944"/>
                    <a:pt x="1" y="5205"/>
                    <a:pt x="204" y="6508"/>
                  </a:cubicBezTo>
                  <a:cubicBezTo>
                    <a:pt x="409" y="7813"/>
                    <a:pt x="1532" y="8776"/>
                    <a:pt x="2851" y="8779"/>
                  </a:cubicBezTo>
                  <a:cubicBezTo>
                    <a:pt x="2854" y="8779"/>
                    <a:pt x="2858" y="8779"/>
                    <a:pt x="2861" y="8779"/>
                  </a:cubicBezTo>
                  <a:cubicBezTo>
                    <a:pt x="4178" y="8779"/>
                    <a:pt x="5300" y="7828"/>
                    <a:pt x="5514" y="6527"/>
                  </a:cubicBezTo>
                  <a:cubicBezTo>
                    <a:pt x="5729" y="5225"/>
                    <a:pt x="4965" y="3959"/>
                    <a:pt x="3713" y="3543"/>
                  </a:cubicBezTo>
                  <a:lnTo>
                    <a:pt x="3713" y="2097"/>
                  </a:lnTo>
                  <a:lnTo>
                    <a:pt x="4526" y="2097"/>
                  </a:lnTo>
                  <a:lnTo>
                    <a:pt x="2870" y="0"/>
                  </a:lnTo>
                  <a:close/>
                </a:path>
              </a:pathLst>
            </a:custGeom>
            <a:solidFill>
              <a:srgbClr val="B1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685;p67">
              <a:extLst>
                <a:ext uri="{FF2B5EF4-FFF2-40B4-BE49-F238E27FC236}">
                  <a16:creationId xmlns:a16="http://schemas.microsoft.com/office/drawing/2014/main" id="{BE06C5F8-D898-0169-34B1-034449D4DF10}"/>
                </a:ext>
              </a:extLst>
            </p:cNvPr>
            <p:cNvSpPr/>
            <p:nvPr/>
          </p:nvSpPr>
          <p:spPr>
            <a:xfrm>
              <a:off x="8090150" y="2673789"/>
              <a:ext cx="225857" cy="361517"/>
            </a:xfrm>
            <a:custGeom>
              <a:avLst/>
              <a:gdLst/>
              <a:ahLst/>
              <a:cxnLst/>
              <a:rect l="l" t="t" r="r" b="b"/>
              <a:pathLst>
                <a:path w="5500" h="8803" extrusionOk="0">
                  <a:moveTo>
                    <a:pt x="2811" y="1198"/>
                  </a:moveTo>
                  <a:cubicBezTo>
                    <a:pt x="3003" y="1198"/>
                    <a:pt x="3197" y="1235"/>
                    <a:pt x="3381" y="1311"/>
                  </a:cubicBezTo>
                  <a:cubicBezTo>
                    <a:pt x="3938" y="1543"/>
                    <a:pt x="4302" y="2086"/>
                    <a:pt x="4302" y="2690"/>
                  </a:cubicBezTo>
                  <a:cubicBezTo>
                    <a:pt x="4300" y="3513"/>
                    <a:pt x="3634" y="4179"/>
                    <a:pt x="2811" y="4181"/>
                  </a:cubicBezTo>
                  <a:cubicBezTo>
                    <a:pt x="2209" y="4181"/>
                    <a:pt x="1664" y="3817"/>
                    <a:pt x="1434" y="3260"/>
                  </a:cubicBezTo>
                  <a:cubicBezTo>
                    <a:pt x="1203" y="2703"/>
                    <a:pt x="1330" y="2062"/>
                    <a:pt x="1757" y="1635"/>
                  </a:cubicBezTo>
                  <a:cubicBezTo>
                    <a:pt x="2042" y="1349"/>
                    <a:pt x="2423" y="1198"/>
                    <a:pt x="2811" y="1198"/>
                  </a:cubicBezTo>
                  <a:close/>
                  <a:moveTo>
                    <a:pt x="2812" y="1"/>
                  </a:moveTo>
                  <a:cubicBezTo>
                    <a:pt x="2257" y="1"/>
                    <a:pt x="1706" y="172"/>
                    <a:pt x="1238" y="509"/>
                  </a:cubicBezTo>
                  <a:cubicBezTo>
                    <a:pt x="420" y="1098"/>
                    <a:pt x="1" y="2097"/>
                    <a:pt x="154" y="3095"/>
                  </a:cubicBezTo>
                  <a:cubicBezTo>
                    <a:pt x="306" y="4093"/>
                    <a:pt x="1005" y="4920"/>
                    <a:pt x="1962" y="5239"/>
                  </a:cubicBezTo>
                  <a:lnTo>
                    <a:pt x="1962" y="6706"/>
                  </a:lnTo>
                  <a:lnTo>
                    <a:pt x="1149" y="6706"/>
                  </a:lnTo>
                  <a:lnTo>
                    <a:pt x="2804" y="8802"/>
                  </a:lnTo>
                  <a:lnTo>
                    <a:pt x="4460" y="6706"/>
                  </a:lnTo>
                  <a:lnTo>
                    <a:pt x="3645" y="6706"/>
                  </a:lnTo>
                  <a:lnTo>
                    <a:pt x="3645" y="5244"/>
                  </a:lnTo>
                  <a:cubicBezTo>
                    <a:pt x="4750" y="4882"/>
                    <a:pt x="5499" y="3852"/>
                    <a:pt x="5499" y="2690"/>
                  </a:cubicBezTo>
                  <a:cubicBezTo>
                    <a:pt x="5499" y="1679"/>
                    <a:pt x="4934" y="755"/>
                    <a:pt x="4036" y="296"/>
                  </a:cubicBezTo>
                  <a:cubicBezTo>
                    <a:pt x="3650" y="98"/>
                    <a:pt x="3230" y="1"/>
                    <a:pt x="2812" y="1"/>
                  </a:cubicBezTo>
                  <a:close/>
                </a:path>
              </a:pathLst>
            </a:custGeom>
            <a:solidFill>
              <a:srgbClr val="35C5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432D5FE4-C996-C6EE-E198-FAC8F51B9873}"/>
              </a:ext>
            </a:extLst>
          </p:cNvPr>
          <p:cNvSpPr txBox="1"/>
          <p:nvPr/>
        </p:nvSpPr>
        <p:spPr>
          <a:xfrm>
            <a:off x="2356164" y="4019271"/>
            <a:ext cx="2516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35C5C2"/>
                </a:solidFill>
                <a:latin typeface="Nunito" pitchFamily="2" charset="0"/>
              </a:rPr>
              <a:t>Stable </a:t>
            </a:r>
            <a:r>
              <a:rPr lang="de-DE" sz="2000" dirty="0" err="1">
                <a:solidFill>
                  <a:srgbClr val="35C5C2"/>
                </a:solidFill>
                <a:latin typeface="Nunito" pitchFamily="2" charset="0"/>
              </a:rPr>
              <a:t>for</a:t>
            </a:r>
            <a:r>
              <a:rPr lang="de-DE" sz="2000" dirty="0">
                <a:solidFill>
                  <a:srgbClr val="35C5C2"/>
                </a:solidFill>
                <a:latin typeface="Nunito" pitchFamily="2" charset="0"/>
              </a:rPr>
              <a:t> </a:t>
            </a:r>
            <a:r>
              <a:rPr lang="de-DE" sz="2000" dirty="0" err="1">
                <a:solidFill>
                  <a:srgbClr val="35C5C2"/>
                </a:solidFill>
                <a:latin typeface="Nunito" pitchFamily="2" charset="0"/>
              </a:rPr>
              <a:t>any</a:t>
            </a:r>
            <a:r>
              <a:rPr lang="de-DE" sz="2000" dirty="0">
                <a:solidFill>
                  <a:srgbClr val="35C5C2"/>
                </a:solidFill>
                <a:latin typeface="Nunito" pitchFamily="2" charset="0"/>
              </a:rPr>
              <a:t> </a:t>
            </a:r>
            <a:r>
              <a:rPr lang="de-DE" sz="2000" dirty="0" err="1">
                <a:solidFill>
                  <a:srgbClr val="35C5C2"/>
                </a:solidFill>
                <a:latin typeface="Nunito" pitchFamily="2" charset="0"/>
              </a:rPr>
              <a:t>length</a:t>
            </a:r>
            <a:r>
              <a:rPr lang="de-DE" sz="2000" dirty="0">
                <a:solidFill>
                  <a:srgbClr val="35C5C2"/>
                </a:solidFill>
                <a:latin typeface="Nunito" pitchFamily="2" charset="0"/>
              </a:rPr>
              <a:t> </a:t>
            </a:r>
            <a:r>
              <a:rPr lang="de-DE" sz="2000" dirty="0" err="1">
                <a:solidFill>
                  <a:srgbClr val="35C5C2"/>
                </a:solidFill>
                <a:latin typeface="Nunito" pitchFamily="2" charset="0"/>
              </a:rPr>
              <a:t>of</a:t>
            </a:r>
            <a:r>
              <a:rPr lang="de-DE" sz="2000" dirty="0">
                <a:solidFill>
                  <a:srgbClr val="35C5C2"/>
                </a:solidFill>
                <a:latin typeface="Nunito" pitchFamily="2" charset="0"/>
              </a:rPr>
              <a:t> </a:t>
            </a:r>
            <a:r>
              <a:rPr lang="de-DE" sz="2000" dirty="0" err="1">
                <a:solidFill>
                  <a:srgbClr val="35C5C2"/>
                </a:solidFill>
                <a:latin typeface="Nunito" pitchFamily="2" charset="0"/>
              </a:rPr>
              <a:t>simulation</a:t>
            </a:r>
            <a:endParaRPr lang="de-DE" sz="2000" dirty="0">
              <a:solidFill>
                <a:srgbClr val="35C5C2"/>
              </a:solidFill>
              <a:latin typeface="Nunito" pitchFamily="2" charset="0"/>
            </a:endParaRPr>
          </a:p>
        </p:txBody>
      </p:sp>
      <p:pic>
        <p:nvPicPr>
          <p:cNvPr id="4086" name="Graphic 4085">
            <a:extLst>
              <a:ext uri="{FF2B5EF4-FFF2-40B4-BE49-F238E27FC236}">
                <a16:creationId xmlns:a16="http://schemas.microsoft.com/office/drawing/2014/main" id="{1863AA87-785E-4383-AB97-F1D294C57C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56035" y="2700998"/>
            <a:ext cx="3483745" cy="1879005"/>
          </a:xfrm>
          <a:prstGeom prst="rect">
            <a:avLst/>
          </a:prstGeom>
        </p:spPr>
      </p:pic>
      <p:sp>
        <p:nvSpPr>
          <p:cNvPr id="4087" name="TextBox 4086">
            <a:extLst>
              <a:ext uri="{FF2B5EF4-FFF2-40B4-BE49-F238E27FC236}">
                <a16:creationId xmlns:a16="http://schemas.microsoft.com/office/drawing/2014/main" id="{6283920F-EF86-8D8C-2530-F2A3354C9A62}"/>
              </a:ext>
            </a:extLst>
          </p:cNvPr>
          <p:cNvSpPr txBox="1"/>
          <p:nvPr/>
        </p:nvSpPr>
        <p:spPr>
          <a:xfrm>
            <a:off x="6446119" y="4508210"/>
            <a:ext cx="1487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Model time units</a:t>
            </a:r>
          </a:p>
        </p:txBody>
      </p:sp>
      <p:sp>
        <p:nvSpPr>
          <p:cNvPr id="4088" name="TextBox 4087">
            <a:extLst>
              <a:ext uri="{FF2B5EF4-FFF2-40B4-BE49-F238E27FC236}">
                <a16:creationId xmlns:a16="http://schemas.microsoft.com/office/drawing/2014/main" id="{0C98C218-8AFA-5CC5-8089-B074E4439EF4}"/>
              </a:ext>
            </a:extLst>
          </p:cNvPr>
          <p:cNvSpPr txBox="1"/>
          <p:nvPr/>
        </p:nvSpPr>
        <p:spPr>
          <a:xfrm rot="16200000">
            <a:off x="4618510" y="3436616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Grid Points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733B95-700B-19DF-1A10-0723F568C019}"/>
              </a:ext>
            </a:extLst>
          </p:cNvPr>
          <p:cNvSpPr/>
          <p:nvPr/>
        </p:nvSpPr>
        <p:spPr>
          <a:xfrm>
            <a:off x="5563812" y="2825750"/>
            <a:ext cx="2995988" cy="12287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CCE7A6-F02C-5E59-7E00-6F1BD3F20C0A}"/>
              </a:ext>
            </a:extLst>
          </p:cNvPr>
          <p:cNvSpPr/>
          <p:nvPr/>
        </p:nvSpPr>
        <p:spPr>
          <a:xfrm>
            <a:off x="5563813" y="4092575"/>
            <a:ext cx="2995988" cy="2031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5C7338C-4C58-C54B-7F43-85EA36020CC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41017"/>
          <a:stretch/>
        </p:blipFill>
        <p:spPr>
          <a:xfrm>
            <a:off x="378101" y="4564948"/>
            <a:ext cx="1488800" cy="198402"/>
          </a:xfrm>
          <a:prstGeom prst="rect">
            <a:avLst/>
          </a:prstGeom>
        </p:spPr>
      </p:pic>
      <p:sp>
        <p:nvSpPr>
          <p:cNvPr id="7" name="Subtitle 4">
            <a:extLst>
              <a:ext uri="{FF2B5EF4-FFF2-40B4-BE49-F238E27FC236}">
                <a16:creationId xmlns:a16="http://schemas.microsoft.com/office/drawing/2014/main" id="{F3C32BA7-F7E3-62E0-F129-D74B3EE361AC}"/>
              </a:ext>
            </a:extLst>
          </p:cNvPr>
          <p:cNvSpPr txBox="1">
            <a:spLocks/>
          </p:cNvSpPr>
          <p:nvPr/>
        </p:nvSpPr>
        <p:spPr>
          <a:xfrm>
            <a:off x="5165500" y="0"/>
            <a:ext cx="4937350" cy="390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unito"/>
              <a:buNone/>
              <a:defRPr sz="1600" b="0" i="0" u="none" strike="noStrike" cap="none">
                <a:solidFill>
                  <a:srgbClr val="1E343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latin typeface="Bebas Neue" panose="020B0606020202050201" pitchFamily="34" charset="0"/>
              </a:rPr>
              <a:t>Tobias Schanz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C8808DB-27C0-6399-8B3F-5A988AC4B1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30223" y="3750739"/>
            <a:ext cx="852330" cy="68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6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8" grpId="0"/>
      <p:bldP spid="37" grpId="0"/>
      <p:bldP spid="4087" grpId="0"/>
      <p:bldP spid="4088" grpId="0"/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2589C2A-ED4B-84ED-C568-17009BD7B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539500"/>
            <a:ext cx="2693949" cy="625800"/>
          </a:xfrm>
        </p:spPr>
        <p:txBody>
          <a:bodyPr/>
          <a:lstStyle/>
          <a:p>
            <a:r>
              <a:rPr lang="en-US" dirty="0"/>
              <a:t>Comparing A Single </a:t>
            </a:r>
            <a:r>
              <a:rPr lang="en-US" dirty="0" err="1"/>
              <a:t>Gridpoint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9D836-DB97-2D65-BDCF-3401E7CC598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361492-5476-74D0-B3F6-BBEA3ED8F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33813" y="326126"/>
            <a:ext cx="4038160" cy="22605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FFD1A6C-E4E5-2EE8-52D2-D7BD5DF6A6AD}"/>
              </a:ext>
            </a:extLst>
          </p:cNvPr>
          <p:cNvSpPr/>
          <p:nvPr/>
        </p:nvSpPr>
        <p:spPr>
          <a:xfrm>
            <a:off x="4174287" y="2127155"/>
            <a:ext cx="4124325" cy="5448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2459178-D12C-30BF-87D0-205C8AD8929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33647" y="2342837"/>
            <a:ext cx="4048247" cy="2208576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E732B6C-DA3C-F423-D1C3-80A353C70170}"/>
              </a:ext>
            </a:extLst>
          </p:cNvPr>
          <p:cNvSpPr/>
          <p:nvPr/>
        </p:nvSpPr>
        <p:spPr>
          <a:xfrm>
            <a:off x="974834" y="3371959"/>
            <a:ext cx="336264" cy="126008"/>
          </a:xfrm>
          <a:prstGeom prst="rect">
            <a:avLst/>
          </a:prstGeom>
          <a:solidFill>
            <a:srgbClr val="FDB4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AE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396C3B-CFF3-7F22-1324-1405493D581A}"/>
              </a:ext>
            </a:extLst>
          </p:cNvPr>
          <p:cNvSpPr txBox="1"/>
          <p:nvPr/>
        </p:nvSpPr>
        <p:spPr>
          <a:xfrm>
            <a:off x="1311098" y="3281074"/>
            <a:ext cx="2266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MARVEL Ensemble Mean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9D453F-E291-76B8-D538-0DCF1CC7FF97}"/>
              </a:ext>
            </a:extLst>
          </p:cNvPr>
          <p:cNvSpPr/>
          <p:nvPr/>
        </p:nvSpPr>
        <p:spPr>
          <a:xfrm flipV="1">
            <a:off x="974834" y="3702315"/>
            <a:ext cx="336264" cy="45719"/>
          </a:xfrm>
          <a:prstGeom prst="rect">
            <a:avLst/>
          </a:prstGeom>
          <a:solidFill>
            <a:srgbClr val="FDB4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AE6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E30523-54DF-69C7-A78B-150B441926E1}"/>
              </a:ext>
            </a:extLst>
          </p:cNvPr>
          <p:cNvSpPr txBox="1"/>
          <p:nvPr/>
        </p:nvSpPr>
        <p:spPr>
          <a:xfrm>
            <a:off x="1311098" y="3571285"/>
            <a:ext cx="2475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MARVEL Ensemble Member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A3443C-B6EE-7FE8-F8ED-C4904F57C4E5}"/>
              </a:ext>
            </a:extLst>
          </p:cNvPr>
          <p:cNvSpPr/>
          <p:nvPr/>
        </p:nvSpPr>
        <p:spPr>
          <a:xfrm>
            <a:off x="974834" y="3952383"/>
            <a:ext cx="336264" cy="126008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AE6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13510C-AFE4-2A42-72F4-99F7C4C3F378}"/>
              </a:ext>
            </a:extLst>
          </p:cNvPr>
          <p:cNvSpPr txBox="1"/>
          <p:nvPr/>
        </p:nvSpPr>
        <p:spPr>
          <a:xfrm>
            <a:off x="1311098" y="3861498"/>
            <a:ext cx="143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True Simulation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F732453-6A8E-216C-144A-44F05C753A18}"/>
              </a:ext>
            </a:extLst>
          </p:cNvPr>
          <p:cNvSpPr/>
          <p:nvPr/>
        </p:nvSpPr>
        <p:spPr>
          <a:xfrm>
            <a:off x="974834" y="2796831"/>
            <a:ext cx="336264" cy="126008"/>
          </a:xfrm>
          <a:prstGeom prst="rect">
            <a:avLst/>
          </a:prstGeom>
          <a:solidFill>
            <a:srgbClr val="35C5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AE6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C3CDB5-AB9A-6D23-FDE0-58D78A3AB2E6}"/>
              </a:ext>
            </a:extLst>
          </p:cNvPr>
          <p:cNvSpPr txBox="1"/>
          <p:nvPr/>
        </p:nvSpPr>
        <p:spPr>
          <a:xfrm>
            <a:off x="1311098" y="2705946"/>
            <a:ext cx="1955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MMD Ensemble Mean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AAD7AF-AC23-32EC-FAAB-4C5B30F2A9E7}"/>
              </a:ext>
            </a:extLst>
          </p:cNvPr>
          <p:cNvSpPr/>
          <p:nvPr/>
        </p:nvSpPr>
        <p:spPr>
          <a:xfrm flipV="1">
            <a:off x="974834" y="3127187"/>
            <a:ext cx="336264" cy="45719"/>
          </a:xfrm>
          <a:prstGeom prst="rect">
            <a:avLst/>
          </a:prstGeom>
          <a:solidFill>
            <a:srgbClr val="35C5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AE6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FC01A6-8FCC-ACC7-70C1-1A0204D5DD47}"/>
              </a:ext>
            </a:extLst>
          </p:cNvPr>
          <p:cNvSpPr txBox="1"/>
          <p:nvPr/>
        </p:nvSpPr>
        <p:spPr>
          <a:xfrm>
            <a:off x="1311098" y="2996157"/>
            <a:ext cx="2164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MMD Ensemble Member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75929CF-21D7-16F9-E768-A7ADCCFB283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r="41017"/>
          <a:stretch/>
        </p:blipFill>
        <p:spPr>
          <a:xfrm>
            <a:off x="378101" y="4564948"/>
            <a:ext cx="1488800" cy="198402"/>
          </a:xfrm>
          <a:prstGeom prst="rect">
            <a:avLst/>
          </a:prstGeom>
        </p:spPr>
      </p:pic>
      <p:sp>
        <p:nvSpPr>
          <p:cNvPr id="3" name="Subtitle 4">
            <a:extLst>
              <a:ext uri="{FF2B5EF4-FFF2-40B4-BE49-F238E27FC236}">
                <a16:creationId xmlns:a16="http://schemas.microsoft.com/office/drawing/2014/main" id="{BEEE5A1B-9A8B-5EAB-9373-65E0BC34D4FE}"/>
              </a:ext>
            </a:extLst>
          </p:cNvPr>
          <p:cNvSpPr txBox="1">
            <a:spLocks/>
          </p:cNvSpPr>
          <p:nvPr/>
        </p:nvSpPr>
        <p:spPr>
          <a:xfrm>
            <a:off x="5165500" y="0"/>
            <a:ext cx="4937350" cy="390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unito"/>
              <a:buNone/>
              <a:defRPr sz="1600" b="0" i="0" u="none" strike="noStrike" cap="none">
                <a:solidFill>
                  <a:srgbClr val="1E343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latin typeface="Bebas Neue" panose="020B0606020202050201" pitchFamily="34" charset="0"/>
              </a:rPr>
              <a:t>Tobias Schanz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8860BC6-B5EB-D775-4BEB-2DA444C04A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55800" y="4223112"/>
            <a:ext cx="852330" cy="68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9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E103E-4667-223B-14AB-989F33907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1265561"/>
            <a:ext cx="3913500" cy="828300"/>
          </a:xfrm>
        </p:spPr>
        <p:txBody>
          <a:bodyPr/>
          <a:lstStyle/>
          <a:p>
            <a:r>
              <a:rPr lang="en-US" dirty="0"/>
              <a:t>Summarizing</a:t>
            </a:r>
            <a:br>
              <a:rPr lang="en-US" dirty="0"/>
            </a:br>
            <a:r>
              <a:rPr lang="en-US" dirty="0">
                <a:solidFill>
                  <a:schemeClr val="bg2"/>
                </a:solidFill>
              </a:rPr>
              <a:t>Marvel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34DA3-B8A1-6F24-D9B6-BFB1EB527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513" y="2183963"/>
            <a:ext cx="4242233" cy="2488326"/>
          </a:xfrm>
        </p:spPr>
        <p:txBody>
          <a:bodyPr/>
          <a:lstStyle/>
          <a:p>
            <a:pPr marL="469900" indent="-342900" algn="l">
              <a:buFont typeface="+mj-lt"/>
              <a:buAutoNum type="arabicPeriod"/>
            </a:pPr>
            <a:r>
              <a:rPr lang="en-US" dirty="0"/>
              <a:t>Training the ensemble as a whole.</a:t>
            </a:r>
          </a:p>
          <a:p>
            <a:pPr marL="469900" indent="-342900" algn="l">
              <a:buFont typeface="+mj-lt"/>
              <a:buAutoNum type="arabicPeriod"/>
            </a:pPr>
            <a:endParaRPr lang="en-US" dirty="0"/>
          </a:p>
          <a:p>
            <a:pPr marL="469900" indent="-342900" algn="l">
              <a:buFont typeface="+mj-lt"/>
              <a:buAutoNum type="arabicPeriod"/>
            </a:pPr>
            <a:r>
              <a:rPr lang="en-US" dirty="0"/>
              <a:t>Utilizing randomness can ensure convergence for all data frequencies.</a:t>
            </a:r>
          </a:p>
          <a:p>
            <a:pPr marL="469900" indent="-342900" algn="l">
              <a:buFont typeface="+mj-lt"/>
              <a:buAutoNum type="arabicPeriod"/>
            </a:pPr>
            <a:endParaRPr lang="en-US" dirty="0"/>
          </a:p>
          <a:p>
            <a:pPr marL="469900" indent="-342900" algn="l">
              <a:buFont typeface="+mj-lt"/>
              <a:buAutoNum type="arabicPeriod"/>
            </a:pPr>
            <a:r>
              <a:rPr lang="en-US" dirty="0"/>
              <a:t>Neural Networks trained with MARVEL can recover even intrinsic uncertainties in the data.</a:t>
            </a:r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700B4A74-C9B7-5233-745B-98D6D61D0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28882" y="3384901"/>
            <a:ext cx="2351252" cy="12827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EC1C085-9BD1-927E-8262-2ABB941139B6}"/>
              </a:ext>
            </a:extLst>
          </p:cNvPr>
          <p:cNvGrpSpPr/>
          <p:nvPr/>
        </p:nvGrpSpPr>
        <p:grpSpPr>
          <a:xfrm>
            <a:off x="5996292" y="1530427"/>
            <a:ext cx="2538107" cy="1126868"/>
            <a:chOff x="760082" y="219429"/>
            <a:chExt cx="7667710" cy="3404308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E04BF55E-C146-7121-B2D7-A60A8A860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964193" y="219429"/>
              <a:ext cx="2464182" cy="2464182"/>
            </a:xfrm>
            <a:prstGeom prst="rect">
              <a:avLst/>
            </a:prstGeom>
          </p:spPr>
        </p:pic>
        <p:grpSp>
          <p:nvGrpSpPr>
            <p:cNvPr id="9" name="Graphic 25">
              <a:extLst>
                <a:ext uri="{FF2B5EF4-FFF2-40B4-BE49-F238E27FC236}">
                  <a16:creationId xmlns:a16="http://schemas.microsoft.com/office/drawing/2014/main" id="{BE916794-9D3C-A9B8-CCB8-D25328358D44}"/>
                </a:ext>
              </a:extLst>
            </p:cNvPr>
            <p:cNvGrpSpPr/>
            <p:nvPr/>
          </p:nvGrpSpPr>
          <p:grpSpPr>
            <a:xfrm>
              <a:off x="807138" y="1429580"/>
              <a:ext cx="1267153" cy="2194157"/>
              <a:chOff x="609880" y="1377999"/>
              <a:chExt cx="1640840" cy="1781207"/>
            </a:xfrm>
            <a:noFill/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FB844B7-D53C-98C7-83C0-0C7C8018E1BA}"/>
                  </a:ext>
                </a:extLst>
              </p:cNvPr>
              <p:cNvSpPr/>
              <p:nvPr/>
            </p:nvSpPr>
            <p:spPr>
              <a:xfrm>
                <a:off x="609880" y="1377999"/>
                <a:ext cx="1640840" cy="1781207"/>
              </a:xfrm>
              <a:custGeom>
                <a:avLst/>
                <a:gdLst>
                  <a:gd name="connsiteX0" fmla="*/ 0 w 1640840"/>
                  <a:gd name="connsiteY0" fmla="*/ 1781208 h 1781207"/>
                  <a:gd name="connsiteX1" fmla="*/ 1640841 w 1640840"/>
                  <a:gd name="connsiteY1" fmla="*/ 1781208 h 1781207"/>
                  <a:gd name="connsiteX2" fmla="*/ 1640841 w 1640840"/>
                  <a:gd name="connsiteY2" fmla="*/ 0 h 1781207"/>
                  <a:gd name="connsiteX3" fmla="*/ 0 w 1640840"/>
                  <a:gd name="connsiteY3" fmla="*/ 0 h 1781207"/>
                  <a:gd name="connsiteX4" fmla="*/ 0 w 1640840"/>
                  <a:gd name="connsiteY4" fmla="*/ 1781208 h 1781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0840" h="1781207">
                    <a:moveTo>
                      <a:pt x="0" y="1781208"/>
                    </a:moveTo>
                    <a:lnTo>
                      <a:pt x="1640841" y="1781208"/>
                    </a:lnTo>
                    <a:lnTo>
                      <a:pt x="1640841" y="0"/>
                    </a:lnTo>
                    <a:lnTo>
                      <a:pt x="0" y="0"/>
                    </a:lnTo>
                    <a:lnTo>
                      <a:pt x="0" y="1781208"/>
                    </a:lnTo>
                    <a:close/>
                  </a:path>
                </a:pathLst>
              </a:custGeom>
              <a:noFill/>
              <a:ln w="6527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1" name="Graphic 25">
                <a:extLst>
                  <a:ext uri="{FF2B5EF4-FFF2-40B4-BE49-F238E27FC236}">
                    <a16:creationId xmlns:a16="http://schemas.microsoft.com/office/drawing/2014/main" id="{2D8B9E49-AC53-94D8-58A3-948018E5C062}"/>
                  </a:ext>
                </a:extLst>
              </p:cNvPr>
              <p:cNvGrpSpPr/>
              <p:nvPr/>
            </p:nvGrpSpPr>
            <p:grpSpPr>
              <a:xfrm>
                <a:off x="680465" y="1454622"/>
                <a:ext cx="1499669" cy="349521"/>
                <a:chOff x="680465" y="1454622"/>
                <a:chExt cx="1499669" cy="349521"/>
              </a:xfrm>
              <a:noFill/>
            </p:grpSpPr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0F088794-6D54-A687-6F67-461EE489A64B}"/>
                    </a:ext>
                  </a:extLst>
                </p:cNvPr>
                <p:cNvSpPr/>
                <p:nvPr/>
              </p:nvSpPr>
              <p:spPr>
                <a:xfrm>
                  <a:off x="680465" y="1454622"/>
                  <a:ext cx="1499669" cy="349521"/>
                </a:xfrm>
                <a:custGeom>
                  <a:avLst/>
                  <a:gdLst>
                    <a:gd name="connsiteX0" fmla="*/ 0 w 1499669"/>
                    <a:gd name="connsiteY0" fmla="*/ 349521 h 349521"/>
                    <a:gd name="connsiteX1" fmla="*/ 1499670 w 1499669"/>
                    <a:gd name="connsiteY1" fmla="*/ 349521 h 349521"/>
                    <a:gd name="connsiteX2" fmla="*/ 1499670 w 1499669"/>
                    <a:gd name="connsiteY2" fmla="*/ 0 h 349521"/>
                    <a:gd name="connsiteX3" fmla="*/ 0 w 1499669"/>
                    <a:gd name="connsiteY3" fmla="*/ 0 h 349521"/>
                    <a:gd name="connsiteX4" fmla="*/ 0 w 1499669"/>
                    <a:gd name="connsiteY4" fmla="*/ 349521 h 349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9669" h="349521">
                      <a:moveTo>
                        <a:pt x="0" y="349521"/>
                      </a:moveTo>
                      <a:lnTo>
                        <a:pt x="1499670" y="349521"/>
                      </a:lnTo>
                      <a:lnTo>
                        <a:pt x="1499670" y="0"/>
                      </a:lnTo>
                      <a:lnTo>
                        <a:pt x="0" y="0"/>
                      </a:lnTo>
                      <a:lnTo>
                        <a:pt x="0" y="349521"/>
                      </a:lnTo>
                      <a:close/>
                    </a:path>
                  </a:pathLst>
                </a:custGeom>
                <a:noFill/>
                <a:ln w="6527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072E4C31-7D2E-37E7-4770-D5D211F7C8F8}"/>
                    </a:ext>
                  </a:extLst>
                </p:cNvPr>
                <p:cNvSpPr/>
                <p:nvPr/>
              </p:nvSpPr>
              <p:spPr>
                <a:xfrm>
                  <a:off x="748631" y="1470509"/>
                  <a:ext cx="1363336" cy="317746"/>
                </a:xfrm>
                <a:custGeom>
                  <a:avLst/>
                  <a:gdLst>
                    <a:gd name="connsiteX0" fmla="*/ 0 w 1363336"/>
                    <a:gd name="connsiteY0" fmla="*/ 23849 h 317746"/>
                    <a:gd name="connsiteX1" fmla="*/ 13771 w 1363336"/>
                    <a:gd name="connsiteY1" fmla="*/ 250795 h 317746"/>
                    <a:gd name="connsiteX2" fmla="*/ 27542 w 1363336"/>
                    <a:gd name="connsiteY2" fmla="*/ 296982 h 317746"/>
                    <a:gd name="connsiteX3" fmla="*/ 41313 w 1363336"/>
                    <a:gd name="connsiteY3" fmla="*/ 306564 h 317746"/>
                    <a:gd name="connsiteX4" fmla="*/ 55085 w 1363336"/>
                    <a:gd name="connsiteY4" fmla="*/ 269773 h 317746"/>
                    <a:gd name="connsiteX5" fmla="*/ 68855 w 1363336"/>
                    <a:gd name="connsiteY5" fmla="*/ 240065 h 317746"/>
                    <a:gd name="connsiteX6" fmla="*/ 82627 w 1363336"/>
                    <a:gd name="connsiteY6" fmla="*/ 116689 h 317746"/>
                    <a:gd name="connsiteX7" fmla="*/ 96397 w 1363336"/>
                    <a:gd name="connsiteY7" fmla="*/ 204846 h 317746"/>
                    <a:gd name="connsiteX8" fmla="*/ 110169 w 1363336"/>
                    <a:gd name="connsiteY8" fmla="*/ 52115 h 317746"/>
                    <a:gd name="connsiteX9" fmla="*/ 123939 w 1363336"/>
                    <a:gd name="connsiteY9" fmla="*/ 239918 h 317746"/>
                    <a:gd name="connsiteX10" fmla="*/ 137711 w 1363336"/>
                    <a:gd name="connsiteY10" fmla="*/ 73649 h 317746"/>
                    <a:gd name="connsiteX11" fmla="*/ 151482 w 1363336"/>
                    <a:gd name="connsiteY11" fmla="*/ 109184 h 317746"/>
                    <a:gd name="connsiteX12" fmla="*/ 165253 w 1363336"/>
                    <a:gd name="connsiteY12" fmla="*/ 149791 h 317746"/>
                    <a:gd name="connsiteX13" fmla="*/ 179024 w 1363336"/>
                    <a:gd name="connsiteY13" fmla="*/ 106964 h 317746"/>
                    <a:gd name="connsiteX14" fmla="*/ 192795 w 1363336"/>
                    <a:gd name="connsiteY14" fmla="*/ 88586 h 317746"/>
                    <a:gd name="connsiteX15" fmla="*/ 206566 w 1363336"/>
                    <a:gd name="connsiteY15" fmla="*/ 244517 h 317746"/>
                    <a:gd name="connsiteX16" fmla="*/ 220337 w 1363336"/>
                    <a:gd name="connsiteY16" fmla="*/ 50209 h 317746"/>
                    <a:gd name="connsiteX17" fmla="*/ 234108 w 1363336"/>
                    <a:gd name="connsiteY17" fmla="*/ 114005 h 317746"/>
                    <a:gd name="connsiteX18" fmla="*/ 247879 w 1363336"/>
                    <a:gd name="connsiteY18" fmla="*/ 76823 h 317746"/>
                    <a:gd name="connsiteX19" fmla="*/ 261650 w 1363336"/>
                    <a:gd name="connsiteY19" fmla="*/ 129935 h 317746"/>
                    <a:gd name="connsiteX20" fmla="*/ 275421 w 1363336"/>
                    <a:gd name="connsiteY20" fmla="*/ 141831 h 317746"/>
                    <a:gd name="connsiteX21" fmla="*/ 289192 w 1363336"/>
                    <a:gd name="connsiteY21" fmla="*/ 82568 h 317746"/>
                    <a:gd name="connsiteX22" fmla="*/ 302963 w 1363336"/>
                    <a:gd name="connsiteY22" fmla="*/ 34198 h 317746"/>
                    <a:gd name="connsiteX23" fmla="*/ 316734 w 1363336"/>
                    <a:gd name="connsiteY23" fmla="*/ 33347 h 317746"/>
                    <a:gd name="connsiteX24" fmla="*/ 330505 w 1363336"/>
                    <a:gd name="connsiteY24" fmla="*/ 40745 h 317746"/>
                    <a:gd name="connsiteX25" fmla="*/ 344277 w 1363336"/>
                    <a:gd name="connsiteY25" fmla="*/ 307908 h 317746"/>
                    <a:gd name="connsiteX26" fmla="*/ 358047 w 1363336"/>
                    <a:gd name="connsiteY26" fmla="*/ 215760 h 317746"/>
                    <a:gd name="connsiteX27" fmla="*/ 371819 w 1363336"/>
                    <a:gd name="connsiteY27" fmla="*/ 144405 h 317746"/>
                    <a:gd name="connsiteX28" fmla="*/ 385589 w 1363336"/>
                    <a:gd name="connsiteY28" fmla="*/ 148512 h 317746"/>
                    <a:gd name="connsiteX29" fmla="*/ 399361 w 1363336"/>
                    <a:gd name="connsiteY29" fmla="*/ 33185 h 317746"/>
                    <a:gd name="connsiteX30" fmla="*/ 413132 w 1363336"/>
                    <a:gd name="connsiteY30" fmla="*/ 169479 h 317746"/>
                    <a:gd name="connsiteX31" fmla="*/ 426903 w 1363336"/>
                    <a:gd name="connsiteY31" fmla="*/ 165659 h 317746"/>
                    <a:gd name="connsiteX32" fmla="*/ 440674 w 1363336"/>
                    <a:gd name="connsiteY32" fmla="*/ 67984 h 317746"/>
                    <a:gd name="connsiteX33" fmla="*/ 454445 w 1363336"/>
                    <a:gd name="connsiteY33" fmla="*/ 123541 h 317746"/>
                    <a:gd name="connsiteX34" fmla="*/ 468216 w 1363336"/>
                    <a:gd name="connsiteY34" fmla="*/ 0 h 317746"/>
                    <a:gd name="connsiteX35" fmla="*/ 481987 w 1363336"/>
                    <a:gd name="connsiteY35" fmla="*/ 111475 h 317746"/>
                    <a:gd name="connsiteX36" fmla="*/ 495758 w 1363336"/>
                    <a:gd name="connsiteY36" fmla="*/ 86395 h 317746"/>
                    <a:gd name="connsiteX37" fmla="*/ 509529 w 1363336"/>
                    <a:gd name="connsiteY37" fmla="*/ 99531 h 317746"/>
                    <a:gd name="connsiteX38" fmla="*/ 523299 w 1363336"/>
                    <a:gd name="connsiteY38" fmla="*/ 84582 h 317746"/>
                    <a:gd name="connsiteX39" fmla="*/ 537070 w 1363336"/>
                    <a:gd name="connsiteY39" fmla="*/ 191153 h 317746"/>
                    <a:gd name="connsiteX40" fmla="*/ 550841 w 1363336"/>
                    <a:gd name="connsiteY40" fmla="*/ 207817 h 317746"/>
                    <a:gd name="connsiteX41" fmla="*/ 564611 w 1363336"/>
                    <a:gd name="connsiteY41" fmla="*/ 83355 h 317746"/>
                    <a:gd name="connsiteX42" fmla="*/ 578382 w 1363336"/>
                    <a:gd name="connsiteY42" fmla="*/ 316766 h 317746"/>
                    <a:gd name="connsiteX43" fmla="*/ 592153 w 1363336"/>
                    <a:gd name="connsiteY43" fmla="*/ 307301 h 317746"/>
                    <a:gd name="connsiteX44" fmla="*/ 605923 w 1363336"/>
                    <a:gd name="connsiteY44" fmla="*/ 317747 h 317746"/>
                    <a:gd name="connsiteX45" fmla="*/ 619701 w 1363336"/>
                    <a:gd name="connsiteY45" fmla="*/ 310856 h 317746"/>
                    <a:gd name="connsiteX46" fmla="*/ 633471 w 1363336"/>
                    <a:gd name="connsiteY46" fmla="*/ 288258 h 317746"/>
                    <a:gd name="connsiteX47" fmla="*/ 647242 w 1363336"/>
                    <a:gd name="connsiteY47" fmla="*/ 136545 h 317746"/>
                    <a:gd name="connsiteX48" fmla="*/ 661013 w 1363336"/>
                    <a:gd name="connsiteY48" fmla="*/ 298111 h 317746"/>
                    <a:gd name="connsiteX49" fmla="*/ 674783 w 1363336"/>
                    <a:gd name="connsiteY49" fmla="*/ 169960 h 317746"/>
                    <a:gd name="connsiteX50" fmla="*/ 688554 w 1363336"/>
                    <a:gd name="connsiteY50" fmla="*/ 308724 h 317746"/>
                    <a:gd name="connsiteX51" fmla="*/ 702325 w 1363336"/>
                    <a:gd name="connsiteY51" fmla="*/ 84011 h 317746"/>
                    <a:gd name="connsiteX52" fmla="*/ 716095 w 1363336"/>
                    <a:gd name="connsiteY52" fmla="*/ 257644 h 317746"/>
                    <a:gd name="connsiteX53" fmla="*/ 729866 w 1363336"/>
                    <a:gd name="connsiteY53" fmla="*/ 314353 h 317746"/>
                    <a:gd name="connsiteX54" fmla="*/ 743637 w 1363336"/>
                    <a:gd name="connsiteY54" fmla="*/ 313447 h 317746"/>
                    <a:gd name="connsiteX55" fmla="*/ 757407 w 1363336"/>
                    <a:gd name="connsiteY55" fmla="*/ 244655 h 317746"/>
                    <a:gd name="connsiteX56" fmla="*/ 771178 w 1363336"/>
                    <a:gd name="connsiteY56" fmla="*/ 191284 h 317746"/>
                    <a:gd name="connsiteX57" fmla="*/ 784949 w 1363336"/>
                    <a:gd name="connsiteY57" fmla="*/ 204362 h 317746"/>
                    <a:gd name="connsiteX58" fmla="*/ 798719 w 1363336"/>
                    <a:gd name="connsiteY58" fmla="*/ 283502 h 317746"/>
                    <a:gd name="connsiteX59" fmla="*/ 812490 w 1363336"/>
                    <a:gd name="connsiteY59" fmla="*/ 264158 h 317746"/>
                    <a:gd name="connsiteX60" fmla="*/ 826261 w 1363336"/>
                    <a:gd name="connsiteY60" fmla="*/ 103728 h 317746"/>
                    <a:gd name="connsiteX61" fmla="*/ 840031 w 1363336"/>
                    <a:gd name="connsiteY61" fmla="*/ 61661 h 317746"/>
                    <a:gd name="connsiteX62" fmla="*/ 853802 w 1363336"/>
                    <a:gd name="connsiteY62" fmla="*/ 146103 h 317746"/>
                    <a:gd name="connsiteX63" fmla="*/ 867579 w 1363336"/>
                    <a:gd name="connsiteY63" fmla="*/ 307754 h 317746"/>
                    <a:gd name="connsiteX64" fmla="*/ 881350 w 1363336"/>
                    <a:gd name="connsiteY64" fmla="*/ 232674 h 317746"/>
                    <a:gd name="connsiteX65" fmla="*/ 895120 w 1363336"/>
                    <a:gd name="connsiteY65" fmla="*/ 207625 h 317746"/>
                    <a:gd name="connsiteX66" fmla="*/ 908891 w 1363336"/>
                    <a:gd name="connsiteY66" fmla="*/ 262018 h 317746"/>
                    <a:gd name="connsiteX67" fmla="*/ 922662 w 1363336"/>
                    <a:gd name="connsiteY67" fmla="*/ 299525 h 317746"/>
                    <a:gd name="connsiteX68" fmla="*/ 936432 w 1363336"/>
                    <a:gd name="connsiteY68" fmla="*/ 54263 h 317746"/>
                    <a:gd name="connsiteX69" fmla="*/ 950203 w 1363336"/>
                    <a:gd name="connsiteY69" fmla="*/ 154689 h 317746"/>
                    <a:gd name="connsiteX70" fmla="*/ 963974 w 1363336"/>
                    <a:gd name="connsiteY70" fmla="*/ 119211 h 317746"/>
                    <a:gd name="connsiteX71" fmla="*/ 977744 w 1363336"/>
                    <a:gd name="connsiteY71" fmla="*/ 179484 h 317746"/>
                    <a:gd name="connsiteX72" fmla="*/ 991515 w 1363336"/>
                    <a:gd name="connsiteY72" fmla="*/ 263652 h 317746"/>
                    <a:gd name="connsiteX73" fmla="*/ 1005286 w 1363336"/>
                    <a:gd name="connsiteY73" fmla="*/ 275860 h 317746"/>
                    <a:gd name="connsiteX74" fmla="*/ 1019057 w 1363336"/>
                    <a:gd name="connsiteY74" fmla="*/ 114579 h 317746"/>
                    <a:gd name="connsiteX75" fmla="*/ 1032827 w 1363336"/>
                    <a:gd name="connsiteY75" fmla="*/ 189481 h 317746"/>
                    <a:gd name="connsiteX76" fmla="*/ 1046598 w 1363336"/>
                    <a:gd name="connsiteY76" fmla="*/ 58638 h 317746"/>
                    <a:gd name="connsiteX77" fmla="*/ 1060369 w 1363336"/>
                    <a:gd name="connsiteY77" fmla="*/ 62154 h 317746"/>
                    <a:gd name="connsiteX78" fmla="*/ 1074139 w 1363336"/>
                    <a:gd name="connsiteY78" fmla="*/ 132855 h 317746"/>
                    <a:gd name="connsiteX79" fmla="*/ 1087910 w 1363336"/>
                    <a:gd name="connsiteY79" fmla="*/ 36463 h 317746"/>
                    <a:gd name="connsiteX80" fmla="*/ 1101687 w 1363336"/>
                    <a:gd name="connsiteY80" fmla="*/ 135310 h 317746"/>
                    <a:gd name="connsiteX81" fmla="*/ 1115458 w 1363336"/>
                    <a:gd name="connsiteY81" fmla="*/ 18336 h 317746"/>
                    <a:gd name="connsiteX82" fmla="*/ 1129229 w 1363336"/>
                    <a:gd name="connsiteY82" fmla="*/ 114042 h 317746"/>
                    <a:gd name="connsiteX83" fmla="*/ 1142999 w 1363336"/>
                    <a:gd name="connsiteY83" fmla="*/ 21743 h 317746"/>
                    <a:gd name="connsiteX84" fmla="*/ 1156770 w 1363336"/>
                    <a:gd name="connsiteY84" fmla="*/ 56841 h 317746"/>
                    <a:gd name="connsiteX85" fmla="*/ 1170541 w 1363336"/>
                    <a:gd name="connsiteY85" fmla="*/ 50809 h 317746"/>
                    <a:gd name="connsiteX86" fmla="*/ 1184311 w 1363336"/>
                    <a:gd name="connsiteY86" fmla="*/ 68152 h 317746"/>
                    <a:gd name="connsiteX87" fmla="*/ 1198082 w 1363336"/>
                    <a:gd name="connsiteY87" fmla="*/ 53009 h 317746"/>
                    <a:gd name="connsiteX88" fmla="*/ 1211853 w 1363336"/>
                    <a:gd name="connsiteY88" fmla="*/ 145744 h 317746"/>
                    <a:gd name="connsiteX89" fmla="*/ 1225623 w 1363336"/>
                    <a:gd name="connsiteY89" fmla="*/ 48966 h 317746"/>
                    <a:gd name="connsiteX90" fmla="*/ 1239394 w 1363336"/>
                    <a:gd name="connsiteY90" fmla="*/ 262993 h 317746"/>
                    <a:gd name="connsiteX91" fmla="*/ 1253165 w 1363336"/>
                    <a:gd name="connsiteY91" fmla="*/ 76208 h 317746"/>
                    <a:gd name="connsiteX92" fmla="*/ 1266935 w 1363336"/>
                    <a:gd name="connsiteY92" fmla="*/ 96292 h 317746"/>
                    <a:gd name="connsiteX93" fmla="*/ 1280706 w 1363336"/>
                    <a:gd name="connsiteY93" fmla="*/ 265948 h 317746"/>
                    <a:gd name="connsiteX94" fmla="*/ 1294477 w 1363336"/>
                    <a:gd name="connsiteY94" fmla="*/ 198337 h 317746"/>
                    <a:gd name="connsiteX95" fmla="*/ 1308247 w 1363336"/>
                    <a:gd name="connsiteY95" fmla="*/ 119806 h 317746"/>
                    <a:gd name="connsiteX96" fmla="*/ 1322018 w 1363336"/>
                    <a:gd name="connsiteY96" fmla="*/ 138060 h 317746"/>
                    <a:gd name="connsiteX97" fmla="*/ 1335789 w 1363336"/>
                    <a:gd name="connsiteY97" fmla="*/ 51829 h 317746"/>
                    <a:gd name="connsiteX98" fmla="*/ 1349566 w 1363336"/>
                    <a:gd name="connsiteY98" fmla="*/ 142643 h 317746"/>
                    <a:gd name="connsiteX99" fmla="*/ 1363336 w 1363336"/>
                    <a:gd name="connsiteY99" fmla="*/ 161405 h 317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</a:cxnLst>
                  <a:rect l="l" t="t" r="r" b="b"/>
                  <a:pathLst>
                    <a:path w="1363336" h="317746">
                      <a:moveTo>
                        <a:pt x="0" y="23849"/>
                      </a:moveTo>
                      <a:lnTo>
                        <a:pt x="13771" y="250795"/>
                      </a:lnTo>
                      <a:lnTo>
                        <a:pt x="27542" y="296982"/>
                      </a:lnTo>
                      <a:lnTo>
                        <a:pt x="41313" y="306564"/>
                      </a:lnTo>
                      <a:lnTo>
                        <a:pt x="55085" y="269773"/>
                      </a:lnTo>
                      <a:lnTo>
                        <a:pt x="68855" y="240065"/>
                      </a:lnTo>
                      <a:lnTo>
                        <a:pt x="82627" y="116689"/>
                      </a:lnTo>
                      <a:lnTo>
                        <a:pt x="96397" y="204846"/>
                      </a:lnTo>
                      <a:lnTo>
                        <a:pt x="110169" y="52115"/>
                      </a:lnTo>
                      <a:lnTo>
                        <a:pt x="123939" y="239918"/>
                      </a:lnTo>
                      <a:lnTo>
                        <a:pt x="137711" y="73649"/>
                      </a:lnTo>
                      <a:lnTo>
                        <a:pt x="151482" y="109184"/>
                      </a:lnTo>
                      <a:lnTo>
                        <a:pt x="165253" y="149791"/>
                      </a:lnTo>
                      <a:lnTo>
                        <a:pt x="179024" y="106964"/>
                      </a:lnTo>
                      <a:lnTo>
                        <a:pt x="192795" y="88586"/>
                      </a:lnTo>
                      <a:lnTo>
                        <a:pt x="206566" y="244517"/>
                      </a:lnTo>
                      <a:lnTo>
                        <a:pt x="220337" y="50209"/>
                      </a:lnTo>
                      <a:lnTo>
                        <a:pt x="234108" y="114005"/>
                      </a:lnTo>
                      <a:lnTo>
                        <a:pt x="247879" y="76823"/>
                      </a:lnTo>
                      <a:lnTo>
                        <a:pt x="261650" y="129935"/>
                      </a:lnTo>
                      <a:lnTo>
                        <a:pt x="275421" y="141831"/>
                      </a:lnTo>
                      <a:lnTo>
                        <a:pt x="289192" y="82568"/>
                      </a:lnTo>
                      <a:lnTo>
                        <a:pt x="302963" y="34198"/>
                      </a:lnTo>
                      <a:lnTo>
                        <a:pt x="316734" y="33347"/>
                      </a:lnTo>
                      <a:lnTo>
                        <a:pt x="330505" y="40745"/>
                      </a:lnTo>
                      <a:lnTo>
                        <a:pt x="344277" y="307908"/>
                      </a:lnTo>
                      <a:lnTo>
                        <a:pt x="358047" y="215760"/>
                      </a:lnTo>
                      <a:lnTo>
                        <a:pt x="371819" y="144405"/>
                      </a:lnTo>
                      <a:lnTo>
                        <a:pt x="385589" y="148512"/>
                      </a:lnTo>
                      <a:lnTo>
                        <a:pt x="399361" y="33185"/>
                      </a:lnTo>
                      <a:lnTo>
                        <a:pt x="413132" y="169479"/>
                      </a:lnTo>
                      <a:lnTo>
                        <a:pt x="426903" y="165659"/>
                      </a:lnTo>
                      <a:lnTo>
                        <a:pt x="440674" y="67984"/>
                      </a:lnTo>
                      <a:lnTo>
                        <a:pt x="454445" y="123541"/>
                      </a:lnTo>
                      <a:lnTo>
                        <a:pt x="468216" y="0"/>
                      </a:lnTo>
                      <a:lnTo>
                        <a:pt x="481987" y="111475"/>
                      </a:lnTo>
                      <a:lnTo>
                        <a:pt x="495758" y="86395"/>
                      </a:lnTo>
                      <a:lnTo>
                        <a:pt x="509529" y="99531"/>
                      </a:lnTo>
                      <a:lnTo>
                        <a:pt x="523299" y="84582"/>
                      </a:lnTo>
                      <a:lnTo>
                        <a:pt x="537070" y="191153"/>
                      </a:lnTo>
                      <a:lnTo>
                        <a:pt x="550841" y="207817"/>
                      </a:lnTo>
                      <a:lnTo>
                        <a:pt x="564611" y="83355"/>
                      </a:lnTo>
                      <a:lnTo>
                        <a:pt x="578382" y="316766"/>
                      </a:lnTo>
                      <a:lnTo>
                        <a:pt x="592153" y="307301"/>
                      </a:lnTo>
                      <a:lnTo>
                        <a:pt x="605923" y="317747"/>
                      </a:lnTo>
                      <a:lnTo>
                        <a:pt x="619701" y="310856"/>
                      </a:lnTo>
                      <a:lnTo>
                        <a:pt x="633471" y="288258"/>
                      </a:lnTo>
                      <a:lnTo>
                        <a:pt x="647242" y="136545"/>
                      </a:lnTo>
                      <a:lnTo>
                        <a:pt x="661013" y="298111"/>
                      </a:lnTo>
                      <a:lnTo>
                        <a:pt x="674783" y="169960"/>
                      </a:lnTo>
                      <a:lnTo>
                        <a:pt x="688554" y="308724"/>
                      </a:lnTo>
                      <a:lnTo>
                        <a:pt x="702325" y="84011"/>
                      </a:lnTo>
                      <a:lnTo>
                        <a:pt x="716095" y="257644"/>
                      </a:lnTo>
                      <a:lnTo>
                        <a:pt x="729866" y="314353"/>
                      </a:lnTo>
                      <a:lnTo>
                        <a:pt x="743637" y="313447"/>
                      </a:lnTo>
                      <a:lnTo>
                        <a:pt x="757407" y="244655"/>
                      </a:lnTo>
                      <a:lnTo>
                        <a:pt x="771178" y="191284"/>
                      </a:lnTo>
                      <a:lnTo>
                        <a:pt x="784949" y="204362"/>
                      </a:lnTo>
                      <a:lnTo>
                        <a:pt x="798719" y="283502"/>
                      </a:lnTo>
                      <a:lnTo>
                        <a:pt x="812490" y="264158"/>
                      </a:lnTo>
                      <a:lnTo>
                        <a:pt x="826261" y="103728"/>
                      </a:lnTo>
                      <a:lnTo>
                        <a:pt x="840031" y="61661"/>
                      </a:lnTo>
                      <a:lnTo>
                        <a:pt x="853802" y="146103"/>
                      </a:lnTo>
                      <a:lnTo>
                        <a:pt x="867579" y="307754"/>
                      </a:lnTo>
                      <a:lnTo>
                        <a:pt x="881350" y="232674"/>
                      </a:lnTo>
                      <a:lnTo>
                        <a:pt x="895120" y="207625"/>
                      </a:lnTo>
                      <a:lnTo>
                        <a:pt x="908891" y="262018"/>
                      </a:lnTo>
                      <a:lnTo>
                        <a:pt x="922662" y="299525"/>
                      </a:lnTo>
                      <a:lnTo>
                        <a:pt x="936432" y="54263"/>
                      </a:lnTo>
                      <a:lnTo>
                        <a:pt x="950203" y="154689"/>
                      </a:lnTo>
                      <a:lnTo>
                        <a:pt x="963974" y="119211"/>
                      </a:lnTo>
                      <a:lnTo>
                        <a:pt x="977744" y="179484"/>
                      </a:lnTo>
                      <a:lnTo>
                        <a:pt x="991515" y="263652"/>
                      </a:lnTo>
                      <a:lnTo>
                        <a:pt x="1005286" y="275860"/>
                      </a:lnTo>
                      <a:lnTo>
                        <a:pt x="1019057" y="114579"/>
                      </a:lnTo>
                      <a:lnTo>
                        <a:pt x="1032827" y="189481"/>
                      </a:lnTo>
                      <a:lnTo>
                        <a:pt x="1046598" y="58638"/>
                      </a:lnTo>
                      <a:lnTo>
                        <a:pt x="1060369" y="62154"/>
                      </a:lnTo>
                      <a:lnTo>
                        <a:pt x="1074139" y="132855"/>
                      </a:lnTo>
                      <a:lnTo>
                        <a:pt x="1087910" y="36463"/>
                      </a:lnTo>
                      <a:lnTo>
                        <a:pt x="1101687" y="135310"/>
                      </a:lnTo>
                      <a:lnTo>
                        <a:pt x="1115458" y="18336"/>
                      </a:lnTo>
                      <a:lnTo>
                        <a:pt x="1129229" y="114042"/>
                      </a:lnTo>
                      <a:lnTo>
                        <a:pt x="1142999" y="21743"/>
                      </a:lnTo>
                      <a:lnTo>
                        <a:pt x="1156770" y="56841"/>
                      </a:lnTo>
                      <a:lnTo>
                        <a:pt x="1170541" y="50809"/>
                      </a:lnTo>
                      <a:lnTo>
                        <a:pt x="1184311" y="68152"/>
                      </a:lnTo>
                      <a:lnTo>
                        <a:pt x="1198082" y="53009"/>
                      </a:lnTo>
                      <a:lnTo>
                        <a:pt x="1211853" y="145744"/>
                      </a:lnTo>
                      <a:lnTo>
                        <a:pt x="1225623" y="48966"/>
                      </a:lnTo>
                      <a:lnTo>
                        <a:pt x="1239394" y="262993"/>
                      </a:lnTo>
                      <a:lnTo>
                        <a:pt x="1253165" y="76208"/>
                      </a:lnTo>
                      <a:lnTo>
                        <a:pt x="1266935" y="96292"/>
                      </a:lnTo>
                      <a:lnTo>
                        <a:pt x="1280706" y="265948"/>
                      </a:lnTo>
                      <a:lnTo>
                        <a:pt x="1294477" y="198337"/>
                      </a:lnTo>
                      <a:lnTo>
                        <a:pt x="1308247" y="119806"/>
                      </a:lnTo>
                      <a:lnTo>
                        <a:pt x="1322018" y="138060"/>
                      </a:lnTo>
                      <a:lnTo>
                        <a:pt x="1335789" y="51829"/>
                      </a:lnTo>
                      <a:lnTo>
                        <a:pt x="1349566" y="142643"/>
                      </a:lnTo>
                      <a:lnTo>
                        <a:pt x="1363336" y="161405"/>
                      </a:lnTo>
                    </a:path>
                  </a:pathLst>
                </a:custGeom>
                <a:noFill/>
                <a:ln w="32635" cap="rnd">
                  <a:solidFill>
                    <a:srgbClr val="F2F2F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16C61D5E-2DE1-2F50-393B-E31E43905D57}"/>
                    </a:ext>
                  </a:extLst>
                </p:cNvPr>
                <p:cNvSpPr/>
                <p:nvPr/>
              </p:nvSpPr>
              <p:spPr>
                <a:xfrm>
                  <a:off x="680465" y="1454622"/>
                  <a:ext cx="6535" cy="349521"/>
                </a:xfrm>
                <a:custGeom>
                  <a:avLst/>
                  <a:gdLst>
                    <a:gd name="connsiteX0" fmla="*/ 0 w 6535"/>
                    <a:gd name="connsiteY0" fmla="*/ 349521 h 349521"/>
                    <a:gd name="connsiteX1" fmla="*/ 0 w 6535"/>
                    <a:gd name="connsiteY1" fmla="*/ 0 h 349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35" h="349521">
                      <a:moveTo>
                        <a:pt x="0" y="349521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263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2DFC416C-D00B-6F63-829D-8580E68658F2}"/>
                    </a:ext>
                  </a:extLst>
                </p:cNvPr>
                <p:cNvSpPr/>
                <p:nvPr/>
              </p:nvSpPr>
              <p:spPr>
                <a:xfrm>
                  <a:off x="2180135" y="1454622"/>
                  <a:ext cx="6535" cy="349521"/>
                </a:xfrm>
                <a:custGeom>
                  <a:avLst/>
                  <a:gdLst>
                    <a:gd name="connsiteX0" fmla="*/ 0 w 6535"/>
                    <a:gd name="connsiteY0" fmla="*/ 349521 h 349521"/>
                    <a:gd name="connsiteX1" fmla="*/ 0 w 6535"/>
                    <a:gd name="connsiteY1" fmla="*/ 0 h 349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35" h="349521">
                      <a:moveTo>
                        <a:pt x="0" y="349521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263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5CE70595-2F9D-6A69-D87A-06FB949FFCF0}"/>
                    </a:ext>
                  </a:extLst>
                </p:cNvPr>
                <p:cNvSpPr/>
                <p:nvPr/>
              </p:nvSpPr>
              <p:spPr>
                <a:xfrm>
                  <a:off x="680465" y="1804143"/>
                  <a:ext cx="1499669" cy="7094"/>
                </a:xfrm>
                <a:custGeom>
                  <a:avLst/>
                  <a:gdLst>
                    <a:gd name="connsiteX0" fmla="*/ 0 w 1499669"/>
                    <a:gd name="connsiteY0" fmla="*/ 0 h 7094"/>
                    <a:gd name="connsiteX1" fmla="*/ 1499670 w 1499669"/>
                    <a:gd name="connsiteY1" fmla="*/ 0 h 7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99669" h="7094">
                      <a:moveTo>
                        <a:pt x="0" y="0"/>
                      </a:moveTo>
                      <a:lnTo>
                        <a:pt x="1499670" y="0"/>
                      </a:lnTo>
                    </a:path>
                  </a:pathLst>
                </a:custGeom>
                <a:noFill/>
                <a:ln w="3263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E49AD77B-3F87-1492-6F2E-51165EBD42F3}"/>
                    </a:ext>
                  </a:extLst>
                </p:cNvPr>
                <p:cNvSpPr/>
                <p:nvPr/>
              </p:nvSpPr>
              <p:spPr>
                <a:xfrm>
                  <a:off x="680465" y="1454622"/>
                  <a:ext cx="1499669" cy="7094"/>
                </a:xfrm>
                <a:custGeom>
                  <a:avLst/>
                  <a:gdLst>
                    <a:gd name="connsiteX0" fmla="*/ 0 w 1499669"/>
                    <a:gd name="connsiteY0" fmla="*/ 0 h 7094"/>
                    <a:gd name="connsiteX1" fmla="*/ 1499670 w 1499669"/>
                    <a:gd name="connsiteY1" fmla="*/ 0 h 7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99669" h="7094">
                      <a:moveTo>
                        <a:pt x="0" y="0"/>
                      </a:moveTo>
                      <a:lnTo>
                        <a:pt x="1499670" y="0"/>
                      </a:lnTo>
                    </a:path>
                  </a:pathLst>
                </a:custGeom>
                <a:noFill/>
                <a:ln w="3263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" name="Graphic 25">
                <a:extLst>
                  <a:ext uri="{FF2B5EF4-FFF2-40B4-BE49-F238E27FC236}">
                    <a16:creationId xmlns:a16="http://schemas.microsoft.com/office/drawing/2014/main" id="{9782F12D-6110-2FFB-F36A-25DC531625FE}"/>
                  </a:ext>
                </a:extLst>
              </p:cNvPr>
              <p:cNvGrpSpPr/>
              <p:nvPr/>
            </p:nvGrpSpPr>
            <p:grpSpPr>
              <a:xfrm>
                <a:off x="680465" y="1880767"/>
                <a:ext cx="1499669" cy="349519"/>
                <a:chOff x="680465" y="1880767"/>
                <a:chExt cx="1499669" cy="349519"/>
              </a:xfrm>
              <a:noFill/>
            </p:grpSpPr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539B6A34-C4ED-23CA-4C05-3F7120F83BDC}"/>
                    </a:ext>
                  </a:extLst>
                </p:cNvPr>
                <p:cNvSpPr/>
                <p:nvPr/>
              </p:nvSpPr>
              <p:spPr>
                <a:xfrm>
                  <a:off x="680465" y="1880767"/>
                  <a:ext cx="1499669" cy="349519"/>
                </a:xfrm>
                <a:custGeom>
                  <a:avLst/>
                  <a:gdLst>
                    <a:gd name="connsiteX0" fmla="*/ 0 w 1499669"/>
                    <a:gd name="connsiteY0" fmla="*/ 349520 h 349519"/>
                    <a:gd name="connsiteX1" fmla="*/ 1499670 w 1499669"/>
                    <a:gd name="connsiteY1" fmla="*/ 349520 h 349519"/>
                    <a:gd name="connsiteX2" fmla="*/ 1499670 w 1499669"/>
                    <a:gd name="connsiteY2" fmla="*/ 0 h 349519"/>
                    <a:gd name="connsiteX3" fmla="*/ 0 w 1499669"/>
                    <a:gd name="connsiteY3" fmla="*/ 0 h 349519"/>
                    <a:gd name="connsiteX4" fmla="*/ 0 w 1499669"/>
                    <a:gd name="connsiteY4" fmla="*/ 349520 h 349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9669" h="349519">
                      <a:moveTo>
                        <a:pt x="0" y="349520"/>
                      </a:moveTo>
                      <a:lnTo>
                        <a:pt x="1499670" y="349520"/>
                      </a:lnTo>
                      <a:lnTo>
                        <a:pt x="1499670" y="0"/>
                      </a:lnTo>
                      <a:lnTo>
                        <a:pt x="0" y="0"/>
                      </a:lnTo>
                      <a:lnTo>
                        <a:pt x="0" y="349520"/>
                      </a:lnTo>
                      <a:close/>
                    </a:path>
                  </a:pathLst>
                </a:custGeom>
                <a:noFill/>
                <a:ln w="6527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1C454E28-AB8F-4223-A0FC-250C91DCD2AF}"/>
                    </a:ext>
                  </a:extLst>
                </p:cNvPr>
                <p:cNvSpPr/>
                <p:nvPr/>
              </p:nvSpPr>
              <p:spPr>
                <a:xfrm>
                  <a:off x="748631" y="1896654"/>
                  <a:ext cx="1363336" cy="317747"/>
                </a:xfrm>
                <a:custGeom>
                  <a:avLst/>
                  <a:gdLst>
                    <a:gd name="connsiteX0" fmla="*/ 0 w 1363336"/>
                    <a:gd name="connsiteY0" fmla="*/ 0 h 317747"/>
                    <a:gd name="connsiteX1" fmla="*/ 13771 w 1363336"/>
                    <a:gd name="connsiteY1" fmla="*/ 214873 h 317747"/>
                    <a:gd name="connsiteX2" fmla="*/ 27542 w 1363336"/>
                    <a:gd name="connsiteY2" fmla="*/ 264005 h 317747"/>
                    <a:gd name="connsiteX3" fmla="*/ 41313 w 1363336"/>
                    <a:gd name="connsiteY3" fmla="*/ 313881 h 317747"/>
                    <a:gd name="connsiteX4" fmla="*/ 55085 w 1363336"/>
                    <a:gd name="connsiteY4" fmla="*/ 153193 h 317747"/>
                    <a:gd name="connsiteX5" fmla="*/ 68855 w 1363336"/>
                    <a:gd name="connsiteY5" fmla="*/ 255782 h 317747"/>
                    <a:gd name="connsiteX6" fmla="*/ 82627 w 1363336"/>
                    <a:gd name="connsiteY6" fmla="*/ 47559 h 317747"/>
                    <a:gd name="connsiteX7" fmla="*/ 96397 w 1363336"/>
                    <a:gd name="connsiteY7" fmla="*/ 229006 h 317747"/>
                    <a:gd name="connsiteX8" fmla="*/ 110169 w 1363336"/>
                    <a:gd name="connsiteY8" fmla="*/ 20871 h 317747"/>
                    <a:gd name="connsiteX9" fmla="*/ 123939 w 1363336"/>
                    <a:gd name="connsiteY9" fmla="*/ 121106 h 317747"/>
                    <a:gd name="connsiteX10" fmla="*/ 137711 w 1363336"/>
                    <a:gd name="connsiteY10" fmla="*/ 106600 h 317747"/>
                    <a:gd name="connsiteX11" fmla="*/ 151482 w 1363336"/>
                    <a:gd name="connsiteY11" fmla="*/ 170014 h 317747"/>
                    <a:gd name="connsiteX12" fmla="*/ 165253 w 1363336"/>
                    <a:gd name="connsiteY12" fmla="*/ 27516 h 317747"/>
                    <a:gd name="connsiteX13" fmla="*/ 179024 w 1363336"/>
                    <a:gd name="connsiteY13" fmla="*/ 7472 h 317747"/>
                    <a:gd name="connsiteX14" fmla="*/ 192795 w 1363336"/>
                    <a:gd name="connsiteY14" fmla="*/ 58193 h 317747"/>
                    <a:gd name="connsiteX15" fmla="*/ 206566 w 1363336"/>
                    <a:gd name="connsiteY15" fmla="*/ 98272 h 317747"/>
                    <a:gd name="connsiteX16" fmla="*/ 220337 w 1363336"/>
                    <a:gd name="connsiteY16" fmla="*/ 208048 h 317747"/>
                    <a:gd name="connsiteX17" fmla="*/ 234108 w 1363336"/>
                    <a:gd name="connsiteY17" fmla="*/ 163032 h 317747"/>
                    <a:gd name="connsiteX18" fmla="*/ 247879 w 1363336"/>
                    <a:gd name="connsiteY18" fmla="*/ 24834 h 317747"/>
                    <a:gd name="connsiteX19" fmla="*/ 261650 w 1363336"/>
                    <a:gd name="connsiteY19" fmla="*/ 26365 h 317747"/>
                    <a:gd name="connsiteX20" fmla="*/ 275421 w 1363336"/>
                    <a:gd name="connsiteY20" fmla="*/ 40649 h 317747"/>
                    <a:gd name="connsiteX21" fmla="*/ 289192 w 1363336"/>
                    <a:gd name="connsiteY21" fmla="*/ 18429 h 317747"/>
                    <a:gd name="connsiteX22" fmla="*/ 302963 w 1363336"/>
                    <a:gd name="connsiteY22" fmla="*/ 33365 h 317747"/>
                    <a:gd name="connsiteX23" fmla="*/ 316734 w 1363336"/>
                    <a:gd name="connsiteY23" fmla="*/ 56965 h 317747"/>
                    <a:gd name="connsiteX24" fmla="*/ 330505 w 1363336"/>
                    <a:gd name="connsiteY24" fmla="*/ 19760 h 317747"/>
                    <a:gd name="connsiteX25" fmla="*/ 344277 w 1363336"/>
                    <a:gd name="connsiteY25" fmla="*/ 53722 h 317747"/>
                    <a:gd name="connsiteX26" fmla="*/ 358047 w 1363336"/>
                    <a:gd name="connsiteY26" fmla="*/ 211496 h 317747"/>
                    <a:gd name="connsiteX27" fmla="*/ 371819 w 1363336"/>
                    <a:gd name="connsiteY27" fmla="*/ 30287 h 317747"/>
                    <a:gd name="connsiteX28" fmla="*/ 385589 w 1363336"/>
                    <a:gd name="connsiteY28" fmla="*/ 75691 h 317747"/>
                    <a:gd name="connsiteX29" fmla="*/ 399361 w 1363336"/>
                    <a:gd name="connsiteY29" fmla="*/ 77764 h 317747"/>
                    <a:gd name="connsiteX30" fmla="*/ 413132 w 1363336"/>
                    <a:gd name="connsiteY30" fmla="*/ 40478 h 317747"/>
                    <a:gd name="connsiteX31" fmla="*/ 426903 w 1363336"/>
                    <a:gd name="connsiteY31" fmla="*/ 107064 h 317747"/>
                    <a:gd name="connsiteX32" fmla="*/ 440674 w 1363336"/>
                    <a:gd name="connsiteY32" fmla="*/ 143974 h 317747"/>
                    <a:gd name="connsiteX33" fmla="*/ 454445 w 1363336"/>
                    <a:gd name="connsiteY33" fmla="*/ 247318 h 317747"/>
                    <a:gd name="connsiteX34" fmla="*/ 468216 w 1363336"/>
                    <a:gd name="connsiteY34" fmla="*/ 215107 h 317747"/>
                    <a:gd name="connsiteX35" fmla="*/ 481987 w 1363336"/>
                    <a:gd name="connsiteY35" fmla="*/ 126733 h 317747"/>
                    <a:gd name="connsiteX36" fmla="*/ 495758 w 1363336"/>
                    <a:gd name="connsiteY36" fmla="*/ 70380 h 317747"/>
                    <a:gd name="connsiteX37" fmla="*/ 509529 w 1363336"/>
                    <a:gd name="connsiteY37" fmla="*/ 199101 h 317747"/>
                    <a:gd name="connsiteX38" fmla="*/ 523299 w 1363336"/>
                    <a:gd name="connsiteY38" fmla="*/ 193596 h 317747"/>
                    <a:gd name="connsiteX39" fmla="*/ 537070 w 1363336"/>
                    <a:gd name="connsiteY39" fmla="*/ 132445 h 317747"/>
                    <a:gd name="connsiteX40" fmla="*/ 550841 w 1363336"/>
                    <a:gd name="connsiteY40" fmla="*/ 149388 h 317747"/>
                    <a:gd name="connsiteX41" fmla="*/ 564611 w 1363336"/>
                    <a:gd name="connsiteY41" fmla="*/ 35449 h 317747"/>
                    <a:gd name="connsiteX42" fmla="*/ 578382 w 1363336"/>
                    <a:gd name="connsiteY42" fmla="*/ 23280 h 317747"/>
                    <a:gd name="connsiteX43" fmla="*/ 592153 w 1363336"/>
                    <a:gd name="connsiteY43" fmla="*/ 142223 h 317747"/>
                    <a:gd name="connsiteX44" fmla="*/ 605923 w 1363336"/>
                    <a:gd name="connsiteY44" fmla="*/ 301969 h 317747"/>
                    <a:gd name="connsiteX45" fmla="*/ 619701 w 1363336"/>
                    <a:gd name="connsiteY45" fmla="*/ 16088 h 317747"/>
                    <a:gd name="connsiteX46" fmla="*/ 633471 w 1363336"/>
                    <a:gd name="connsiteY46" fmla="*/ 83392 h 317747"/>
                    <a:gd name="connsiteX47" fmla="*/ 647242 w 1363336"/>
                    <a:gd name="connsiteY47" fmla="*/ 34031 h 317747"/>
                    <a:gd name="connsiteX48" fmla="*/ 661013 w 1363336"/>
                    <a:gd name="connsiteY48" fmla="*/ 76607 h 317747"/>
                    <a:gd name="connsiteX49" fmla="*/ 674783 w 1363336"/>
                    <a:gd name="connsiteY49" fmla="*/ 33255 h 317747"/>
                    <a:gd name="connsiteX50" fmla="*/ 688554 w 1363336"/>
                    <a:gd name="connsiteY50" fmla="*/ 119885 h 317747"/>
                    <a:gd name="connsiteX51" fmla="*/ 702325 w 1363336"/>
                    <a:gd name="connsiteY51" fmla="*/ 15692 h 317747"/>
                    <a:gd name="connsiteX52" fmla="*/ 716095 w 1363336"/>
                    <a:gd name="connsiteY52" fmla="*/ 35851 h 317747"/>
                    <a:gd name="connsiteX53" fmla="*/ 729866 w 1363336"/>
                    <a:gd name="connsiteY53" fmla="*/ 13790 h 317747"/>
                    <a:gd name="connsiteX54" fmla="*/ 743637 w 1363336"/>
                    <a:gd name="connsiteY54" fmla="*/ 195540 h 317747"/>
                    <a:gd name="connsiteX55" fmla="*/ 757407 w 1363336"/>
                    <a:gd name="connsiteY55" fmla="*/ 206785 h 317747"/>
                    <a:gd name="connsiteX56" fmla="*/ 771178 w 1363336"/>
                    <a:gd name="connsiteY56" fmla="*/ 32553 h 317747"/>
                    <a:gd name="connsiteX57" fmla="*/ 784949 w 1363336"/>
                    <a:gd name="connsiteY57" fmla="*/ 43603 h 317747"/>
                    <a:gd name="connsiteX58" fmla="*/ 798719 w 1363336"/>
                    <a:gd name="connsiteY58" fmla="*/ 148679 h 317747"/>
                    <a:gd name="connsiteX59" fmla="*/ 812490 w 1363336"/>
                    <a:gd name="connsiteY59" fmla="*/ 14359 h 317747"/>
                    <a:gd name="connsiteX60" fmla="*/ 826261 w 1363336"/>
                    <a:gd name="connsiteY60" fmla="*/ 54543 h 317747"/>
                    <a:gd name="connsiteX61" fmla="*/ 840031 w 1363336"/>
                    <a:gd name="connsiteY61" fmla="*/ 159092 h 317747"/>
                    <a:gd name="connsiteX62" fmla="*/ 853802 w 1363336"/>
                    <a:gd name="connsiteY62" fmla="*/ 26068 h 317747"/>
                    <a:gd name="connsiteX63" fmla="*/ 867579 w 1363336"/>
                    <a:gd name="connsiteY63" fmla="*/ 115404 h 317747"/>
                    <a:gd name="connsiteX64" fmla="*/ 881350 w 1363336"/>
                    <a:gd name="connsiteY64" fmla="*/ 277570 h 317747"/>
                    <a:gd name="connsiteX65" fmla="*/ 895120 w 1363336"/>
                    <a:gd name="connsiteY65" fmla="*/ 184500 h 317747"/>
                    <a:gd name="connsiteX66" fmla="*/ 908891 w 1363336"/>
                    <a:gd name="connsiteY66" fmla="*/ 29235 h 317747"/>
                    <a:gd name="connsiteX67" fmla="*/ 922662 w 1363336"/>
                    <a:gd name="connsiteY67" fmla="*/ 41449 h 317747"/>
                    <a:gd name="connsiteX68" fmla="*/ 936432 w 1363336"/>
                    <a:gd name="connsiteY68" fmla="*/ 48089 h 317747"/>
                    <a:gd name="connsiteX69" fmla="*/ 950203 w 1363336"/>
                    <a:gd name="connsiteY69" fmla="*/ 74807 h 317747"/>
                    <a:gd name="connsiteX70" fmla="*/ 963974 w 1363336"/>
                    <a:gd name="connsiteY70" fmla="*/ 105979 h 317747"/>
                    <a:gd name="connsiteX71" fmla="*/ 977744 w 1363336"/>
                    <a:gd name="connsiteY71" fmla="*/ 193823 h 317747"/>
                    <a:gd name="connsiteX72" fmla="*/ 991515 w 1363336"/>
                    <a:gd name="connsiteY72" fmla="*/ 97269 h 317747"/>
                    <a:gd name="connsiteX73" fmla="*/ 1005286 w 1363336"/>
                    <a:gd name="connsiteY73" fmla="*/ 195668 h 317747"/>
                    <a:gd name="connsiteX74" fmla="*/ 1019057 w 1363336"/>
                    <a:gd name="connsiteY74" fmla="*/ 241550 h 317747"/>
                    <a:gd name="connsiteX75" fmla="*/ 1032827 w 1363336"/>
                    <a:gd name="connsiteY75" fmla="*/ 22312 h 317747"/>
                    <a:gd name="connsiteX76" fmla="*/ 1046598 w 1363336"/>
                    <a:gd name="connsiteY76" fmla="*/ 288460 h 317747"/>
                    <a:gd name="connsiteX77" fmla="*/ 1060369 w 1363336"/>
                    <a:gd name="connsiteY77" fmla="*/ 301103 h 317747"/>
                    <a:gd name="connsiteX78" fmla="*/ 1074139 w 1363336"/>
                    <a:gd name="connsiteY78" fmla="*/ 192922 h 317747"/>
                    <a:gd name="connsiteX79" fmla="*/ 1087910 w 1363336"/>
                    <a:gd name="connsiteY79" fmla="*/ 67275 h 317747"/>
                    <a:gd name="connsiteX80" fmla="*/ 1101687 w 1363336"/>
                    <a:gd name="connsiteY80" fmla="*/ 237584 h 317747"/>
                    <a:gd name="connsiteX81" fmla="*/ 1115458 w 1363336"/>
                    <a:gd name="connsiteY81" fmla="*/ 51183 h 317747"/>
                    <a:gd name="connsiteX82" fmla="*/ 1129229 w 1363336"/>
                    <a:gd name="connsiteY82" fmla="*/ 285920 h 317747"/>
                    <a:gd name="connsiteX83" fmla="*/ 1142999 w 1363336"/>
                    <a:gd name="connsiteY83" fmla="*/ 290461 h 317747"/>
                    <a:gd name="connsiteX84" fmla="*/ 1156770 w 1363336"/>
                    <a:gd name="connsiteY84" fmla="*/ 217342 h 317747"/>
                    <a:gd name="connsiteX85" fmla="*/ 1170541 w 1363336"/>
                    <a:gd name="connsiteY85" fmla="*/ 280429 h 317747"/>
                    <a:gd name="connsiteX86" fmla="*/ 1184311 w 1363336"/>
                    <a:gd name="connsiteY86" fmla="*/ 317747 h 317747"/>
                    <a:gd name="connsiteX87" fmla="*/ 1198082 w 1363336"/>
                    <a:gd name="connsiteY87" fmla="*/ 250092 h 317747"/>
                    <a:gd name="connsiteX88" fmla="*/ 1211853 w 1363336"/>
                    <a:gd name="connsiteY88" fmla="*/ 294895 h 317747"/>
                    <a:gd name="connsiteX89" fmla="*/ 1225623 w 1363336"/>
                    <a:gd name="connsiteY89" fmla="*/ 287800 h 317747"/>
                    <a:gd name="connsiteX90" fmla="*/ 1239394 w 1363336"/>
                    <a:gd name="connsiteY90" fmla="*/ 310426 h 317747"/>
                    <a:gd name="connsiteX91" fmla="*/ 1253165 w 1363336"/>
                    <a:gd name="connsiteY91" fmla="*/ 306914 h 317747"/>
                    <a:gd name="connsiteX92" fmla="*/ 1266935 w 1363336"/>
                    <a:gd name="connsiteY92" fmla="*/ 171579 h 317747"/>
                    <a:gd name="connsiteX93" fmla="*/ 1280706 w 1363336"/>
                    <a:gd name="connsiteY93" fmla="*/ 298208 h 317747"/>
                    <a:gd name="connsiteX94" fmla="*/ 1294477 w 1363336"/>
                    <a:gd name="connsiteY94" fmla="*/ 210276 h 317747"/>
                    <a:gd name="connsiteX95" fmla="*/ 1308247 w 1363336"/>
                    <a:gd name="connsiteY95" fmla="*/ 269141 h 317747"/>
                    <a:gd name="connsiteX96" fmla="*/ 1322018 w 1363336"/>
                    <a:gd name="connsiteY96" fmla="*/ 179841 h 317747"/>
                    <a:gd name="connsiteX97" fmla="*/ 1335789 w 1363336"/>
                    <a:gd name="connsiteY97" fmla="*/ 83621 h 317747"/>
                    <a:gd name="connsiteX98" fmla="*/ 1349566 w 1363336"/>
                    <a:gd name="connsiteY98" fmla="*/ 257371 h 317747"/>
                    <a:gd name="connsiteX99" fmla="*/ 1363336 w 1363336"/>
                    <a:gd name="connsiteY99" fmla="*/ 230652 h 317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</a:cxnLst>
                  <a:rect l="l" t="t" r="r" b="b"/>
                  <a:pathLst>
                    <a:path w="1363336" h="317747">
                      <a:moveTo>
                        <a:pt x="0" y="0"/>
                      </a:moveTo>
                      <a:lnTo>
                        <a:pt x="13771" y="214873"/>
                      </a:lnTo>
                      <a:lnTo>
                        <a:pt x="27542" y="264005"/>
                      </a:lnTo>
                      <a:lnTo>
                        <a:pt x="41313" y="313881"/>
                      </a:lnTo>
                      <a:lnTo>
                        <a:pt x="55085" y="153193"/>
                      </a:lnTo>
                      <a:lnTo>
                        <a:pt x="68855" y="255782"/>
                      </a:lnTo>
                      <a:lnTo>
                        <a:pt x="82627" y="47559"/>
                      </a:lnTo>
                      <a:lnTo>
                        <a:pt x="96397" y="229006"/>
                      </a:lnTo>
                      <a:lnTo>
                        <a:pt x="110169" y="20871"/>
                      </a:lnTo>
                      <a:lnTo>
                        <a:pt x="123939" y="121106"/>
                      </a:lnTo>
                      <a:lnTo>
                        <a:pt x="137711" y="106600"/>
                      </a:lnTo>
                      <a:lnTo>
                        <a:pt x="151482" y="170014"/>
                      </a:lnTo>
                      <a:lnTo>
                        <a:pt x="165253" y="27516"/>
                      </a:lnTo>
                      <a:lnTo>
                        <a:pt x="179024" y="7472"/>
                      </a:lnTo>
                      <a:lnTo>
                        <a:pt x="192795" y="58193"/>
                      </a:lnTo>
                      <a:lnTo>
                        <a:pt x="206566" y="98272"/>
                      </a:lnTo>
                      <a:lnTo>
                        <a:pt x="220337" y="208048"/>
                      </a:lnTo>
                      <a:lnTo>
                        <a:pt x="234108" y="163032"/>
                      </a:lnTo>
                      <a:lnTo>
                        <a:pt x="247879" y="24834"/>
                      </a:lnTo>
                      <a:lnTo>
                        <a:pt x="261650" y="26365"/>
                      </a:lnTo>
                      <a:lnTo>
                        <a:pt x="275421" y="40649"/>
                      </a:lnTo>
                      <a:lnTo>
                        <a:pt x="289192" y="18429"/>
                      </a:lnTo>
                      <a:lnTo>
                        <a:pt x="302963" y="33365"/>
                      </a:lnTo>
                      <a:lnTo>
                        <a:pt x="316734" y="56965"/>
                      </a:lnTo>
                      <a:lnTo>
                        <a:pt x="330505" y="19760"/>
                      </a:lnTo>
                      <a:lnTo>
                        <a:pt x="344277" y="53722"/>
                      </a:lnTo>
                      <a:lnTo>
                        <a:pt x="358047" y="211496"/>
                      </a:lnTo>
                      <a:lnTo>
                        <a:pt x="371819" y="30287"/>
                      </a:lnTo>
                      <a:lnTo>
                        <a:pt x="385589" y="75691"/>
                      </a:lnTo>
                      <a:lnTo>
                        <a:pt x="399361" y="77764"/>
                      </a:lnTo>
                      <a:lnTo>
                        <a:pt x="413132" y="40478"/>
                      </a:lnTo>
                      <a:lnTo>
                        <a:pt x="426903" y="107064"/>
                      </a:lnTo>
                      <a:lnTo>
                        <a:pt x="440674" y="143974"/>
                      </a:lnTo>
                      <a:lnTo>
                        <a:pt x="454445" y="247318"/>
                      </a:lnTo>
                      <a:lnTo>
                        <a:pt x="468216" y="215107"/>
                      </a:lnTo>
                      <a:lnTo>
                        <a:pt x="481987" y="126733"/>
                      </a:lnTo>
                      <a:lnTo>
                        <a:pt x="495758" y="70380"/>
                      </a:lnTo>
                      <a:lnTo>
                        <a:pt x="509529" y="199101"/>
                      </a:lnTo>
                      <a:lnTo>
                        <a:pt x="523299" y="193596"/>
                      </a:lnTo>
                      <a:lnTo>
                        <a:pt x="537070" y="132445"/>
                      </a:lnTo>
                      <a:lnTo>
                        <a:pt x="550841" y="149388"/>
                      </a:lnTo>
                      <a:lnTo>
                        <a:pt x="564611" y="35449"/>
                      </a:lnTo>
                      <a:lnTo>
                        <a:pt x="578382" y="23280"/>
                      </a:lnTo>
                      <a:lnTo>
                        <a:pt x="592153" y="142223"/>
                      </a:lnTo>
                      <a:lnTo>
                        <a:pt x="605923" y="301969"/>
                      </a:lnTo>
                      <a:lnTo>
                        <a:pt x="619701" y="16088"/>
                      </a:lnTo>
                      <a:lnTo>
                        <a:pt x="633471" y="83392"/>
                      </a:lnTo>
                      <a:lnTo>
                        <a:pt x="647242" y="34031"/>
                      </a:lnTo>
                      <a:lnTo>
                        <a:pt x="661013" y="76607"/>
                      </a:lnTo>
                      <a:lnTo>
                        <a:pt x="674783" y="33255"/>
                      </a:lnTo>
                      <a:lnTo>
                        <a:pt x="688554" y="119885"/>
                      </a:lnTo>
                      <a:lnTo>
                        <a:pt x="702325" y="15692"/>
                      </a:lnTo>
                      <a:lnTo>
                        <a:pt x="716095" y="35851"/>
                      </a:lnTo>
                      <a:lnTo>
                        <a:pt x="729866" y="13790"/>
                      </a:lnTo>
                      <a:lnTo>
                        <a:pt x="743637" y="195540"/>
                      </a:lnTo>
                      <a:lnTo>
                        <a:pt x="757407" y="206785"/>
                      </a:lnTo>
                      <a:lnTo>
                        <a:pt x="771178" y="32553"/>
                      </a:lnTo>
                      <a:lnTo>
                        <a:pt x="784949" y="43603"/>
                      </a:lnTo>
                      <a:lnTo>
                        <a:pt x="798719" y="148679"/>
                      </a:lnTo>
                      <a:lnTo>
                        <a:pt x="812490" y="14359"/>
                      </a:lnTo>
                      <a:lnTo>
                        <a:pt x="826261" y="54543"/>
                      </a:lnTo>
                      <a:lnTo>
                        <a:pt x="840031" y="159092"/>
                      </a:lnTo>
                      <a:lnTo>
                        <a:pt x="853802" y="26068"/>
                      </a:lnTo>
                      <a:lnTo>
                        <a:pt x="867579" y="115404"/>
                      </a:lnTo>
                      <a:lnTo>
                        <a:pt x="881350" y="277570"/>
                      </a:lnTo>
                      <a:lnTo>
                        <a:pt x="895120" y="184500"/>
                      </a:lnTo>
                      <a:lnTo>
                        <a:pt x="908891" y="29235"/>
                      </a:lnTo>
                      <a:lnTo>
                        <a:pt x="922662" y="41449"/>
                      </a:lnTo>
                      <a:lnTo>
                        <a:pt x="936432" y="48089"/>
                      </a:lnTo>
                      <a:lnTo>
                        <a:pt x="950203" y="74807"/>
                      </a:lnTo>
                      <a:lnTo>
                        <a:pt x="963974" y="105979"/>
                      </a:lnTo>
                      <a:lnTo>
                        <a:pt x="977744" y="193823"/>
                      </a:lnTo>
                      <a:lnTo>
                        <a:pt x="991515" y="97269"/>
                      </a:lnTo>
                      <a:lnTo>
                        <a:pt x="1005286" y="195668"/>
                      </a:lnTo>
                      <a:lnTo>
                        <a:pt x="1019057" y="241550"/>
                      </a:lnTo>
                      <a:lnTo>
                        <a:pt x="1032827" y="22312"/>
                      </a:lnTo>
                      <a:lnTo>
                        <a:pt x="1046598" y="288460"/>
                      </a:lnTo>
                      <a:lnTo>
                        <a:pt x="1060369" y="301103"/>
                      </a:lnTo>
                      <a:lnTo>
                        <a:pt x="1074139" y="192922"/>
                      </a:lnTo>
                      <a:lnTo>
                        <a:pt x="1087910" y="67275"/>
                      </a:lnTo>
                      <a:lnTo>
                        <a:pt x="1101687" y="237584"/>
                      </a:lnTo>
                      <a:lnTo>
                        <a:pt x="1115458" y="51183"/>
                      </a:lnTo>
                      <a:lnTo>
                        <a:pt x="1129229" y="285920"/>
                      </a:lnTo>
                      <a:lnTo>
                        <a:pt x="1142999" y="290461"/>
                      </a:lnTo>
                      <a:lnTo>
                        <a:pt x="1156770" y="217342"/>
                      </a:lnTo>
                      <a:lnTo>
                        <a:pt x="1170541" y="280429"/>
                      </a:lnTo>
                      <a:lnTo>
                        <a:pt x="1184311" y="317747"/>
                      </a:lnTo>
                      <a:lnTo>
                        <a:pt x="1198082" y="250092"/>
                      </a:lnTo>
                      <a:lnTo>
                        <a:pt x="1211853" y="294895"/>
                      </a:lnTo>
                      <a:lnTo>
                        <a:pt x="1225623" y="287800"/>
                      </a:lnTo>
                      <a:lnTo>
                        <a:pt x="1239394" y="310426"/>
                      </a:lnTo>
                      <a:lnTo>
                        <a:pt x="1253165" y="306914"/>
                      </a:lnTo>
                      <a:lnTo>
                        <a:pt x="1266935" y="171579"/>
                      </a:lnTo>
                      <a:lnTo>
                        <a:pt x="1280706" y="298208"/>
                      </a:lnTo>
                      <a:lnTo>
                        <a:pt x="1294477" y="210276"/>
                      </a:lnTo>
                      <a:lnTo>
                        <a:pt x="1308247" y="269141"/>
                      </a:lnTo>
                      <a:lnTo>
                        <a:pt x="1322018" y="179841"/>
                      </a:lnTo>
                      <a:lnTo>
                        <a:pt x="1335789" y="83621"/>
                      </a:lnTo>
                      <a:lnTo>
                        <a:pt x="1349566" y="257371"/>
                      </a:lnTo>
                      <a:lnTo>
                        <a:pt x="1363336" y="230652"/>
                      </a:lnTo>
                    </a:path>
                  </a:pathLst>
                </a:custGeom>
                <a:noFill/>
                <a:ln w="32635" cap="rnd">
                  <a:solidFill>
                    <a:srgbClr val="A8A8A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1C9EBC88-2056-D74F-3647-1128F291415E}"/>
                    </a:ext>
                  </a:extLst>
                </p:cNvPr>
                <p:cNvSpPr/>
                <p:nvPr/>
              </p:nvSpPr>
              <p:spPr>
                <a:xfrm>
                  <a:off x="680465" y="1880767"/>
                  <a:ext cx="6535" cy="349519"/>
                </a:xfrm>
                <a:custGeom>
                  <a:avLst/>
                  <a:gdLst>
                    <a:gd name="connsiteX0" fmla="*/ 0 w 6535"/>
                    <a:gd name="connsiteY0" fmla="*/ 349520 h 349519"/>
                    <a:gd name="connsiteX1" fmla="*/ 0 w 6535"/>
                    <a:gd name="connsiteY1" fmla="*/ 0 h 349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35" h="349519">
                      <a:moveTo>
                        <a:pt x="0" y="34952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263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65C96CD5-0EE6-1171-BFBA-CB5E6679E437}"/>
                    </a:ext>
                  </a:extLst>
                </p:cNvPr>
                <p:cNvSpPr/>
                <p:nvPr/>
              </p:nvSpPr>
              <p:spPr>
                <a:xfrm>
                  <a:off x="2180135" y="1880767"/>
                  <a:ext cx="6535" cy="349519"/>
                </a:xfrm>
                <a:custGeom>
                  <a:avLst/>
                  <a:gdLst>
                    <a:gd name="connsiteX0" fmla="*/ 0 w 6535"/>
                    <a:gd name="connsiteY0" fmla="*/ 349520 h 349519"/>
                    <a:gd name="connsiteX1" fmla="*/ 0 w 6535"/>
                    <a:gd name="connsiteY1" fmla="*/ 0 h 349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35" h="349519">
                      <a:moveTo>
                        <a:pt x="0" y="34952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263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F19E2C4F-3982-7437-D71C-A8EF574C3B76}"/>
                    </a:ext>
                  </a:extLst>
                </p:cNvPr>
                <p:cNvSpPr/>
                <p:nvPr/>
              </p:nvSpPr>
              <p:spPr>
                <a:xfrm>
                  <a:off x="680465" y="2230287"/>
                  <a:ext cx="1499669" cy="7094"/>
                </a:xfrm>
                <a:custGeom>
                  <a:avLst/>
                  <a:gdLst>
                    <a:gd name="connsiteX0" fmla="*/ 0 w 1499669"/>
                    <a:gd name="connsiteY0" fmla="*/ 0 h 7094"/>
                    <a:gd name="connsiteX1" fmla="*/ 1499670 w 1499669"/>
                    <a:gd name="connsiteY1" fmla="*/ 0 h 7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99669" h="7094">
                      <a:moveTo>
                        <a:pt x="0" y="0"/>
                      </a:moveTo>
                      <a:lnTo>
                        <a:pt x="1499670" y="0"/>
                      </a:lnTo>
                    </a:path>
                  </a:pathLst>
                </a:custGeom>
                <a:noFill/>
                <a:ln w="3263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06539FF4-7C11-1B1A-44D4-A3A0ED667449}"/>
                    </a:ext>
                  </a:extLst>
                </p:cNvPr>
                <p:cNvSpPr/>
                <p:nvPr/>
              </p:nvSpPr>
              <p:spPr>
                <a:xfrm>
                  <a:off x="680465" y="1880767"/>
                  <a:ext cx="1499669" cy="7094"/>
                </a:xfrm>
                <a:custGeom>
                  <a:avLst/>
                  <a:gdLst>
                    <a:gd name="connsiteX0" fmla="*/ 0 w 1499669"/>
                    <a:gd name="connsiteY0" fmla="*/ 0 h 7094"/>
                    <a:gd name="connsiteX1" fmla="*/ 1499670 w 1499669"/>
                    <a:gd name="connsiteY1" fmla="*/ 0 h 7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99669" h="7094">
                      <a:moveTo>
                        <a:pt x="0" y="0"/>
                      </a:moveTo>
                      <a:lnTo>
                        <a:pt x="1499670" y="0"/>
                      </a:lnTo>
                    </a:path>
                  </a:pathLst>
                </a:custGeom>
                <a:noFill/>
                <a:ln w="3263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3" name="Graphic 25">
                <a:extLst>
                  <a:ext uri="{FF2B5EF4-FFF2-40B4-BE49-F238E27FC236}">
                    <a16:creationId xmlns:a16="http://schemas.microsoft.com/office/drawing/2014/main" id="{88BEF963-21C0-A4D5-C29F-D3BD58CC6E33}"/>
                  </a:ext>
                </a:extLst>
              </p:cNvPr>
              <p:cNvGrpSpPr/>
              <p:nvPr/>
            </p:nvGrpSpPr>
            <p:grpSpPr>
              <a:xfrm>
                <a:off x="680465" y="2306911"/>
                <a:ext cx="1499669" cy="349524"/>
                <a:chOff x="680465" y="2306911"/>
                <a:chExt cx="1499669" cy="349524"/>
              </a:xfrm>
              <a:noFill/>
            </p:grpSpPr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0D6935EB-329A-7DB6-3B81-20359B6E03BD}"/>
                    </a:ext>
                  </a:extLst>
                </p:cNvPr>
                <p:cNvSpPr/>
                <p:nvPr/>
              </p:nvSpPr>
              <p:spPr>
                <a:xfrm>
                  <a:off x="680465" y="2306911"/>
                  <a:ext cx="1499669" cy="349524"/>
                </a:xfrm>
                <a:custGeom>
                  <a:avLst/>
                  <a:gdLst>
                    <a:gd name="connsiteX0" fmla="*/ 0 w 1499669"/>
                    <a:gd name="connsiteY0" fmla="*/ 349524 h 349524"/>
                    <a:gd name="connsiteX1" fmla="*/ 1499670 w 1499669"/>
                    <a:gd name="connsiteY1" fmla="*/ 349524 h 349524"/>
                    <a:gd name="connsiteX2" fmla="*/ 1499670 w 1499669"/>
                    <a:gd name="connsiteY2" fmla="*/ 0 h 349524"/>
                    <a:gd name="connsiteX3" fmla="*/ 0 w 1499669"/>
                    <a:gd name="connsiteY3" fmla="*/ 0 h 349524"/>
                    <a:gd name="connsiteX4" fmla="*/ 0 w 1499669"/>
                    <a:gd name="connsiteY4" fmla="*/ 349524 h 349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9669" h="349524">
                      <a:moveTo>
                        <a:pt x="0" y="349524"/>
                      </a:moveTo>
                      <a:lnTo>
                        <a:pt x="1499670" y="349524"/>
                      </a:lnTo>
                      <a:lnTo>
                        <a:pt x="1499670" y="0"/>
                      </a:lnTo>
                      <a:lnTo>
                        <a:pt x="0" y="0"/>
                      </a:lnTo>
                      <a:lnTo>
                        <a:pt x="0" y="349524"/>
                      </a:lnTo>
                      <a:close/>
                    </a:path>
                  </a:pathLst>
                </a:custGeom>
                <a:noFill/>
                <a:ln w="6527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78EA71C4-03B3-E86E-2F10-5A566A3F0E2E}"/>
                    </a:ext>
                  </a:extLst>
                </p:cNvPr>
                <p:cNvSpPr/>
                <p:nvPr/>
              </p:nvSpPr>
              <p:spPr>
                <a:xfrm>
                  <a:off x="748631" y="2322803"/>
                  <a:ext cx="1363336" cy="317746"/>
                </a:xfrm>
                <a:custGeom>
                  <a:avLst/>
                  <a:gdLst>
                    <a:gd name="connsiteX0" fmla="*/ 0 w 1363336"/>
                    <a:gd name="connsiteY0" fmla="*/ 271652 h 317746"/>
                    <a:gd name="connsiteX1" fmla="*/ 13771 w 1363336"/>
                    <a:gd name="connsiteY1" fmla="*/ 269679 h 317746"/>
                    <a:gd name="connsiteX2" fmla="*/ 27542 w 1363336"/>
                    <a:gd name="connsiteY2" fmla="*/ 305991 h 317746"/>
                    <a:gd name="connsiteX3" fmla="*/ 41313 w 1363336"/>
                    <a:gd name="connsiteY3" fmla="*/ 150608 h 317746"/>
                    <a:gd name="connsiteX4" fmla="*/ 55085 w 1363336"/>
                    <a:gd name="connsiteY4" fmla="*/ 291120 h 317746"/>
                    <a:gd name="connsiteX5" fmla="*/ 68855 w 1363336"/>
                    <a:gd name="connsiteY5" fmla="*/ 129827 h 317746"/>
                    <a:gd name="connsiteX6" fmla="*/ 82627 w 1363336"/>
                    <a:gd name="connsiteY6" fmla="*/ 270765 h 317746"/>
                    <a:gd name="connsiteX7" fmla="*/ 96397 w 1363336"/>
                    <a:gd name="connsiteY7" fmla="*/ 87989 h 317746"/>
                    <a:gd name="connsiteX8" fmla="*/ 110169 w 1363336"/>
                    <a:gd name="connsiteY8" fmla="*/ 280010 h 317746"/>
                    <a:gd name="connsiteX9" fmla="*/ 123939 w 1363336"/>
                    <a:gd name="connsiteY9" fmla="*/ 317747 h 317746"/>
                    <a:gd name="connsiteX10" fmla="*/ 137711 w 1363336"/>
                    <a:gd name="connsiteY10" fmla="*/ 83960 h 317746"/>
                    <a:gd name="connsiteX11" fmla="*/ 151482 w 1363336"/>
                    <a:gd name="connsiteY11" fmla="*/ 273766 h 317746"/>
                    <a:gd name="connsiteX12" fmla="*/ 165253 w 1363336"/>
                    <a:gd name="connsiteY12" fmla="*/ 167408 h 317746"/>
                    <a:gd name="connsiteX13" fmla="*/ 179024 w 1363336"/>
                    <a:gd name="connsiteY13" fmla="*/ 26385 h 317746"/>
                    <a:gd name="connsiteX14" fmla="*/ 192795 w 1363336"/>
                    <a:gd name="connsiteY14" fmla="*/ 25669 h 317746"/>
                    <a:gd name="connsiteX15" fmla="*/ 206566 w 1363336"/>
                    <a:gd name="connsiteY15" fmla="*/ 154829 h 317746"/>
                    <a:gd name="connsiteX16" fmla="*/ 220337 w 1363336"/>
                    <a:gd name="connsiteY16" fmla="*/ 58177 h 317746"/>
                    <a:gd name="connsiteX17" fmla="*/ 234108 w 1363336"/>
                    <a:gd name="connsiteY17" fmla="*/ 217249 h 317746"/>
                    <a:gd name="connsiteX18" fmla="*/ 247879 w 1363336"/>
                    <a:gd name="connsiteY18" fmla="*/ 149792 h 317746"/>
                    <a:gd name="connsiteX19" fmla="*/ 261650 w 1363336"/>
                    <a:gd name="connsiteY19" fmla="*/ 54474 h 317746"/>
                    <a:gd name="connsiteX20" fmla="*/ 275421 w 1363336"/>
                    <a:gd name="connsiteY20" fmla="*/ 220946 h 317746"/>
                    <a:gd name="connsiteX21" fmla="*/ 289192 w 1363336"/>
                    <a:gd name="connsiteY21" fmla="*/ 192900 h 317746"/>
                    <a:gd name="connsiteX22" fmla="*/ 302963 w 1363336"/>
                    <a:gd name="connsiteY22" fmla="*/ 39319 h 317746"/>
                    <a:gd name="connsiteX23" fmla="*/ 316734 w 1363336"/>
                    <a:gd name="connsiteY23" fmla="*/ 24505 h 317746"/>
                    <a:gd name="connsiteX24" fmla="*/ 330505 w 1363336"/>
                    <a:gd name="connsiteY24" fmla="*/ 107174 h 317746"/>
                    <a:gd name="connsiteX25" fmla="*/ 344277 w 1363336"/>
                    <a:gd name="connsiteY25" fmla="*/ 91913 h 317746"/>
                    <a:gd name="connsiteX26" fmla="*/ 358047 w 1363336"/>
                    <a:gd name="connsiteY26" fmla="*/ 43697 h 317746"/>
                    <a:gd name="connsiteX27" fmla="*/ 371819 w 1363336"/>
                    <a:gd name="connsiteY27" fmla="*/ 48287 h 317746"/>
                    <a:gd name="connsiteX28" fmla="*/ 385589 w 1363336"/>
                    <a:gd name="connsiteY28" fmla="*/ 105811 h 317746"/>
                    <a:gd name="connsiteX29" fmla="*/ 399361 w 1363336"/>
                    <a:gd name="connsiteY29" fmla="*/ 26414 h 317746"/>
                    <a:gd name="connsiteX30" fmla="*/ 413132 w 1363336"/>
                    <a:gd name="connsiteY30" fmla="*/ 46286 h 317746"/>
                    <a:gd name="connsiteX31" fmla="*/ 426903 w 1363336"/>
                    <a:gd name="connsiteY31" fmla="*/ 49670 h 317746"/>
                    <a:gd name="connsiteX32" fmla="*/ 440674 w 1363336"/>
                    <a:gd name="connsiteY32" fmla="*/ 73658 h 317746"/>
                    <a:gd name="connsiteX33" fmla="*/ 454445 w 1363336"/>
                    <a:gd name="connsiteY33" fmla="*/ 35999 h 317746"/>
                    <a:gd name="connsiteX34" fmla="*/ 468216 w 1363336"/>
                    <a:gd name="connsiteY34" fmla="*/ 27102 h 317746"/>
                    <a:gd name="connsiteX35" fmla="*/ 481987 w 1363336"/>
                    <a:gd name="connsiteY35" fmla="*/ 28102 h 317746"/>
                    <a:gd name="connsiteX36" fmla="*/ 495758 w 1363336"/>
                    <a:gd name="connsiteY36" fmla="*/ 46024 h 317746"/>
                    <a:gd name="connsiteX37" fmla="*/ 509529 w 1363336"/>
                    <a:gd name="connsiteY37" fmla="*/ 0 h 317746"/>
                    <a:gd name="connsiteX38" fmla="*/ 523299 w 1363336"/>
                    <a:gd name="connsiteY38" fmla="*/ 73871 h 317746"/>
                    <a:gd name="connsiteX39" fmla="*/ 537070 w 1363336"/>
                    <a:gd name="connsiteY39" fmla="*/ 19007 h 317746"/>
                    <a:gd name="connsiteX40" fmla="*/ 550841 w 1363336"/>
                    <a:gd name="connsiteY40" fmla="*/ 82576 h 317746"/>
                    <a:gd name="connsiteX41" fmla="*/ 564611 w 1363336"/>
                    <a:gd name="connsiteY41" fmla="*/ 30607 h 317746"/>
                    <a:gd name="connsiteX42" fmla="*/ 578382 w 1363336"/>
                    <a:gd name="connsiteY42" fmla="*/ 204244 h 317746"/>
                    <a:gd name="connsiteX43" fmla="*/ 592153 w 1363336"/>
                    <a:gd name="connsiteY43" fmla="*/ 120923 h 317746"/>
                    <a:gd name="connsiteX44" fmla="*/ 605923 w 1363336"/>
                    <a:gd name="connsiteY44" fmla="*/ 192971 h 317746"/>
                    <a:gd name="connsiteX45" fmla="*/ 619701 w 1363336"/>
                    <a:gd name="connsiteY45" fmla="*/ 288814 h 317746"/>
                    <a:gd name="connsiteX46" fmla="*/ 633471 w 1363336"/>
                    <a:gd name="connsiteY46" fmla="*/ 225110 h 317746"/>
                    <a:gd name="connsiteX47" fmla="*/ 647242 w 1363336"/>
                    <a:gd name="connsiteY47" fmla="*/ 194666 h 317746"/>
                    <a:gd name="connsiteX48" fmla="*/ 661013 w 1363336"/>
                    <a:gd name="connsiteY48" fmla="*/ 300677 h 317746"/>
                    <a:gd name="connsiteX49" fmla="*/ 674783 w 1363336"/>
                    <a:gd name="connsiteY49" fmla="*/ 300336 h 317746"/>
                    <a:gd name="connsiteX50" fmla="*/ 688554 w 1363336"/>
                    <a:gd name="connsiteY50" fmla="*/ 255653 h 317746"/>
                    <a:gd name="connsiteX51" fmla="*/ 702325 w 1363336"/>
                    <a:gd name="connsiteY51" fmla="*/ 104861 h 317746"/>
                    <a:gd name="connsiteX52" fmla="*/ 716095 w 1363336"/>
                    <a:gd name="connsiteY52" fmla="*/ 298740 h 317746"/>
                    <a:gd name="connsiteX53" fmla="*/ 729866 w 1363336"/>
                    <a:gd name="connsiteY53" fmla="*/ 260868 h 317746"/>
                    <a:gd name="connsiteX54" fmla="*/ 743637 w 1363336"/>
                    <a:gd name="connsiteY54" fmla="*/ 15183 h 317746"/>
                    <a:gd name="connsiteX55" fmla="*/ 757407 w 1363336"/>
                    <a:gd name="connsiteY55" fmla="*/ 71565 h 317746"/>
                    <a:gd name="connsiteX56" fmla="*/ 771178 w 1363336"/>
                    <a:gd name="connsiteY56" fmla="*/ 144251 h 317746"/>
                    <a:gd name="connsiteX57" fmla="*/ 784949 w 1363336"/>
                    <a:gd name="connsiteY57" fmla="*/ 132878 h 317746"/>
                    <a:gd name="connsiteX58" fmla="*/ 798719 w 1363336"/>
                    <a:gd name="connsiteY58" fmla="*/ 11685 h 317746"/>
                    <a:gd name="connsiteX59" fmla="*/ 812490 w 1363336"/>
                    <a:gd name="connsiteY59" fmla="*/ 161222 h 317746"/>
                    <a:gd name="connsiteX60" fmla="*/ 826261 w 1363336"/>
                    <a:gd name="connsiteY60" fmla="*/ 244500 h 317746"/>
                    <a:gd name="connsiteX61" fmla="*/ 840031 w 1363336"/>
                    <a:gd name="connsiteY61" fmla="*/ 67677 h 317746"/>
                    <a:gd name="connsiteX62" fmla="*/ 853802 w 1363336"/>
                    <a:gd name="connsiteY62" fmla="*/ 63839 h 317746"/>
                    <a:gd name="connsiteX63" fmla="*/ 867579 w 1363336"/>
                    <a:gd name="connsiteY63" fmla="*/ 86017 h 317746"/>
                    <a:gd name="connsiteX64" fmla="*/ 881350 w 1363336"/>
                    <a:gd name="connsiteY64" fmla="*/ 38056 h 317746"/>
                    <a:gd name="connsiteX65" fmla="*/ 895120 w 1363336"/>
                    <a:gd name="connsiteY65" fmla="*/ 205507 h 317746"/>
                    <a:gd name="connsiteX66" fmla="*/ 908891 w 1363336"/>
                    <a:gd name="connsiteY66" fmla="*/ 40809 h 317746"/>
                    <a:gd name="connsiteX67" fmla="*/ 922662 w 1363336"/>
                    <a:gd name="connsiteY67" fmla="*/ 114325 h 317746"/>
                    <a:gd name="connsiteX68" fmla="*/ 936432 w 1363336"/>
                    <a:gd name="connsiteY68" fmla="*/ 63229 h 317746"/>
                    <a:gd name="connsiteX69" fmla="*/ 950203 w 1363336"/>
                    <a:gd name="connsiteY69" fmla="*/ 41625 h 317746"/>
                    <a:gd name="connsiteX70" fmla="*/ 963974 w 1363336"/>
                    <a:gd name="connsiteY70" fmla="*/ 21469 h 317746"/>
                    <a:gd name="connsiteX71" fmla="*/ 977744 w 1363336"/>
                    <a:gd name="connsiteY71" fmla="*/ 14573 h 317746"/>
                    <a:gd name="connsiteX72" fmla="*/ 991515 w 1363336"/>
                    <a:gd name="connsiteY72" fmla="*/ 27755 h 317746"/>
                    <a:gd name="connsiteX73" fmla="*/ 1005286 w 1363336"/>
                    <a:gd name="connsiteY73" fmla="*/ 102221 h 317746"/>
                    <a:gd name="connsiteX74" fmla="*/ 1019057 w 1363336"/>
                    <a:gd name="connsiteY74" fmla="*/ 20405 h 317746"/>
                    <a:gd name="connsiteX75" fmla="*/ 1032827 w 1363336"/>
                    <a:gd name="connsiteY75" fmla="*/ 49160 h 317746"/>
                    <a:gd name="connsiteX76" fmla="*/ 1046598 w 1363336"/>
                    <a:gd name="connsiteY76" fmla="*/ 28826 h 317746"/>
                    <a:gd name="connsiteX77" fmla="*/ 1060369 w 1363336"/>
                    <a:gd name="connsiteY77" fmla="*/ 72161 h 317746"/>
                    <a:gd name="connsiteX78" fmla="*/ 1074139 w 1363336"/>
                    <a:gd name="connsiteY78" fmla="*/ 97518 h 317746"/>
                    <a:gd name="connsiteX79" fmla="*/ 1087910 w 1363336"/>
                    <a:gd name="connsiteY79" fmla="*/ 108522 h 317746"/>
                    <a:gd name="connsiteX80" fmla="*/ 1101687 w 1363336"/>
                    <a:gd name="connsiteY80" fmla="*/ 37631 h 317746"/>
                    <a:gd name="connsiteX81" fmla="*/ 1115458 w 1363336"/>
                    <a:gd name="connsiteY81" fmla="*/ 10394 h 317746"/>
                    <a:gd name="connsiteX82" fmla="*/ 1129229 w 1363336"/>
                    <a:gd name="connsiteY82" fmla="*/ 112473 h 317746"/>
                    <a:gd name="connsiteX83" fmla="*/ 1142999 w 1363336"/>
                    <a:gd name="connsiteY83" fmla="*/ 219023 h 317746"/>
                    <a:gd name="connsiteX84" fmla="*/ 1156770 w 1363336"/>
                    <a:gd name="connsiteY84" fmla="*/ 40284 h 317746"/>
                    <a:gd name="connsiteX85" fmla="*/ 1170541 w 1363336"/>
                    <a:gd name="connsiteY85" fmla="*/ 196859 h 317746"/>
                    <a:gd name="connsiteX86" fmla="*/ 1184311 w 1363336"/>
                    <a:gd name="connsiteY86" fmla="*/ 309751 h 317746"/>
                    <a:gd name="connsiteX87" fmla="*/ 1198082 w 1363336"/>
                    <a:gd name="connsiteY87" fmla="*/ 165195 h 317746"/>
                    <a:gd name="connsiteX88" fmla="*/ 1211853 w 1363336"/>
                    <a:gd name="connsiteY88" fmla="*/ 191204 h 317746"/>
                    <a:gd name="connsiteX89" fmla="*/ 1225623 w 1363336"/>
                    <a:gd name="connsiteY89" fmla="*/ 148309 h 317746"/>
                    <a:gd name="connsiteX90" fmla="*/ 1239394 w 1363336"/>
                    <a:gd name="connsiteY90" fmla="*/ 205309 h 317746"/>
                    <a:gd name="connsiteX91" fmla="*/ 1253165 w 1363336"/>
                    <a:gd name="connsiteY91" fmla="*/ 313525 h 317746"/>
                    <a:gd name="connsiteX92" fmla="*/ 1266935 w 1363336"/>
                    <a:gd name="connsiteY92" fmla="*/ 37155 h 317746"/>
                    <a:gd name="connsiteX93" fmla="*/ 1280706 w 1363336"/>
                    <a:gd name="connsiteY93" fmla="*/ 216249 h 317746"/>
                    <a:gd name="connsiteX94" fmla="*/ 1294477 w 1363336"/>
                    <a:gd name="connsiteY94" fmla="*/ 43009 h 317746"/>
                    <a:gd name="connsiteX95" fmla="*/ 1308247 w 1363336"/>
                    <a:gd name="connsiteY95" fmla="*/ 288126 h 317746"/>
                    <a:gd name="connsiteX96" fmla="*/ 1322018 w 1363336"/>
                    <a:gd name="connsiteY96" fmla="*/ 292816 h 317746"/>
                    <a:gd name="connsiteX97" fmla="*/ 1335789 w 1363336"/>
                    <a:gd name="connsiteY97" fmla="*/ 15112 h 317746"/>
                    <a:gd name="connsiteX98" fmla="*/ 1349566 w 1363336"/>
                    <a:gd name="connsiteY98" fmla="*/ 271460 h 317746"/>
                    <a:gd name="connsiteX99" fmla="*/ 1363336 w 1363336"/>
                    <a:gd name="connsiteY99" fmla="*/ 281968 h 317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</a:cxnLst>
                  <a:rect l="l" t="t" r="r" b="b"/>
                  <a:pathLst>
                    <a:path w="1363336" h="317746">
                      <a:moveTo>
                        <a:pt x="0" y="271652"/>
                      </a:moveTo>
                      <a:lnTo>
                        <a:pt x="13771" y="269679"/>
                      </a:lnTo>
                      <a:lnTo>
                        <a:pt x="27542" y="305991"/>
                      </a:lnTo>
                      <a:lnTo>
                        <a:pt x="41313" y="150608"/>
                      </a:lnTo>
                      <a:lnTo>
                        <a:pt x="55085" y="291120"/>
                      </a:lnTo>
                      <a:lnTo>
                        <a:pt x="68855" y="129827"/>
                      </a:lnTo>
                      <a:lnTo>
                        <a:pt x="82627" y="270765"/>
                      </a:lnTo>
                      <a:lnTo>
                        <a:pt x="96397" y="87989"/>
                      </a:lnTo>
                      <a:lnTo>
                        <a:pt x="110169" y="280010"/>
                      </a:lnTo>
                      <a:lnTo>
                        <a:pt x="123939" y="317747"/>
                      </a:lnTo>
                      <a:lnTo>
                        <a:pt x="137711" y="83960"/>
                      </a:lnTo>
                      <a:lnTo>
                        <a:pt x="151482" y="273766"/>
                      </a:lnTo>
                      <a:lnTo>
                        <a:pt x="165253" y="167408"/>
                      </a:lnTo>
                      <a:lnTo>
                        <a:pt x="179024" y="26385"/>
                      </a:lnTo>
                      <a:lnTo>
                        <a:pt x="192795" y="25669"/>
                      </a:lnTo>
                      <a:lnTo>
                        <a:pt x="206566" y="154829"/>
                      </a:lnTo>
                      <a:lnTo>
                        <a:pt x="220337" y="58177"/>
                      </a:lnTo>
                      <a:lnTo>
                        <a:pt x="234108" y="217249"/>
                      </a:lnTo>
                      <a:lnTo>
                        <a:pt x="247879" y="149792"/>
                      </a:lnTo>
                      <a:lnTo>
                        <a:pt x="261650" y="54474"/>
                      </a:lnTo>
                      <a:lnTo>
                        <a:pt x="275421" y="220946"/>
                      </a:lnTo>
                      <a:lnTo>
                        <a:pt x="289192" y="192900"/>
                      </a:lnTo>
                      <a:lnTo>
                        <a:pt x="302963" y="39319"/>
                      </a:lnTo>
                      <a:lnTo>
                        <a:pt x="316734" y="24505"/>
                      </a:lnTo>
                      <a:lnTo>
                        <a:pt x="330505" y="107174"/>
                      </a:lnTo>
                      <a:lnTo>
                        <a:pt x="344277" y="91913"/>
                      </a:lnTo>
                      <a:lnTo>
                        <a:pt x="358047" y="43697"/>
                      </a:lnTo>
                      <a:lnTo>
                        <a:pt x="371819" y="48287"/>
                      </a:lnTo>
                      <a:lnTo>
                        <a:pt x="385589" y="105811"/>
                      </a:lnTo>
                      <a:lnTo>
                        <a:pt x="399361" y="26414"/>
                      </a:lnTo>
                      <a:lnTo>
                        <a:pt x="413132" y="46286"/>
                      </a:lnTo>
                      <a:lnTo>
                        <a:pt x="426903" y="49670"/>
                      </a:lnTo>
                      <a:lnTo>
                        <a:pt x="440674" y="73658"/>
                      </a:lnTo>
                      <a:lnTo>
                        <a:pt x="454445" y="35999"/>
                      </a:lnTo>
                      <a:lnTo>
                        <a:pt x="468216" y="27102"/>
                      </a:lnTo>
                      <a:lnTo>
                        <a:pt x="481987" y="28102"/>
                      </a:lnTo>
                      <a:lnTo>
                        <a:pt x="495758" y="46024"/>
                      </a:lnTo>
                      <a:lnTo>
                        <a:pt x="509529" y="0"/>
                      </a:lnTo>
                      <a:lnTo>
                        <a:pt x="523299" y="73871"/>
                      </a:lnTo>
                      <a:lnTo>
                        <a:pt x="537070" y="19007"/>
                      </a:lnTo>
                      <a:lnTo>
                        <a:pt x="550841" y="82576"/>
                      </a:lnTo>
                      <a:lnTo>
                        <a:pt x="564611" y="30607"/>
                      </a:lnTo>
                      <a:lnTo>
                        <a:pt x="578382" y="204244"/>
                      </a:lnTo>
                      <a:lnTo>
                        <a:pt x="592153" y="120923"/>
                      </a:lnTo>
                      <a:lnTo>
                        <a:pt x="605923" y="192971"/>
                      </a:lnTo>
                      <a:lnTo>
                        <a:pt x="619701" y="288814"/>
                      </a:lnTo>
                      <a:lnTo>
                        <a:pt x="633471" y="225110"/>
                      </a:lnTo>
                      <a:lnTo>
                        <a:pt x="647242" y="194666"/>
                      </a:lnTo>
                      <a:lnTo>
                        <a:pt x="661013" y="300677"/>
                      </a:lnTo>
                      <a:lnTo>
                        <a:pt x="674783" y="300336"/>
                      </a:lnTo>
                      <a:lnTo>
                        <a:pt x="688554" y="255653"/>
                      </a:lnTo>
                      <a:lnTo>
                        <a:pt x="702325" y="104861"/>
                      </a:lnTo>
                      <a:lnTo>
                        <a:pt x="716095" y="298740"/>
                      </a:lnTo>
                      <a:lnTo>
                        <a:pt x="729866" y="260868"/>
                      </a:lnTo>
                      <a:lnTo>
                        <a:pt x="743637" y="15183"/>
                      </a:lnTo>
                      <a:lnTo>
                        <a:pt x="757407" y="71565"/>
                      </a:lnTo>
                      <a:lnTo>
                        <a:pt x="771178" y="144251"/>
                      </a:lnTo>
                      <a:lnTo>
                        <a:pt x="784949" y="132878"/>
                      </a:lnTo>
                      <a:lnTo>
                        <a:pt x="798719" y="11685"/>
                      </a:lnTo>
                      <a:lnTo>
                        <a:pt x="812490" y="161222"/>
                      </a:lnTo>
                      <a:lnTo>
                        <a:pt x="826261" y="244500"/>
                      </a:lnTo>
                      <a:lnTo>
                        <a:pt x="840031" y="67677"/>
                      </a:lnTo>
                      <a:lnTo>
                        <a:pt x="853802" y="63839"/>
                      </a:lnTo>
                      <a:lnTo>
                        <a:pt x="867579" y="86017"/>
                      </a:lnTo>
                      <a:lnTo>
                        <a:pt x="881350" y="38056"/>
                      </a:lnTo>
                      <a:lnTo>
                        <a:pt x="895120" y="205507"/>
                      </a:lnTo>
                      <a:lnTo>
                        <a:pt x="908891" y="40809"/>
                      </a:lnTo>
                      <a:lnTo>
                        <a:pt x="922662" y="114325"/>
                      </a:lnTo>
                      <a:lnTo>
                        <a:pt x="936432" y="63229"/>
                      </a:lnTo>
                      <a:lnTo>
                        <a:pt x="950203" y="41625"/>
                      </a:lnTo>
                      <a:lnTo>
                        <a:pt x="963974" y="21469"/>
                      </a:lnTo>
                      <a:lnTo>
                        <a:pt x="977744" y="14573"/>
                      </a:lnTo>
                      <a:lnTo>
                        <a:pt x="991515" y="27755"/>
                      </a:lnTo>
                      <a:lnTo>
                        <a:pt x="1005286" y="102221"/>
                      </a:lnTo>
                      <a:lnTo>
                        <a:pt x="1019057" y="20405"/>
                      </a:lnTo>
                      <a:lnTo>
                        <a:pt x="1032827" y="49160"/>
                      </a:lnTo>
                      <a:lnTo>
                        <a:pt x="1046598" y="28826"/>
                      </a:lnTo>
                      <a:lnTo>
                        <a:pt x="1060369" y="72161"/>
                      </a:lnTo>
                      <a:lnTo>
                        <a:pt x="1074139" y="97518"/>
                      </a:lnTo>
                      <a:lnTo>
                        <a:pt x="1087910" y="108522"/>
                      </a:lnTo>
                      <a:lnTo>
                        <a:pt x="1101687" y="37631"/>
                      </a:lnTo>
                      <a:lnTo>
                        <a:pt x="1115458" y="10394"/>
                      </a:lnTo>
                      <a:lnTo>
                        <a:pt x="1129229" y="112473"/>
                      </a:lnTo>
                      <a:lnTo>
                        <a:pt x="1142999" y="219023"/>
                      </a:lnTo>
                      <a:lnTo>
                        <a:pt x="1156770" y="40284"/>
                      </a:lnTo>
                      <a:lnTo>
                        <a:pt x="1170541" y="196859"/>
                      </a:lnTo>
                      <a:lnTo>
                        <a:pt x="1184311" y="309751"/>
                      </a:lnTo>
                      <a:lnTo>
                        <a:pt x="1198082" y="165195"/>
                      </a:lnTo>
                      <a:lnTo>
                        <a:pt x="1211853" y="191204"/>
                      </a:lnTo>
                      <a:lnTo>
                        <a:pt x="1225623" y="148309"/>
                      </a:lnTo>
                      <a:lnTo>
                        <a:pt x="1239394" y="205309"/>
                      </a:lnTo>
                      <a:lnTo>
                        <a:pt x="1253165" y="313525"/>
                      </a:lnTo>
                      <a:lnTo>
                        <a:pt x="1266935" y="37155"/>
                      </a:lnTo>
                      <a:lnTo>
                        <a:pt x="1280706" y="216249"/>
                      </a:lnTo>
                      <a:lnTo>
                        <a:pt x="1294477" y="43009"/>
                      </a:lnTo>
                      <a:lnTo>
                        <a:pt x="1308247" y="288126"/>
                      </a:lnTo>
                      <a:lnTo>
                        <a:pt x="1322018" y="292816"/>
                      </a:lnTo>
                      <a:lnTo>
                        <a:pt x="1335789" y="15112"/>
                      </a:lnTo>
                      <a:lnTo>
                        <a:pt x="1349566" y="271460"/>
                      </a:lnTo>
                      <a:lnTo>
                        <a:pt x="1363336" y="281968"/>
                      </a:lnTo>
                    </a:path>
                  </a:pathLst>
                </a:custGeom>
                <a:noFill/>
                <a:ln w="32635" cap="rnd">
                  <a:solidFill>
                    <a:srgbClr val="DFDFD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05C23FAE-CC38-D575-2129-C0F4974BE5E0}"/>
                    </a:ext>
                  </a:extLst>
                </p:cNvPr>
                <p:cNvSpPr/>
                <p:nvPr/>
              </p:nvSpPr>
              <p:spPr>
                <a:xfrm>
                  <a:off x="680465" y="2306911"/>
                  <a:ext cx="6535" cy="349524"/>
                </a:xfrm>
                <a:custGeom>
                  <a:avLst/>
                  <a:gdLst>
                    <a:gd name="connsiteX0" fmla="*/ 0 w 6535"/>
                    <a:gd name="connsiteY0" fmla="*/ 349524 h 349524"/>
                    <a:gd name="connsiteX1" fmla="*/ 0 w 6535"/>
                    <a:gd name="connsiteY1" fmla="*/ 0 h 349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35" h="349524">
                      <a:moveTo>
                        <a:pt x="0" y="34952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263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8B88A7E5-779C-B4B0-5B64-6D7596E99E24}"/>
                    </a:ext>
                  </a:extLst>
                </p:cNvPr>
                <p:cNvSpPr/>
                <p:nvPr/>
              </p:nvSpPr>
              <p:spPr>
                <a:xfrm>
                  <a:off x="2180135" y="2306911"/>
                  <a:ext cx="6535" cy="349524"/>
                </a:xfrm>
                <a:custGeom>
                  <a:avLst/>
                  <a:gdLst>
                    <a:gd name="connsiteX0" fmla="*/ 0 w 6535"/>
                    <a:gd name="connsiteY0" fmla="*/ 349524 h 349524"/>
                    <a:gd name="connsiteX1" fmla="*/ 0 w 6535"/>
                    <a:gd name="connsiteY1" fmla="*/ 0 h 349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35" h="349524">
                      <a:moveTo>
                        <a:pt x="0" y="34952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263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E3E99D44-8AD3-1EA6-F16A-0E5A79D4EAB8}"/>
                    </a:ext>
                  </a:extLst>
                </p:cNvPr>
                <p:cNvSpPr/>
                <p:nvPr/>
              </p:nvSpPr>
              <p:spPr>
                <a:xfrm>
                  <a:off x="680465" y="2656435"/>
                  <a:ext cx="1499669" cy="7094"/>
                </a:xfrm>
                <a:custGeom>
                  <a:avLst/>
                  <a:gdLst>
                    <a:gd name="connsiteX0" fmla="*/ 0 w 1499669"/>
                    <a:gd name="connsiteY0" fmla="*/ 0 h 7094"/>
                    <a:gd name="connsiteX1" fmla="*/ 1499670 w 1499669"/>
                    <a:gd name="connsiteY1" fmla="*/ 0 h 7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99669" h="7094">
                      <a:moveTo>
                        <a:pt x="0" y="0"/>
                      </a:moveTo>
                      <a:lnTo>
                        <a:pt x="1499670" y="0"/>
                      </a:lnTo>
                    </a:path>
                  </a:pathLst>
                </a:custGeom>
                <a:noFill/>
                <a:ln w="3263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7306C406-8ADE-2E41-E2F8-83005DE4D6BE}"/>
                    </a:ext>
                  </a:extLst>
                </p:cNvPr>
                <p:cNvSpPr/>
                <p:nvPr/>
              </p:nvSpPr>
              <p:spPr>
                <a:xfrm>
                  <a:off x="680465" y="2306911"/>
                  <a:ext cx="1499669" cy="7094"/>
                </a:xfrm>
                <a:custGeom>
                  <a:avLst/>
                  <a:gdLst>
                    <a:gd name="connsiteX0" fmla="*/ 0 w 1499669"/>
                    <a:gd name="connsiteY0" fmla="*/ 0 h 7094"/>
                    <a:gd name="connsiteX1" fmla="*/ 1499670 w 1499669"/>
                    <a:gd name="connsiteY1" fmla="*/ 0 h 7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99669" h="7094">
                      <a:moveTo>
                        <a:pt x="0" y="0"/>
                      </a:moveTo>
                      <a:lnTo>
                        <a:pt x="1499670" y="0"/>
                      </a:lnTo>
                    </a:path>
                  </a:pathLst>
                </a:custGeom>
                <a:noFill/>
                <a:ln w="3263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4" name="Graphic 25">
                <a:extLst>
                  <a:ext uri="{FF2B5EF4-FFF2-40B4-BE49-F238E27FC236}">
                    <a16:creationId xmlns:a16="http://schemas.microsoft.com/office/drawing/2014/main" id="{F14A3786-0A0B-7169-6EF4-6C491BD8FB59}"/>
                  </a:ext>
                </a:extLst>
              </p:cNvPr>
              <p:cNvGrpSpPr/>
              <p:nvPr/>
            </p:nvGrpSpPr>
            <p:grpSpPr>
              <a:xfrm>
                <a:off x="680465" y="2733058"/>
                <a:ext cx="1499669" cy="349524"/>
                <a:chOff x="680465" y="2733058"/>
                <a:chExt cx="1499669" cy="349524"/>
              </a:xfrm>
              <a:noFill/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082CCFAC-A87D-59BE-C625-6F1DCF489AE4}"/>
                    </a:ext>
                  </a:extLst>
                </p:cNvPr>
                <p:cNvSpPr/>
                <p:nvPr/>
              </p:nvSpPr>
              <p:spPr>
                <a:xfrm>
                  <a:off x="680465" y="2733058"/>
                  <a:ext cx="1499669" cy="349524"/>
                </a:xfrm>
                <a:custGeom>
                  <a:avLst/>
                  <a:gdLst>
                    <a:gd name="connsiteX0" fmla="*/ 0 w 1499669"/>
                    <a:gd name="connsiteY0" fmla="*/ 349524 h 349524"/>
                    <a:gd name="connsiteX1" fmla="*/ 1499670 w 1499669"/>
                    <a:gd name="connsiteY1" fmla="*/ 349524 h 349524"/>
                    <a:gd name="connsiteX2" fmla="*/ 1499670 w 1499669"/>
                    <a:gd name="connsiteY2" fmla="*/ 0 h 349524"/>
                    <a:gd name="connsiteX3" fmla="*/ 0 w 1499669"/>
                    <a:gd name="connsiteY3" fmla="*/ 0 h 349524"/>
                    <a:gd name="connsiteX4" fmla="*/ 0 w 1499669"/>
                    <a:gd name="connsiteY4" fmla="*/ 349524 h 349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9669" h="349524">
                      <a:moveTo>
                        <a:pt x="0" y="349524"/>
                      </a:moveTo>
                      <a:lnTo>
                        <a:pt x="1499670" y="349524"/>
                      </a:lnTo>
                      <a:lnTo>
                        <a:pt x="1499670" y="0"/>
                      </a:lnTo>
                      <a:lnTo>
                        <a:pt x="0" y="0"/>
                      </a:lnTo>
                      <a:lnTo>
                        <a:pt x="0" y="349524"/>
                      </a:lnTo>
                      <a:close/>
                    </a:path>
                  </a:pathLst>
                </a:custGeom>
                <a:noFill/>
                <a:ln w="6527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0589F03B-4F5F-9D0F-2EF4-979B0DF57739}"/>
                    </a:ext>
                  </a:extLst>
                </p:cNvPr>
                <p:cNvSpPr/>
                <p:nvPr/>
              </p:nvSpPr>
              <p:spPr>
                <a:xfrm>
                  <a:off x="748631" y="2748944"/>
                  <a:ext cx="1363336" cy="317746"/>
                </a:xfrm>
                <a:custGeom>
                  <a:avLst/>
                  <a:gdLst>
                    <a:gd name="connsiteX0" fmla="*/ 0 w 1363336"/>
                    <a:gd name="connsiteY0" fmla="*/ 169430 h 317746"/>
                    <a:gd name="connsiteX1" fmla="*/ 13771 w 1363336"/>
                    <a:gd name="connsiteY1" fmla="*/ 276143 h 317746"/>
                    <a:gd name="connsiteX2" fmla="*/ 27542 w 1363336"/>
                    <a:gd name="connsiteY2" fmla="*/ 271439 h 317746"/>
                    <a:gd name="connsiteX3" fmla="*/ 41313 w 1363336"/>
                    <a:gd name="connsiteY3" fmla="*/ 267807 h 317746"/>
                    <a:gd name="connsiteX4" fmla="*/ 55085 w 1363336"/>
                    <a:gd name="connsiteY4" fmla="*/ 258612 h 317746"/>
                    <a:gd name="connsiteX5" fmla="*/ 68855 w 1363336"/>
                    <a:gd name="connsiteY5" fmla="*/ 249034 h 317746"/>
                    <a:gd name="connsiteX6" fmla="*/ 82627 w 1363336"/>
                    <a:gd name="connsiteY6" fmla="*/ 195709 h 317746"/>
                    <a:gd name="connsiteX7" fmla="*/ 96397 w 1363336"/>
                    <a:gd name="connsiteY7" fmla="*/ 307502 h 317746"/>
                    <a:gd name="connsiteX8" fmla="*/ 110169 w 1363336"/>
                    <a:gd name="connsiteY8" fmla="*/ 317747 h 317746"/>
                    <a:gd name="connsiteX9" fmla="*/ 123939 w 1363336"/>
                    <a:gd name="connsiteY9" fmla="*/ 164350 h 317746"/>
                    <a:gd name="connsiteX10" fmla="*/ 137711 w 1363336"/>
                    <a:gd name="connsiteY10" fmla="*/ 274653 h 317746"/>
                    <a:gd name="connsiteX11" fmla="*/ 151482 w 1363336"/>
                    <a:gd name="connsiteY11" fmla="*/ 119682 h 317746"/>
                    <a:gd name="connsiteX12" fmla="*/ 165253 w 1363336"/>
                    <a:gd name="connsiteY12" fmla="*/ 235547 h 317746"/>
                    <a:gd name="connsiteX13" fmla="*/ 179024 w 1363336"/>
                    <a:gd name="connsiteY13" fmla="*/ 191616 h 317746"/>
                    <a:gd name="connsiteX14" fmla="*/ 192795 w 1363336"/>
                    <a:gd name="connsiteY14" fmla="*/ 291219 h 317746"/>
                    <a:gd name="connsiteX15" fmla="*/ 206566 w 1363336"/>
                    <a:gd name="connsiteY15" fmla="*/ 151502 h 317746"/>
                    <a:gd name="connsiteX16" fmla="*/ 220337 w 1363336"/>
                    <a:gd name="connsiteY16" fmla="*/ 233886 h 317746"/>
                    <a:gd name="connsiteX17" fmla="*/ 234108 w 1363336"/>
                    <a:gd name="connsiteY17" fmla="*/ 98844 h 317746"/>
                    <a:gd name="connsiteX18" fmla="*/ 247879 w 1363336"/>
                    <a:gd name="connsiteY18" fmla="*/ 44903 h 317746"/>
                    <a:gd name="connsiteX19" fmla="*/ 261650 w 1363336"/>
                    <a:gd name="connsiteY19" fmla="*/ 20837 h 317746"/>
                    <a:gd name="connsiteX20" fmla="*/ 275421 w 1363336"/>
                    <a:gd name="connsiteY20" fmla="*/ 295214 h 317746"/>
                    <a:gd name="connsiteX21" fmla="*/ 289192 w 1363336"/>
                    <a:gd name="connsiteY21" fmla="*/ 42703 h 317746"/>
                    <a:gd name="connsiteX22" fmla="*/ 302963 w 1363336"/>
                    <a:gd name="connsiteY22" fmla="*/ 40412 h 317746"/>
                    <a:gd name="connsiteX23" fmla="*/ 316734 w 1363336"/>
                    <a:gd name="connsiteY23" fmla="*/ 19986 h 317746"/>
                    <a:gd name="connsiteX24" fmla="*/ 330505 w 1363336"/>
                    <a:gd name="connsiteY24" fmla="*/ 160441 h 317746"/>
                    <a:gd name="connsiteX25" fmla="*/ 344277 w 1363336"/>
                    <a:gd name="connsiteY25" fmla="*/ 27890 h 317746"/>
                    <a:gd name="connsiteX26" fmla="*/ 358047 w 1363336"/>
                    <a:gd name="connsiteY26" fmla="*/ 75311 h 317746"/>
                    <a:gd name="connsiteX27" fmla="*/ 371819 w 1363336"/>
                    <a:gd name="connsiteY27" fmla="*/ 136688 h 317746"/>
                    <a:gd name="connsiteX28" fmla="*/ 385589 w 1363336"/>
                    <a:gd name="connsiteY28" fmla="*/ 26400 h 317746"/>
                    <a:gd name="connsiteX29" fmla="*/ 399361 w 1363336"/>
                    <a:gd name="connsiteY29" fmla="*/ 139306 h 317746"/>
                    <a:gd name="connsiteX30" fmla="*/ 413132 w 1363336"/>
                    <a:gd name="connsiteY30" fmla="*/ 80689 h 317746"/>
                    <a:gd name="connsiteX31" fmla="*/ 426903 w 1363336"/>
                    <a:gd name="connsiteY31" fmla="*/ 76013 h 317746"/>
                    <a:gd name="connsiteX32" fmla="*/ 440674 w 1363336"/>
                    <a:gd name="connsiteY32" fmla="*/ 153815 h 317746"/>
                    <a:gd name="connsiteX33" fmla="*/ 454445 w 1363336"/>
                    <a:gd name="connsiteY33" fmla="*/ 40568 h 317746"/>
                    <a:gd name="connsiteX34" fmla="*/ 468216 w 1363336"/>
                    <a:gd name="connsiteY34" fmla="*/ 76851 h 317746"/>
                    <a:gd name="connsiteX35" fmla="*/ 481987 w 1363336"/>
                    <a:gd name="connsiteY35" fmla="*/ 0 h 317746"/>
                    <a:gd name="connsiteX36" fmla="*/ 495758 w 1363336"/>
                    <a:gd name="connsiteY36" fmla="*/ 42178 h 317746"/>
                    <a:gd name="connsiteX37" fmla="*/ 509529 w 1363336"/>
                    <a:gd name="connsiteY37" fmla="*/ 38369 h 317746"/>
                    <a:gd name="connsiteX38" fmla="*/ 523299 w 1363336"/>
                    <a:gd name="connsiteY38" fmla="*/ 172148 h 317746"/>
                    <a:gd name="connsiteX39" fmla="*/ 537070 w 1363336"/>
                    <a:gd name="connsiteY39" fmla="*/ 276597 h 317746"/>
                    <a:gd name="connsiteX40" fmla="*/ 550841 w 1363336"/>
                    <a:gd name="connsiteY40" fmla="*/ 194248 h 317746"/>
                    <a:gd name="connsiteX41" fmla="*/ 564611 w 1363336"/>
                    <a:gd name="connsiteY41" fmla="*/ 256817 h 317746"/>
                    <a:gd name="connsiteX42" fmla="*/ 578382 w 1363336"/>
                    <a:gd name="connsiteY42" fmla="*/ 44981 h 317746"/>
                    <a:gd name="connsiteX43" fmla="*/ 592153 w 1363336"/>
                    <a:gd name="connsiteY43" fmla="*/ 5938 h 317746"/>
                    <a:gd name="connsiteX44" fmla="*/ 605923 w 1363336"/>
                    <a:gd name="connsiteY44" fmla="*/ 128685 h 317746"/>
                    <a:gd name="connsiteX45" fmla="*/ 619701 w 1363336"/>
                    <a:gd name="connsiteY45" fmla="*/ 174638 h 317746"/>
                    <a:gd name="connsiteX46" fmla="*/ 633471 w 1363336"/>
                    <a:gd name="connsiteY46" fmla="*/ 25648 h 317746"/>
                    <a:gd name="connsiteX47" fmla="*/ 647242 w 1363336"/>
                    <a:gd name="connsiteY47" fmla="*/ 237675 h 317746"/>
                    <a:gd name="connsiteX48" fmla="*/ 661013 w 1363336"/>
                    <a:gd name="connsiteY48" fmla="*/ 234724 h 317746"/>
                    <a:gd name="connsiteX49" fmla="*/ 674783 w 1363336"/>
                    <a:gd name="connsiteY49" fmla="*/ 289758 h 317746"/>
                    <a:gd name="connsiteX50" fmla="*/ 688554 w 1363336"/>
                    <a:gd name="connsiteY50" fmla="*/ 265132 h 317746"/>
                    <a:gd name="connsiteX51" fmla="*/ 702325 w 1363336"/>
                    <a:gd name="connsiteY51" fmla="*/ 224883 h 317746"/>
                    <a:gd name="connsiteX52" fmla="*/ 716095 w 1363336"/>
                    <a:gd name="connsiteY52" fmla="*/ 32132 h 317746"/>
                    <a:gd name="connsiteX53" fmla="*/ 729866 w 1363336"/>
                    <a:gd name="connsiteY53" fmla="*/ 166883 h 317746"/>
                    <a:gd name="connsiteX54" fmla="*/ 743637 w 1363336"/>
                    <a:gd name="connsiteY54" fmla="*/ 34807 h 317746"/>
                    <a:gd name="connsiteX55" fmla="*/ 757407 w 1363336"/>
                    <a:gd name="connsiteY55" fmla="*/ 87450 h 317746"/>
                    <a:gd name="connsiteX56" fmla="*/ 771178 w 1363336"/>
                    <a:gd name="connsiteY56" fmla="*/ 43746 h 317746"/>
                    <a:gd name="connsiteX57" fmla="*/ 784949 w 1363336"/>
                    <a:gd name="connsiteY57" fmla="*/ 55027 h 317746"/>
                    <a:gd name="connsiteX58" fmla="*/ 798719 w 1363336"/>
                    <a:gd name="connsiteY58" fmla="*/ 54261 h 317746"/>
                    <a:gd name="connsiteX59" fmla="*/ 812490 w 1363336"/>
                    <a:gd name="connsiteY59" fmla="*/ 26556 h 317746"/>
                    <a:gd name="connsiteX60" fmla="*/ 826261 w 1363336"/>
                    <a:gd name="connsiteY60" fmla="*/ 36914 h 317746"/>
                    <a:gd name="connsiteX61" fmla="*/ 840031 w 1363336"/>
                    <a:gd name="connsiteY61" fmla="*/ 129394 h 317746"/>
                    <a:gd name="connsiteX62" fmla="*/ 853802 w 1363336"/>
                    <a:gd name="connsiteY62" fmla="*/ 109763 h 317746"/>
                    <a:gd name="connsiteX63" fmla="*/ 867579 w 1363336"/>
                    <a:gd name="connsiteY63" fmla="*/ 22221 h 317746"/>
                    <a:gd name="connsiteX64" fmla="*/ 881350 w 1363336"/>
                    <a:gd name="connsiteY64" fmla="*/ 21795 h 317746"/>
                    <a:gd name="connsiteX65" fmla="*/ 895120 w 1363336"/>
                    <a:gd name="connsiteY65" fmla="*/ 28840 h 317746"/>
                    <a:gd name="connsiteX66" fmla="*/ 908891 w 1363336"/>
                    <a:gd name="connsiteY66" fmla="*/ 47727 h 317746"/>
                    <a:gd name="connsiteX67" fmla="*/ 922662 w 1363336"/>
                    <a:gd name="connsiteY67" fmla="*/ 75346 h 317746"/>
                    <a:gd name="connsiteX68" fmla="*/ 936432 w 1363336"/>
                    <a:gd name="connsiteY68" fmla="*/ 46464 h 317746"/>
                    <a:gd name="connsiteX69" fmla="*/ 950203 w 1363336"/>
                    <a:gd name="connsiteY69" fmla="*/ 97156 h 317746"/>
                    <a:gd name="connsiteX70" fmla="*/ 963974 w 1363336"/>
                    <a:gd name="connsiteY70" fmla="*/ 43221 h 317746"/>
                    <a:gd name="connsiteX71" fmla="*/ 977744 w 1363336"/>
                    <a:gd name="connsiteY71" fmla="*/ 144577 h 317746"/>
                    <a:gd name="connsiteX72" fmla="*/ 991515 w 1363336"/>
                    <a:gd name="connsiteY72" fmla="*/ 39908 h 317746"/>
                    <a:gd name="connsiteX73" fmla="*/ 1005286 w 1363336"/>
                    <a:gd name="connsiteY73" fmla="*/ 65492 h 317746"/>
                    <a:gd name="connsiteX74" fmla="*/ 1019057 w 1363336"/>
                    <a:gd name="connsiteY74" fmla="*/ 34885 h 317746"/>
                    <a:gd name="connsiteX75" fmla="*/ 1032827 w 1363336"/>
                    <a:gd name="connsiteY75" fmla="*/ 51827 h 317746"/>
                    <a:gd name="connsiteX76" fmla="*/ 1046598 w 1363336"/>
                    <a:gd name="connsiteY76" fmla="*/ 171126 h 317746"/>
                    <a:gd name="connsiteX77" fmla="*/ 1060369 w 1363336"/>
                    <a:gd name="connsiteY77" fmla="*/ 254163 h 317746"/>
                    <a:gd name="connsiteX78" fmla="*/ 1074139 w 1363336"/>
                    <a:gd name="connsiteY78" fmla="*/ 125074 h 317746"/>
                    <a:gd name="connsiteX79" fmla="*/ 1087910 w 1363336"/>
                    <a:gd name="connsiteY79" fmla="*/ 171396 h 317746"/>
                    <a:gd name="connsiteX80" fmla="*/ 1101687 w 1363336"/>
                    <a:gd name="connsiteY80" fmla="*/ 276640 h 317746"/>
                    <a:gd name="connsiteX81" fmla="*/ 1115458 w 1363336"/>
                    <a:gd name="connsiteY81" fmla="*/ 251680 h 317746"/>
                    <a:gd name="connsiteX82" fmla="*/ 1129229 w 1363336"/>
                    <a:gd name="connsiteY82" fmla="*/ 44562 h 317746"/>
                    <a:gd name="connsiteX83" fmla="*/ 1142999 w 1363336"/>
                    <a:gd name="connsiteY83" fmla="*/ 186309 h 317746"/>
                    <a:gd name="connsiteX84" fmla="*/ 1156770 w 1363336"/>
                    <a:gd name="connsiteY84" fmla="*/ 76616 h 317746"/>
                    <a:gd name="connsiteX85" fmla="*/ 1170541 w 1363336"/>
                    <a:gd name="connsiteY85" fmla="*/ 173375 h 317746"/>
                    <a:gd name="connsiteX86" fmla="*/ 1184311 w 1363336"/>
                    <a:gd name="connsiteY86" fmla="*/ 24981 h 317746"/>
                    <a:gd name="connsiteX87" fmla="*/ 1198082 w 1363336"/>
                    <a:gd name="connsiteY87" fmla="*/ 265593 h 317746"/>
                    <a:gd name="connsiteX88" fmla="*/ 1211853 w 1363336"/>
                    <a:gd name="connsiteY88" fmla="*/ 267906 h 317746"/>
                    <a:gd name="connsiteX89" fmla="*/ 1225623 w 1363336"/>
                    <a:gd name="connsiteY89" fmla="*/ 227416 h 317746"/>
                    <a:gd name="connsiteX90" fmla="*/ 1239394 w 1363336"/>
                    <a:gd name="connsiteY90" fmla="*/ 258647 h 317746"/>
                    <a:gd name="connsiteX91" fmla="*/ 1253165 w 1363336"/>
                    <a:gd name="connsiteY91" fmla="*/ 130338 h 317746"/>
                    <a:gd name="connsiteX92" fmla="*/ 1266935 w 1363336"/>
                    <a:gd name="connsiteY92" fmla="*/ 287161 h 317746"/>
                    <a:gd name="connsiteX93" fmla="*/ 1280706 w 1363336"/>
                    <a:gd name="connsiteY93" fmla="*/ 250715 h 317746"/>
                    <a:gd name="connsiteX94" fmla="*/ 1294477 w 1363336"/>
                    <a:gd name="connsiteY94" fmla="*/ 273284 h 317746"/>
                    <a:gd name="connsiteX95" fmla="*/ 1308247 w 1363336"/>
                    <a:gd name="connsiteY95" fmla="*/ 115482 h 317746"/>
                    <a:gd name="connsiteX96" fmla="*/ 1322018 w 1363336"/>
                    <a:gd name="connsiteY96" fmla="*/ 283351 h 317746"/>
                    <a:gd name="connsiteX97" fmla="*/ 1335789 w 1363336"/>
                    <a:gd name="connsiteY97" fmla="*/ 248225 h 317746"/>
                    <a:gd name="connsiteX98" fmla="*/ 1349566 w 1363336"/>
                    <a:gd name="connsiteY98" fmla="*/ 266480 h 317746"/>
                    <a:gd name="connsiteX99" fmla="*/ 1363336 w 1363336"/>
                    <a:gd name="connsiteY99" fmla="*/ 266551 h 317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</a:cxnLst>
                  <a:rect l="l" t="t" r="r" b="b"/>
                  <a:pathLst>
                    <a:path w="1363336" h="317746">
                      <a:moveTo>
                        <a:pt x="0" y="169430"/>
                      </a:moveTo>
                      <a:lnTo>
                        <a:pt x="13771" y="276143"/>
                      </a:lnTo>
                      <a:lnTo>
                        <a:pt x="27542" y="271439"/>
                      </a:lnTo>
                      <a:lnTo>
                        <a:pt x="41313" y="267807"/>
                      </a:lnTo>
                      <a:lnTo>
                        <a:pt x="55085" y="258612"/>
                      </a:lnTo>
                      <a:lnTo>
                        <a:pt x="68855" y="249034"/>
                      </a:lnTo>
                      <a:lnTo>
                        <a:pt x="82627" y="195709"/>
                      </a:lnTo>
                      <a:lnTo>
                        <a:pt x="96397" y="307502"/>
                      </a:lnTo>
                      <a:lnTo>
                        <a:pt x="110169" y="317747"/>
                      </a:lnTo>
                      <a:lnTo>
                        <a:pt x="123939" y="164350"/>
                      </a:lnTo>
                      <a:lnTo>
                        <a:pt x="137711" y="274653"/>
                      </a:lnTo>
                      <a:lnTo>
                        <a:pt x="151482" y="119682"/>
                      </a:lnTo>
                      <a:lnTo>
                        <a:pt x="165253" y="235547"/>
                      </a:lnTo>
                      <a:lnTo>
                        <a:pt x="179024" y="191616"/>
                      </a:lnTo>
                      <a:lnTo>
                        <a:pt x="192795" y="291219"/>
                      </a:lnTo>
                      <a:lnTo>
                        <a:pt x="206566" y="151502"/>
                      </a:lnTo>
                      <a:lnTo>
                        <a:pt x="220337" y="233886"/>
                      </a:lnTo>
                      <a:lnTo>
                        <a:pt x="234108" y="98844"/>
                      </a:lnTo>
                      <a:lnTo>
                        <a:pt x="247879" y="44903"/>
                      </a:lnTo>
                      <a:lnTo>
                        <a:pt x="261650" y="20837"/>
                      </a:lnTo>
                      <a:lnTo>
                        <a:pt x="275421" y="295214"/>
                      </a:lnTo>
                      <a:lnTo>
                        <a:pt x="289192" y="42703"/>
                      </a:lnTo>
                      <a:lnTo>
                        <a:pt x="302963" y="40412"/>
                      </a:lnTo>
                      <a:lnTo>
                        <a:pt x="316734" y="19986"/>
                      </a:lnTo>
                      <a:lnTo>
                        <a:pt x="330505" y="160441"/>
                      </a:lnTo>
                      <a:lnTo>
                        <a:pt x="344277" y="27890"/>
                      </a:lnTo>
                      <a:lnTo>
                        <a:pt x="358047" y="75311"/>
                      </a:lnTo>
                      <a:lnTo>
                        <a:pt x="371819" y="136688"/>
                      </a:lnTo>
                      <a:lnTo>
                        <a:pt x="385589" y="26400"/>
                      </a:lnTo>
                      <a:lnTo>
                        <a:pt x="399361" y="139306"/>
                      </a:lnTo>
                      <a:lnTo>
                        <a:pt x="413132" y="80689"/>
                      </a:lnTo>
                      <a:lnTo>
                        <a:pt x="426903" y="76013"/>
                      </a:lnTo>
                      <a:lnTo>
                        <a:pt x="440674" y="153815"/>
                      </a:lnTo>
                      <a:lnTo>
                        <a:pt x="454445" y="40568"/>
                      </a:lnTo>
                      <a:lnTo>
                        <a:pt x="468216" y="76851"/>
                      </a:lnTo>
                      <a:lnTo>
                        <a:pt x="481987" y="0"/>
                      </a:lnTo>
                      <a:lnTo>
                        <a:pt x="495758" y="42178"/>
                      </a:lnTo>
                      <a:lnTo>
                        <a:pt x="509529" y="38369"/>
                      </a:lnTo>
                      <a:lnTo>
                        <a:pt x="523299" y="172148"/>
                      </a:lnTo>
                      <a:lnTo>
                        <a:pt x="537070" y="276597"/>
                      </a:lnTo>
                      <a:lnTo>
                        <a:pt x="550841" y="194248"/>
                      </a:lnTo>
                      <a:lnTo>
                        <a:pt x="564611" y="256817"/>
                      </a:lnTo>
                      <a:lnTo>
                        <a:pt x="578382" y="44981"/>
                      </a:lnTo>
                      <a:lnTo>
                        <a:pt x="592153" y="5938"/>
                      </a:lnTo>
                      <a:lnTo>
                        <a:pt x="605923" y="128685"/>
                      </a:lnTo>
                      <a:lnTo>
                        <a:pt x="619701" y="174638"/>
                      </a:lnTo>
                      <a:lnTo>
                        <a:pt x="633471" y="25648"/>
                      </a:lnTo>
                      <a:lnTo>
                        <a:pt x="647242" y="237675"/>
                      </a:lnTo>
                      <a:lnTo>
                        <a:pt x="661013" y="234724"/>
                      </a:lnTo>
                      <a:lnTo>
                        <a:pt x="674783" y="289758"/>
                      </a:lnTo>
                      <a:lnTo>
                        <a:pt x="688554" y="265132"/>
                      </a:lnTo>
                      <a:lnTo>
                        <a:pt x="702325" y="224883"/>
                      </a:lnTo>
                      <a:lnTo>
                        <a:pt x="716095" y="32132"/>
                      </a:lnTo>
                      <a:lnTo>
                        <a:pt x="729866" y="166883"/>
                      </a:lnTo>
                      <a:lnTo>
                        <a:pt x="743637" y="34807"/>
                      </a:lnTo>
                      <a:lnTo>
                        <a:pt x="757407" y="87450"/>
                      </a:lnTo>
                      <a:lnTo>
                        <a:pt x="771178" y="43746"/>
                      </a:lnTo>
                      <a:lnTo>
                        <a:pt x="784949" y="55027"/>
                      </a:lnTo>
                      <a:lnTo>
                        <a:pt x="798719" y="54261"/>
                      </a:lnTo>
                      <a:lnTo>
                        <a:pt x="812490" y="26556"/>
                      </a:lnTo>
                      <a:lnTo>
                        <a:pt x="826261" y="36914"/>
                      </a:lnTo>
                      <a:lnTo>
                        <a:pt x="840031" y="129394"/>
                      </a:lnTo>
                      <a:lnTo>
                        <a:pt x="853802" y="109763"/>
                      </a:lnTo>
                      <a:lnTo>
                        <a:pt x="867579" y="22221"/>
                      </a:lnTo>
                      <a:lnTo>
                        <a:pt x="881350" y="21795"/>
                      </a:lnTo>
                      <a:lnTo>
                        <a:pt x="895120" y="28840"/>
                      </a:lnTo>
                      <a:lnTo>
                        <a:pt x="908891" y="47727"/>
                      </a:lnTo>
                      <a:lnTo>
                        <a:pt x="922662" y="75346"/>
                      </a:lnTo>
                      <a:lnTo>
                        <a:pt x="936432" y="46464"/>
                      </a:lnTo>
                      <a:lnTo>
                        <a:pt x="950203" y="97156"/>
                      </a:lnTo>
                      <a:lnTo>
                        <a:pt x="963974" y="43221"/>
                      </a:lnTo>
                      <a:lnTo>
                        <a:pt x="977744" y="144577"/>
                      </a:lnTo>
                      <a:lnTo>
                        <a:pt x="991515" y="39908"/>
                      </a:lnTo>
                      <a:lnTo>
                        <a:pt x="1005286" y="65492"/>
                      </a:lnTo>
                      <a:lnTo>
                        <a:pt x="1019057" y="34885"/>
                      </a:lnTo>
                      <a:lnTo>
                        <a:pt x="1032827" y="51827"/>
                      </a:lnTo>
                      <a:lnTo>
                        <a:pt x="1046598" y="171126"/>
                      </a:lnTo>
                      <a:lnTo>
                        <a:pt x="1060369" y="254163"/>
                      </a:lnTo>
                      <a:lnTo>
                        <a:pt x="1074139" y="125074"/>
                      </a:lnTo>
                      <a:lnTo>
                        <a:pt x="1087910" y="171396"/>
                      </a:lnTo>
                      <a:lnTo>
                        <a:pt x="1101687" y="276640"/>
                      </a:lnTo>
                      <a:lnTo>
                        <a:pt x="1115458" y="251680"/>
                      </a:lnTo>
                      <a:lnTo>
                        <a:pt x="1129229" y="44562"/>
                      </a:lnTo>
                      <a:lnTo>
                        <a:pt x="1142999" y="186309"/>
                      </a:lnTo>
                      <a:lnTo>
                        <a:pt x="1156770" y="76616"/>
                      </a:lnTo>
                      <a:lnTo>
                        <a:pt x="1170541" y="173375"/>
                      </a:lnTo>
                      <a:lnTo>
                        <a:pt x="1184311" y="24981"/>
                      </a:lnTo>
                      <a:lnTo>
                        <a:pt x="1198082" y="265593"/>
                      </a:lnTo>
                      <a:lnTo>
                        <a:pt x="1211853" y="267906"/>
                      </a:lnTo>
                      <a:lnTo>
                        <a:pt x="1225623" y="227416"/>
                      </a:lnTo>
                      <a:lnTo>
                        <a:pt x="1239394" y="258647"/>
                      </a:lnTo>
                      <a:lnTo>
                        <a:pt x="1253165" y="130338"/>
                      </a:lnTo>
                      <a:lnTo>
                        <a:pt x="1266935" y="287161"/>
                      </a:lnTo>
                      <a:lnTo>
                        <a:pt x="1280706" y="250715"/>
                      </a:lnTo>
                      <a:lnTo>
                        <a:pt x="1294477" y="273284"/>
                      </a:lnTo>
                      <a:lnTo>
                        <a:pt x="1308247" y="115482"/>
                      </a:lnTo>
                      <a:lnTo>
                        <a:pt x="1322018" y="283351"/>
                      </a:lnTo>
                      <a:lnTo>
                        <a:pt x="1335789" y="248225"/>
                      </a:lnTo>
                      <a:lnTo>
                        <a:pt x="1349566" y="266480"/>
                      </a:lnTo>
                      <a:lnTo>
                        <a:pt x="1363336" y="266551"/>
                      </a:lnTo>
                    </a:path>
                  </a:pathLst>
                </a:custGeom>
                <a:noFill/>
                <a:ln w="32635" cap="rnd">
                  <a:solidFill>
                    <a:srgbClr val="C6C6C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3FD6CB30-166C-77ED-1753-19DE39F5A8B2}"/>
                    </a:ext>
                  </a:extLst>
                </p:cNvPr>
                <p:cNvSpPr/>
                <p:nvPr/>
              </p:nvSpPr>
              <p:spPr>
                <a:xfrm>
                  <a:off x="680465" y="2733058"/>
                  <a:ext cx="6535" cy="349524"/>
                </a:xfrm>
                <a:custGeom>
                  <a:avLst/>
                  <a:gdLst>
                    <a:gd name="connsiteX0" fmla="*/ 0 w 6535"/>
                    <a:gd name="connsiteY0" fmla="*/ 349524 h 349524"/>
                    <a:gd name="connsiteX1" fmla="*/ 0 w 6535"/>
                    <a:gd name="connsiteY1" fmla="*/ 0 h 349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35" h="349524">
                      <a:moveTo>
                        <a:pt x="0" y="34952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263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31409819-3E92-51FC-1D4B-40E69EADDC8B}"/>
                    </a:ext>
                  </a:extLst>
                </p:cNvPr>
                <p:cNvSpPr/>
                <p:nvPr/>
              </p:nvSpPr>
              <p:spPr>
                <a:xfrm>
                  <a:off x="2180135" y="2733058"/>
                  <a:ext cx="6535" cy="349524"/>
                </a:xfrm>
                <a:custGeom>
                  <a:avLst/>
                  <a:gdLst>
                    <a:gd name="connsiteX0" fmla="*/ 0 w 6535"/>
                    <a:gd name="connsiteY0" fmla="*/ 349524 h 349524"/>
                    <a:gd name="connsiteX1" fmla="*/ 0 w 6535"/>
                    <a:gd name="connsiteY1" fmla="*/ 0 h 349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35" h="349524">
                      <a:moveTo>
                        <a:pt x="0" y="34952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263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0485C43F-8B94-3322-7905-0AC40D2FB97F}"/>
                    </a:ext>
                  </a:extLst>
                </p:cNvPr>
                <p:cNvSpPr/>
                <p:nvPr/>
              </p:nvSpPr>
              <p:spPr>
                <a:xfrm>
                  <a:off x="680465" y="3082583"/>
                  <a:ext cx="1499669" cy="7094"/>
                </a:xfrm>
                <a:custGeom>
                  <a:avLst/>
                  <a:gdLst>
                    <a:gd name="connsiteX0" fmla="*/ 0 w 1499669"/>
                    <a:gd name="connsiteY0" fmla="*/ 0 h 7094"/>
                    <a:gd name="connsiteX1" fmla="*/ 1499670 w 1499669"/>
                    <a:gd name="connsiteY1" fmla="*/ 0 h 7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99669" h="7094">
                      <a:moveTo>
                        <a:pt x="0" y="0"/>
                      </a:moveTo>
                      <a:lnTo>
                        <a:pt x="1499670" y="0"/>
                      </a:lnTo>
                    </a:path>
                  </a:pathLst>
                </a:custGeom>
                <a:noFill/>
                <a:ln w="3263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41F91F01-4546-63A9-EE78-5A3DD4F4F040}"/>
                    </a:ext>
                  </a:extLst>
                </p:cNvPr>
                <p:cNvSpPr/>
                <p:nvPr/>
              </p:nvSpPr>
              <p:spPr>
                <a:xfrm>
                  <a:off x="680465" y="2733058"/>
                  <a:ext cx="1499669" cy="7094"/>
                </a:xfrm>
                <a:custGeom>
                  <a:avLst/>
                  <a:gdLst>
                    <a:gd name="connsiteX0" fmla="*/ 0 w 1499669"/>
                    <a:gd name="connsiteY0" fmla="*/ 0 h 7094"/>
                    <a:gd name="connsiteX1" fmla="*/ 1499670 w 1499669"/>
                    <a:gd name="connsiteY1" fmla="*/ 0 h 7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99669" h="7094">
                      <a:moveTo>
                        <a:pt x="0" y="0"/>
                      </a:moveTo>
                      <a:lnTo>
                        <a:pt x="1499670" y="0"/>
                      </a:lnTo>
                    </a:path>
                  </a:pathLst>
                </a:custGeom>
                <a:noFill/>
                <a:ln w="3263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6432BA0-FFA8-43C5-FC1B-96A567549EF5}"/>
                </a:ext>
              </a:extLst>
            </p:cNvPr>
            <p:cNvGrpSpPr/>
            <p:nvPr/>
          </p:nvGrpSpPr>
          <p:grpSpPr>
            <a:xfrm>
              <a:off x="760082" y="431616"/>
              <a:ext cx="7667710" cy="2891925"/>
              <a:chOff x="760082" y="431616"/>
              <a:chExt cx="7667710" cy="2891925"/>
            </a:xfrm>
          </p:grpSpPr>
          <p:grpSp>
            <p:nvGrpSpPr>
              <p:cNvPr id="12" name="Graphic 7">
                <a:extLst>
                  <a:ext uri="{FF2B5EF4-FFF2-40B4-BE49-F238E27FC236}">
                    <a16:creationId xmlns:a16="http://schemas.microsoft.com/office/drawing/2014/main" id="{69DF6C13-F30F-42BF-300F-1530B4CB20F1}"/>
                  </a:ext>
                </a:extLst>
              </p:cNvPr>
              <p:cNvGrpSpPr/>
              <p:nvPr/>
            </p:nvGrpSpPr>
            <p:grpSpPr>
              <a:xfrm>
                <a:off x="760082" y="561239"/>
                <a:ext cx="1314209" cy="542604"/>
                <a:chOff x="609879" y="218365"/>
                <a:chExt cx="1585753" cy="528057"/>
              </a:xfrm>
              <a:noFill/>
            </p:grpSpPr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8C17258B-8970-CE8B-88C5-7AB86DF0B31B}"/>
                    </a:ext>
                  </a:extLst>
                </p:cNvPr>
                <p:cNvSpPr/>
                <p:nvPr/>
              </p:nvSpPr>
              <p:spPr>
                <a:xfrm>
                  <a:off x="609879" y="218365"/>
                  <a:ext cx="1585753" cy="528057"/>
                </a:xfrm>
                <a:custGeom>
                  <a:avLst/>
                  <a:gdLst>
                    <a:gd name="connsiteX0" fmla="*/ 0 w 1585753"/>
                    <a:gd name="connsiteY0" fmla="*/ 528058 h 528057"/>
                    <a:gd name="connsiteX1" fmla="*/ 1585754 w 1585753"/>
                    <a:gd name="connsiteY1" fmla="*/ 528058 h 528057"/>
                    <a:gd name="connsiteX2" fmla="*/ 1585754 w 1585753"/>
                    <a:gd name="connsiteY2" fmla="*/ 0 h 528057"/>
                    <a:gd name="connsiteX3" fmla="*/ 0 w 1585753"/>
                    <a:gd name="connsiteY3" fmla="*/ 0 h 528057"/>
                    <a:gd name="connsiteX4" fmla="*/ 0 w 1585753"/>
                    <a:gd name="connsiteY4" fmla="*/ 528058 h 52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5753" h="528057">
                      <a:moveTo>
                        <a:pt x="0" y="528058"/>
                      </a:moveTo>
                      <a:lnTo>
                        <a:pt x="1585754" y="528058"/>
                      </a:lnTo>
                      <a:lnTo>
                        <a:pt x="1585754" y="0"/>
                      </a:lnTo>
                      <a:lnTo>
                        <a:pt x="0" y="0"/>
                      </a:lnTo>
                      <a:lnTo>
                        <a:pt x="0" y="528058"/>
                      </a:lnTo>
                      <a:close/>
                    </a:path>
                  </a:pathLst>
                </a:custGeom>
                <a:noFill/>
                <a:ln w="6299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83" name="Graphic 7">
                  <a:extLst>
                    <a:ext uri="{FF2B5EF4-FFF2-40B4-BE49-F238E27FC236}">
                      <a16:creationId xmlns:a16="http://schemas.microsoft.com/office/drawing/2014/main" id="{18A3DD7E-EB25-955C-BE26-D4BD7986516A}"/>
                    </a:ext>
                  </a:extLst>
                </p:cNvPr>
                <p:cNvGrpSpPr/>
                <p:nvPr/>
              </p:nvGrpSpPr>
              <p:grpSpPr>
                <a:xfrm>
                  <a:off x="678094" y="286512"/>
                  <a:ext cx="1455639" cy="398072"/>
                  <a:chOff x="678094" y="286512"/>
                  <a:chExt cx="1455639" cy="398072"/>
                </a:xfrm>
                <a:noFill/>
              </p:grpSpPr>
              <p:sp>
                <p:nvSpPr>
                  <p:cNvPr id="84" name="Freeform: Shape 83">
                    <a:extLst>
                      <a:ext uri="{FF2B5EF4-FFF2-40B4-BE49-F238E27FC236}">
                        <a16:creationId xmlns:a16="http://schemas.microsoft.com/office/drawing/2014/main" id="{02AB685B-40DE-8718-0421-FA43060167AC}"/>
                      </a:ext>
                    </a:extLst>
                  </p:cNvPr>
                  <p:cNvSpPr/>
                  <p:nvPr/>
                </p:nvSpPr>
                <p:spPr>
                  <a:xfrm>
                    <a:off x="678094" y="286512"/>
                    <a:ext cx="1449322" cy="391762"/>
                  </a:xfrm>
                  <a:custGeom>
                    <a:avLst/>
                    <a:gdLst>
                      <a:gd name="connsiteX0" fmla="*/ 0 w 1449322"/>
                      <a:gd name="connsiteY0" fmla="*/ 391762 h 391762"/>
                      <a:gd name="connsiteX1" fmla="*/ 1449323 w 1449322"/>
                      <a:gd name="connsiteY1" fmla="*/ 391762 h 391762"/>
                      <a:gd name="connsiteX2" fmla="*/ 1449323 w 1449322"/>
                      <a:gd name="connsiteY2" fmla="*/ 0 h 391762"/>
                      <a:gd name="connsiteX3" fmla="*/ 0 w 1449322"/>
                      <a:gd name="connsiteY3" fmla="*/ 0 h 391762"/>
                      <a:gd name="connsiteX4" fmla="*/ 0 w 1449322"/>
                      <a:gd name="connsiteY4" fmla="*/ 391762 h 391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9322" h="391762">
                        <a:moveTo>
                          <a:pt x="0" y="391762"/>
                        </a:moveTo>
                        <a:lnTo>
                          <a:pt x="1449323" y="391762"/>
                        </a:lnTo>
                        <a:lnTo>
                          <a:pt x="1449323" y="0"/>
                        </a:lnTo>
                        <a:lnTo>
                          <a:pt x="0" y="0"/>
                        </a:lnTo>
                        <a:lnTo>
                          <a:pt x="0" y="391762"/>
                        </a:lnTo>
                        <a:close/>
                      </a:path>
                    </a:pathLst>
                  </a:custGeom>
                  <a:noFill/>
                  <a:ln w="629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7579FAE1-4249-25EF-941A-040ABE04C6A0}"/>
                      </a:ext>
                    </a:extLst>
                  </p:cNvPr>
                  <p:cNvSpPr/>
                  <p:nvPr/>
                </p:nvSpPr>
                <p:spPr>
                  <a:xfrm>
                    <a:off x="743972" y="304320"/>
                    <a:ext cx="1317565" cy="356147"/>
                  </a:xfrm>
                  <a:custGeom>
                    <a:avLst/>
                    <a:gdLst>
                      <a:gd name="connsiteX0" fmla="*/ 0 w 1317565"/>
                      <a:gd name="connsiteY0" fmla="*/ 0 h 356147"/>
                      <a:gd name="connsiteX1" fmla="*/ 146396 w 1317565"/>
                      <a:gd name="connsiteY1" fmla="*/ 20493 h 356147"/>
                      <a:gd name="connsiteX2" fmla="*/ 292792 w 1317565"/>
                      <a:gd name="connsiteY2" fmla="*/ 35210 h 356147"/>
                      <a:gd name="connsiteX3" fmla="*/ 439188 w 1317565"/>
                      <a:gd name="connsiteY3" fmla="*/ 39372 h 356147"/>
                      <a:gd name="connsiteX4" fmla="*/ 585581 w 1317565"/>
                      <a:gd name="connsiteY4" fmla="*/ 35495 h 356147"/>
                      <a:gd name="connsiteX5" fmla="*/ 731979 w 1317565"/>
                      <a:gd name="connsiteY5" fmla="*/ 35501 h 356147"/>
                      <a:gd name="connsiteX6" fmla="*/ 878378 w 1317565"/>
                      <a:gd name="connsiteY6" fmla="*/ 57740 h 356147"/>
                      <a:gd name="connsiteX7" fmla="*/ 1024770 w 1317565"/>
                      <a:gd name="connsiteY7" fmla="*/ 118672 h 356147"/>
                      <a:gd name="connsiteX8" fmla="*/ 1171168 w 1317565"/>
                      <a:gd name="connsiteY8" fmla="*/ 222062 h 356147"/>
                      <a:gd name="connsiteX9" fmla="*/ 1317566 w 1317565"/>
                      <a:gd name="connsiteY9" fmla="*/ 356148 h 356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17565" h="356147">
                        <a:moveTo>
                          <a:pt x="0" y="0"/>
                        </a:moveTo>
                        <a:lnTo>
                          <a:pt x="146396" y="20493"/>
                        </a:lnTo>
                        <a:lnTo>
                          <a:pt x="292792" y="35210"/>
                        </a:lnTo>
                        <a:lnTo>
                          <a:pt x="439188" y="39372"/>
                        </a:lnTo>
                        <a:lnTo>
                          <a:pt x="585581" y="35495"/>
                        </a:lnTo>
                        <a:lnTo>
                          <a:pt x="731979" y="35501"/>
                        </a:lnTo>
                        <a:lnTo>
                          <a:pt x="878378" y="57740"/>
                        </a:lnTo>
                        <a:lnTo>
                          <a:pt x="1024770" y="118672"/>
                        </a:lnTo>
                        <a:lnTo>
                          <a:pt x="1171168" y="222062"/>
                        </a:lnTo>
                        <a:lnTo>
                          <a:pt x="1317566" y="356148"/>
                        </a:lnTo>
                      </a:path>
                    </a:pathLst>
                  </a:custGeom>
                  <a:noFill/>
                  <a:ln w="31497" cap="rnd">
                    <a:solidFill>
                      <a:srgbClr val="FAB42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64A93371-995E-D9E2-F306-A62D610635DB}"/>
                      </a:ext>
                    </a:extLst>
                  </p:cNvPr>
                  <p:cNvSpPr/>
                  <p:nvPr/>
                </p:nvSpPr>
                <p:spPr>
                  <a:xfrm>
                    <a:off x="678094" y="286512"/>
                    <a:ext cx="6317" cy="391762"/>
                  </a:xfrm>
                  <a:custGeom>
                    <a:avLst/>
                    <a:gdLst>
                      <a:gd name="connsiteX0" fmla="*/ 0 w 6316"/>
                      <a:gd name="connsiteY0" fmla="*/ 391762 h 391762"/>
                      <a:gd name="connsiteX1" fmla="*/ 0 w 6316"/>
                      <a:gd name="connsiteY1" fmla="*/ 0 h 391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316" h="391762">
                        <a:moveTo>
                          <a:pt x="0" y="391762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31497" cap="sq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F2FA787E-6B51-E78B-C1A4-9BF010BDC133}"/>
                      </a:ext>
                    </a:extLst>
                  </p:cNvPr>
                  <p:cNvSpPr/>
                  <p:nvPr/>
                </p:nvSpPr>
                <p:spPr>
                  <a:xfrm>
                    <a:off x="2127417" y="286512"/>
                    <a:ext cx="6316" cy="391762"/>
                  </a:xfrm>
                  <a:custGeom>
                    <a:avLst/>
                    <a:gdLst>
                      <a:gd name="connsiteX0" fmla="*/ 0 w 6316"/>
                      <a:gd name="connsiteY0" fmla="*/ 391762 h 391762"/>
                      <a:gd name="connsiteX1" fmla="*/ 0 w 6316"/>
                      <a:gd name="connsiteY1" fmla="*/ 0 h 391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316" h="391762">
                        <a:moveTo>
                          <a:pt x="0" y="391762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31497" cap="sq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EF68B2E7-A67F-5649-A8DF-C757E7E78F1D}"/>
                      </a:ext>
                    </a:extLst>
                  </p:cNvPr>
                  <p:cNvSpPr/>
                  <p:nvPr/>
                </p:nvSpPr>
                <p:spPr>
                  <a:xfrm>
                    <a:off x="678094" y="678275"/>
                    <a:ext cx="1449322" cy="6309"/>
                  </a:xfrm>
                  <a:custGeom>
                    <a:avLst/>
                    <a:gdLst>
                      <a:gd name="connsiteX0" fmla="*/ 0 w 1449322"/>
                      <a:gd name="connsiteY0" fmla="*/ 0 h 6309"/>
                      <a:gd name="connsiteX1" fmla="*/ 1449323 w 1449322"/>
                      <a:gd name="connsiteY1" fmla="*/ 0 h 6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49322" h="6309">
                        <a:moveTo>
                          <a:pt x="0" y="0"/>
                        </a:moveTo>
                        <a:lnTo>
                          <a:pt x="1449323" y="0"/>
                        </a:lnTo>
                      </a:path>
                    </a:pathLst>
                  </a:custGeom>
                  <a:noFill/>
                  <a:ln w="31497" cap="sq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52692B1A-2D03-289B-5D74-03A020ECEB83}"/>
                      </a:ext>
                    </a:extLst>
                  </p:cNvPr>
                  <p:cNvSpPr/>
                  <p:nvPr/>
                </p:nvSpPr>
                <p:spPr>
                  <a:xfrm>
                    <a:off x="678094" y="286512"/>
                    <a:ext cx="1449322" cy="6309"/>
                  </a:xfrm>
                  <a:custGeom>
                    <a:avLst/>
                    <a:gdLst>
                      <a:gd name="connsiteX0" fmla="*/ 0 w 1449322"/>
                      <a:gd name="connsiteY0" fmla="*/ 0 h 6309"/>
                      <a:gd name="connsiteX1" fmla="*/ 1449323 w 1449322"/>
                      <a:gd name="connsiteY1" fmla="*/ 0 h 6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49322" h="6309">
                        <a:moveTo>
                          <a:pt x="0" y="0"/>
                        </a:moveTo>
                        <a:lnTo>
                          <a:pt x="1449323" y="0"/>
                        </a:lnTo>
                      </a:path>
                    </a:pathLst>
                  </a:custGeom>
                  <a:noFill/>
                  <a:ln w="31497" cap="sq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59BEE765-C050-F478-6052-09AAF1A7D821}"/>
                  </a:ext>
                </a:extLst>
              </p:cNvPr>
              <p:cNvSpPr/>
              <p:nvPr/>
            </p:nvSpPr>
            <p:spPr>
              <a:xfrm>
                <a:off x="4302996" y="818555"/>
                <a:ext cx="1267153" cy="1267154"/>
              </a:xfrm>
              <a:custGeom>
                <a:avLst/>
                <a:gdLst>
                  <a:gd name="connsiteX0" fmla="*/ 0 w 1640840"/>
                  <a:gd name="connsiteY0" fmla="*/ 1640841 h 1640840"/>
                  <a:gd name="connsiteX1" fmla="*/ 1640841 w 1640840"/>
                  <a:gd name="connsiteY1" fmla="*/ 1640841 h 1640840"/>
                  <a:gd name="connsiteX2" fmla="*/ 1640841 w 1640840"/>
                  <a:gd name="connsiteY2" fmla="*/ 0 h 1640840"/>
                  <a:gd name="connsiteX3" fmla="*/ 0 w 1640840"/>
                  <a:gd name="connsiteY3" fmla="*/ 0 h 1640840"/>
                  <a:gd name="connsiteX4" fmla="*/ 0 w 1640840"/>
                  <a:gd name="connsiteY4" fmla="*/ 1640841 h 164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0840" h="1640840">
                    <a:moveTo>
                      <a:pt x="0" y="1640841"/>
                    </a:moveTo>
                    <a:lnTo>
                      <a:pt x="1640841" y="1640841"/>
                    </a:lnTo>
                    <a:lnTo>
                      <a:pt x="1640841" y="0"/>
                    </a:lnTo>
                    <a:lnTo>
                      <a:pt x="0" y="0"/>
                    </a:lnTo>
                    <a:lnTo>
                      <a:pt x="0" y="1640841"/>
                    </a:lnTo>
                    <a:close/>
                  </a:path>
                </a:pathLst>
              </a:custGeom>
              <a:noFill/>
              <a:ln w="6527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4" name="Graphic 27">
                <a:extLst>
                  <a:ext uri="{FF2B5EF4-FFF2-40B4-BE49-F238E27FC236}">
                    <a16:creationId xmlns:a16="http://schemas.microsoft.com/office/drawing/2014/main" id="{D921F31E-6960-8DE3-936D-25B79F898050}"/>
                  </a:ext>
                </a:extLst>
              </p:cNvPr>
              <p:cNvGrpSpPr/>
              <p:nvPr/>
            </p:nvGrpSpPr>
            <p:grpSpPr>
              <a:xfrm>
                <a:off x="4357506" y="606272"/>
                <a:ext cx="1158133" cy="423542"/>
                <a:chOff x="5023864" y="628358"/>
                <a:chExt cx="1499669" cy="321977"/>
              </a:xfrm>
              <a:noFill/>
            </p:grpSpPr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04F83652-A5B3-C427-B75A-DD96D487B1DB}"/>
                    </a:ext>
                  </a:extLst>
                </p:cNvPr>
                <p:cNvSpPr/>
                <p:nvPr/>
              </p:nvSpPr>
              <p:spPr>
                <a:xfrm>
                  <a:off x="5023864" y="628358"/>
                  <a:ext cx="1499669" cy="321977"/>
                </a:xfrm>
                <a:custGeom>
                  <a:avLst/>
                  <a:gdLst>
                    <a:gd name="connsiteX0" fmla="*/ 0 w 1499669"/>
                    <a:gd name="connsiteY0" fmla="*/ 321978 h 321977"/>
                    <a:gd name="connsiteX1" fmla="*/ 1499670 w 1499669"/>
                    <a:gd name="connsiteY1" fmla="*/ 321978 h 321977"/>
                    <a:gd name="connsiteX2" fmla="*/ 1499670 w 1499669"/>
                    <a:gd name="connsiteY2" fmla="*/ 0 h 321977"/>
                    <a:gd name="connsiteX3" fmla="*/ 0 w 1499669"/>
                    <a:gd name="connsiteY3" fmla="*/ 0 h 321977"/>
                    <a:gd name="connsiteX4" fmla="*/ 0 w 1499669"/>
                    <a:gd name="connsiteY4" fmla="*/ 321978 h 321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9669" h="321977">
                      <a:moveTo>
                        <a:pt x="0" y="321978"/>
                      </a:moveTo>
                      <a:lnTo>
                        <a:pt x="1499670" y="321978"/>
                      </a:lnTo>
                      <a:lnTo>
                        <a:pt x="1499670" y="0"/>
                      </a:lnTo>
                      <a:lnTo>
                        <a:pt x="0" y="0"/>
                      </a:lnTo>
                      <a:lnTo>
                        <a:pt x="0" y="321978"/>
                      </a:lnTo>
                      <a:close/>
                    </a:path>
                  </a:pathLst>
                </a:custGeom>
                <a:noFill/>
                <a:ln w="6527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F02B6D0C-CE83-5FAB-5367-4BC4194D6FA1}"/>
                    </a:ext>
                  </a:extLst>
                </p:cNvPr>
                <p:cNvSpPr/>
                <p:nvPr/>
              </p:nvSpPr>
              <p:spPr>
                <a:xfrm>
                  <a:off x="5092030" y="642993"/>
                  <a:ext cx="1363336" cy="292706"/>
                </a:xfrm>
                <a:custGeom>
                  <a:avLst/>
                  <a:gdLst>
                    <a:gd name="connsiteX0" fmla="*/ 0 w 1363336"/>
                    <a:gd name="connsiteY0" fmla="*/ 166217 h 292706"/>
                    <a:gd name="connsiteX1" fmla="*/ 13771 w 1363336"/>
                    <a:gd name="connsiteY1" fmla="*/ 204824 h 292706"/>
                    <a:gd name="connsiteX2" fmla="*/ 27542 w 1363336"/>
                    <a:gd name="connsiteY2" fmla="*/ 239526 h 292706"/>
                    <a:gd name="connsiteX3" fmla="*/ 41313 w 1363336"/>
                    <a:gd name="connsiteY3" fmla="*/ 268397 h 292706"/>
                    <a:gd name="connsiteX4" fmla="*/ 55085 w 1363336"/>
                    <a:gd name="connsiteY4" fmla="*/ 285174 h 292706"/>
                    <a:gd name="connsiteX5" fmla="*/ 68855 w 1363336"/>
                    <a:gd name="connsiteY5" fmla="*/ 292332 h 292706"/>
                    <a:gd name="connsiteX6" fmla="*/ 82627 w 1363336"/>
                    <a:gd name="connsiteY6" fmla="*/ 292707 h 292706"/>
                    <a:gd name="connsiteX7" fmla="*/ 96397 w 1363336"/>
                    <a:gd name="connsiteY7" fmla="*/ 287397 h 292706"/>
                    <a:gd name="connsiteX8" fmla="*/ 110169 w 1363336"/>
                    <a:gd name="connsiteY8" fmla="*/ 282885 h 292706"/>
                    <a:gd name="connsiteX9" fmla="*/ 123939 w 1363336"/>
                    <a:gd name="connsiteY9" fmla="*/ 278274 h 292706"/>
                    <a:gd name="connsiteX10" fmla="*/ 137711 w 1363336"/>
                    <a:gd name="connsiteY10" fmla="*/ 272789 h 292706"/>
                    <a:gd name="connsiteX11" fmla="*/ 151482 w 1363336"/>
                    <a:gd name="connsiteY11" fmla="*/ 263427 h 292706"/>
                    <a:gd name="connsiteX12" fmla="*/ 165253 w 1363336"/>
                    <a:gd name="connsiteY12" fmla="*/ 248834 h 292706"/>
                    <a:gd name="connsiteX13" fmla="*/ 179024 w 1363336"/>
                    <a:gd name="connsiteY13" fmla="*/ 231894 h 292706"/>
                    <a:gd name="connsiteX14" fmla="*/ 192795 w 1363336"/>
                    <a:gd name="connsiteY14" fmla="*/ 218416 h 292706"/>
                    <a:gd name="connsiteX15" fmla="*/ 206566 w 1363336"/>
                    <a:gd name="connsiteY15" fmla="*/ 211080 h 292706"/>
                    <a:gd name="connsiteX16" fmla="*/ 220337 w 1363336"/>
                    <a:gd name="connsiteY16" fmla="*/ 206228 h 292706"/>
                    <a:gd name="connsiteX17" fmla="*/ 234108 w 1363336"/>
                    <a:gd name="connsiteY17" fmla="*/ 201235 h 292706"/>
                    <a:gd name="connsiteX18" fmla="*/ 247879 w 1363336"/>
                    <a:gd name="connsiteY18" fmla="*/ 190997 h 292706"/>
                    <a:gd name="connsiteX19" fmla="*/ 261650 w 1363336"/>
                    <a:gd name="connsiteY19" fmla="*/ 174573 h 292706"/>
                    <a:gd name="connsiteX20" fmla="*/ 275421 w 1363336"/>
                    <a:gd name="connsiteY20" fmla="*/ 156087 h 292706"/>
                    <a:gd name="connsiteX21" fmla="*/ 289192 w 1363336"/>
                    <a:gd name="connsiteY21" fmla="*/ 137801 h 292706"/>
                    <a:gd name="connsiteX22" fmla="*/ 302963 w 1363336"/>
                    <a:gd name="connsiteY22" fmla="*/ 120700 h 292706"/>
                    <a:gd name="connsiteX23" fmla="*/ 316734 w 1363336"/>
                    <a:gd name="connsiteY23" fmla="*/ 106113 h 292706"/>
                    <a:gd name="connsiteX24" fmla="*/ 330505 w 1363336"/>
                    <a:gd name="connsiteY24" fmla="*/ 91452 h 292706"/>
                    <a:gd name="connsiteX25" fmla="*/ 344277 w 1363336"/>
                    <a:gd name="connsiteY25" fmla="*/ 75145 h 292706"/>
                    <a:gd name="connsiteX26" fmla="*/ 358047 w 1363336"/>
                    <a:gd name="connsiteY26" fmla="*/ 58157 h 292706"/>
                    <a:gd name="connsiteX27" fmla="*/ 371819 w 1363336"/>
                    <a:gd name="connsiteY27" fmla="*/ 42218 h 292706"/>
                    <a:gd name="connsiteX28" fmla="*/ 385589 w 1363336"/>
                    <a:gd name="connsiteY28" fmla="*/ 30511 h 292706"/>
                    <a:gd name="connsiteX29" fmla="*/ 399361 w 1363336"/>
                    <a:gd name="connsiteY29" fmla="*/ 31479 h 292706"/>
                    <a:gd name="connsiteX30" fmla="*/ 413132 w 1363336"/>
                    <a:gd name="connsiteY30" fmla="*/ 49729 h 292706"/>
                    <a:gd name="connsiteX31" fmla="*/ 426903 w 1363336"/>
                    <a:gd name="connsiteY31" fmla="*/ 88883 h 292706"/>
                    <a:gd name="connsiteX32" fmla="*/ 440674 w 1363336"/>
                    <a:gd name="connsiteY32" fmla="*/ 149125 h 292706"/>
                    <a:gd name="connsiteX33" fmla="*/ 454445 w 1363336"/>
                    <a:gd name="connsiteY33" fmla="*/ 209365 h 292706"/>
                    <a:gd name="connsiteX34" fmla="*/ 468216 w 1363336"/>
                    <a:gd name="connsiteY34" fmla="*/ 241927 h 292706"/>
                    <a:gd name="connsiteX35" fmla="*/ 481987 w 1363336"/>
                    <a:gd name="connsiteY35" fmla="*/ 241246 h 292706"/>
                    <a:gd name="connsiteX36" fmla="*/ 495758 w 1363336"/>
                    <a:gd name="connsiteY36" fmla="*/ 216402 h 292706"/>
                    <a:gd name="connsiteX37" fmla="*/ 509529 w 1363336"/>
                    <a:gd name="connsiteY37" fmla="*/ 175715 h 292706"/>
                    <a:gd name="connsiteX38" fmla="*/ 523299 w 1363336"/>
                    <a:gd name="connsiteY38" fmla="*/ 134423 h 292706"/>
                    <a:gd name="connsiteX39" fmla="*/ 537070 w 1363336"/>
                    <a:gd name="connsiteY39" fmla="*/ 100660 h 292706"/>
                    <a:gd name="connsiteX40" fmla="*/ 550841 w 1363336"/>
                    <a:gd name="connsiteY40" fmla="*/ 81783 h 292706"/>
                    <a:gd name="connsiteX41" fmla="*/ 564611 w 1363336"/>
                    <a:gd name="connsiteY41" fmla="*/ 75309 h 292706"/>
                    <a:gd name="connsiteX42" fmla="*/ 578382 w 1363336"/>
                    <a:gd name="connsiteY42" fmla="*/ 72306 h 292706"/>
                    <a:gd name="connsiteX43" fmla="*/ 592153 w 1363336"/>
                    <a:gd name="connsiteY43" fmla="*/ 73628 h 292706"/>
                    <a:gd name="connsiteX44" fmla="*/ 605923 w 1363336"/>
                    <a:gd name="connsiteY44" fmla="*/ 78041 h 292706"/>
                    <a:gd name="connsiteX45" fmla="*/ 619701 w 1363336"/>
                    <a:gd name="connsiteY45" fmla="*/ 84893 h 292706"/>
                    <a:gd name="connsiteX46" fmla="*/ 633471 w 1363336"/>
                    <a:gd name="connsiteY46" fmla="*/ 91456 h 292706"/>
                    <a:gd name="connsiteX47" fmla="*/ 647242 w 1363336"/>
                    <a:gd name="connsiteY47" fmla="*/ 98116 h 292706"/>
                    <a:gd name="connsiteX48" fmla="*/ 661013 w 1363336"/>
                    <a:gd name="connsiteY48" fmla="*/ 103515 h 292706"/>
                    <a:gd name="connsiteX49" fmla="*/ 674783 w 1363336"/>
                    <a:gd name="connsiteY49" fmla="*/ 106444 h 292706"/>
                    <a:gd name="connsiteX50" fmla="*/ 688554 w 1363336"/>
                    <a:gd name="connsiteY50" fmla="*/ 107902 h 292706"/>
                    <a:gd name="connsiteX51" fmla="*/ 702325 w 1363336"/>
                    <a:gd name="connsiteY51" fmla="*/ 105588 h 292706"/>
                    <a:gd name="connsiteX52" fmla="*/ 716095 w 1363336"/>
                    <a:gd name="connsiteY52" fmla="*/ 100094 h 292706"/>
                    <a:gd name="connsiteX53" fmla="*/ 729866 w 1363336"/>
                    <a:gd name="connsiteY53" fmla="*/ 90988 h 292706"/>
                    <a:gd name="connsiteX54" fmla="*/ 743637 w 1363336"/>
                    <a:gd name="connsiteY54" fmla="*/ 78155 h 292706"/>
                    <a:gd name="connsiteX55" fmla="*/ 757407 w 1363336"/>
                    <a:gd name="connsiteY55" fmla="*/ 62992 h 292706"/>
                    <a:gd name="connsiteX56" fmla="*/ 771178 w 1363336"/>
                    <a:gd name="connsiteY56" fmla="*/ 46573 h 292706"/>
                    <a:gd name="connsiteX57" fmla="*/ 784949 w 1363336"/>
                    <a:gd name="connsiteY57" fmla="*/ 30341 h 292706"/>
                    <a:gd name="connsiteX58" fmla="*/ 798719 w 1363336"/>
                    <a:gd name="connsiteY58" fmla="*/ 16095 h 292706"/>
                    <a:gd name="connsiteX59" fmla="*/ 812490 w 1363336"/>
                    <a:gd name="connsiteY59" fmla="*/ 5237 h 292706"/>
                    <a:gd name="connsiteX60" fmla="*/ 826261 w 1363336"/>
                    <a:gd name="connsiteY60" fmla="*/ 0 h 292706"/>
                    <a:gd name="connsiteX61" fmla="*/ 840031 w 1363336"/>
                    <a:gd name="connsiteY61" fmla="*/ 2493 h 292706"/>
                    <a:gd name="connsiteX62" fmla="*/ 853802 w 1363336"/>
                    <a:gd name="connsiteY62" fmla="*/ 11637 h 292706"/>
                    <a:gd name="connsiteX63" fmla="*/ 867579 w 1363336"/>
                    <a:gd name="connsiteY63" fmla="*/ 24753 h 292706"/>
                    <a:gd name="connsiteX64" fmla="*/ 881350 w 1363336"/>
                    <a:gd name="connsiteY64" fmla="*/ 39841 h 292706"/>
                    <a:gd name="connsiteX65" fmla="*/ 895120 w 1363336"/>
                    <a:gd name="connsiteY65" fmla="*/ 55200 h 292706"/>
                    <a:gd name="connsiteX66" fmla="*/ 908891 w 1363336"/>
                    <a:gd name="connsiteY66" fmla="*/ 70591 h 292706"/>
                    <a:gd name="connsiteX67" fmla="*/ 922662 w 1363336"/>
                    <a:gd name="connsiteY67" fmla="*/ 86261 h 292706"/>
                    <a:gd name="connsiteX68" fmla="*/ 936432 w 1363336"/>
                    <a:gd name="connsiteY68" fmla="*/ 102817 h 292706"/>
                    <a:gd name="connsiteX69" fmla="*/ 950203 w 1363336"/>
                    <a:gd name="connsiteY69" fmla="*/ 122824 h 292706"/>
                    <a:gd name="connsiteX70" fmla="*/ 963974 w 1363336"/>
                    <a:gd name="connsiteY70" fmla="*/ 147619 h 292706"/>
                    <a:gd name="connsiteX71" fmla="*/ 977744 w 1363336"/>
                    <a:gd name="connsiteY71" fmla="*/ 174124 h 292706"/>
                    <a:gd name="connsiteX72" fmla="*/ 991515 w 1363336"/>
                    <a:gd name="connsiteY72" fmla="*/ 196383 h 292706"/>
                    <a:gd name="connsiteX73" fmla="*/ 1005286 w 1363336"/>
                    <a:gd name="connsiteY73" fmla="*/ 209402 h 292706"/>
                    <a:gd name="connsiteX74" fmla="*/ 1019057 w 1363336"/>
                    <a:gd name="connsiteY74" fmla="*/ 211636 h 292706"/>
                    <a:gd name="connsiteX75" fmla="*/ 1032827 w 1363336"/>
                    <a:gd name="connsiteY75" fmla="*/ 205526 h 292706"/>
                    <a:gd name="connsiteX76" fmla="*/ 1046598 w 1363336"/>
                    <a:gd name="connsiteY76" fmla="*/ 194956 h 292706"/>
                    <a:gd name="connsiteX77" fmla="*/ 1060369 w 1363336"/>
                    <a:gd name="connsiteY77" fmla="*/ 183304 h 292706"/>
                    <a:gd name="connsiteX78" fmla="*/ 1074139 w 1363336"/>
                    <a:gd name="connsiteY78" fmla="*/ 173476 h 292706"/>
                    <a:gd name="connsiteX79" fmla="*/ 1087910 w 1363336"/>
                    <a:gd name="connsiteY79" fmla="*/ 165794 h 292706"/>
                    <a:gd name="connsiteX80" fmla="*/ 1101687 w 1363336"/>
                    <a:gd name="connsiteY80" fmla="*/ 157470 h 292706"/>
                    <a:gd name="connsiteX81" fmla="*/ 1115458 w 1363336"/>
                    <a:gd name="connsiteY81" fmla="*/ 146048 h 292706"/>
                    <a:gd name="connsiteX82" fmla="*/ 1129229 w 1363336"/>
                    <a:gd name="connsiteY82" fmla="*/ 131456 h 292706"/>
                    <a:gd name="connsiteX83" fmla="*/ 1142999 w 1363336"/>
                    <a:gd name="connsiteY83" fmla="*/ 114096 h 292706"/>
                    <a:gd name="connsiteX84" fmla="*/ 1156770 w 1363336"/>
                    <a:gd name="connsiteY84" fmla="*/ 96095 h 292706"/>
                    <a:gd name="connsiteX85" fmla="*/ 1170541 w 1363336"/>
                    <a:gd name="connsiteY85" fmla="*/ 81795 h 292706"/>
                    <a:gd name="connsiteX86" fmla="*/ 1184311 w 1363336"/>
                    <a:gd name="connsiteY86" fmla="*/ 72770 h 292706"/>
                    <a:gd name="connsiteX87" fmla="*/ 1198082 w 1363336"/>
                    <a:gd name="connsiteY87" fmla="*/ 67695 h 292706"/>
                    <a:gd name="connsiteX88" fmla="*/ 1211853 w 1363336"/>
                    <a:gd name="connsiteY88" fmla="*/ 66136 h 292706"/>
                    <a:gd name="connsiteX89" fmla="*/ 1225623 w 1363336"/>
                    <a:gd name="connsiteY89" fmla="*/ 67595 h 292706"/>
                    <a:gd name="connsiteX90" fmla="*/ 1239394 w 1363336"/>
                    <a:gd name="connsiteY90" fmla="*/ 70905 h 292706"/>
                    <a:gd name="connsiteX91" fmla="*/ 1253165 w 1363336"/>
                    <a:gd name="connsiteY91" fmla="*/ 74859 h 292706"/>
                    <a:gd name="connsiteX92" fmla="*/ 1266935 w 1363336"/>
                    <a:gd name="connsiteY92" fmla="*/ 78195 h 292706"/>
                    <a:gd name="connsiteX93" fmla="*/ 1280706 w 1363336"/>
                    <a:gd name="connsiteY93" fmla="*/ 80394 h 292706"/>
                    <a:gd name="connsiteX94" fmla="*/ 1294477 w 1363336"/>
                    <a:gd name="connsiteY94" fmla="*/ 81352 h 292706"/>
                    <a:gd name="connsiteX95" fmla="*/ 1308247 w 1363336"/>
                    <a:gd name="connsiteY95" fmla="*/ 81502 h 292706"/>
                    <a:gd name="connsiteX96" fmla="*/ 1322018 w 1363336"/>
                    <a:gd name="connsiteY96" fmla="*/ 81495 h 292706"/>
                    <a:gd name="connsiteX97" fmla="*/ 1335789 w 1363336"/>
                    <a:gd name="connsiteY97" fmla="*/ 81938 h 292706"/>
                    <a:gd name="connsiteX98" fmla="*/ 1349566 w 1363336"/>
                    <a:gd name="connsiteY98" fmla="*/ 83702 h 292706"/>
                    <a:gd name="connsiteX99" fmla="*/ 1363336 w 1363336"/>
                    <a:gd name="connsiteY99" fmla="*/ 87464 h 292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</a:cxnLst>
                  <a:rect l="l" t="t" r="r" b="b"/>
                  <a:pathLst>
                    <a:path w="1363336" h="292706">
                      <a:moveTo>
                        <a:pt x="0" y="166217"/>
                      </a:moveTo>
                      <a:lnTo>
                        <a:pt x="13771" y="204824"/>
                      </a:lnTo>
                      <a:lnTo>
                        <a:pt x="27542" y="239526"/>
                      </a:lnTo>
                      <a:lnTo>
                        <a:pt x="41313" y="268397"/>
                      </a:lnTo>
                      <a:lnTo>
                        <a:pt x="55085" y="285174"/>
                      </a:lnTo>
                      <a:lnTo>
                        <a:pt x="68855" y="292332"/>
                      </a:lnTo>
                      <a:lnTo>
                        <a:pt x="82627" y="292707"/>
                      </a:lnTo>
                      <a:lnTo>
                        <a:pt x="96397" y="287397"/>
                      </a:lnTo>
                      <a:lnTo>
                        <a:pt x="110169" y="282885"/>
                      </a:lnTo>
                      <a:lnTo>
                        <a:pt x="123939" y="278274"/>
                      </a:lnTo>
                      <a:lnTo>
                        <a:pt x="137711" y="272789"/>
                      </a:lnTo>
                      <a:lnTo>
                        <a:pt x="151482" y="263427"/>
                      </a:lnTo>
                      <a:lnTo>
                        <a:pt x="165253" y="248834"/>
                      </a:lnTo>
                      <a:lnTo>
                        <a:pt x="179024" y="231894"/>
                      </a:lnTo>
                      <a:lnTo>
                        <a:pt x="192795" y="218416"/>
                      </a:lnTo>
                      <a:lnTo>
                        <a:pt x="206566" y="211080"/>
                      </a:lnTo>
                      <a:lnTo>
                        <a:pt x="220337" y="206228"/>
                      </a:lnTo>
                      <a:lnTo>
                        <a:pt x="234108" y="201235"/>
                      </a:lnTo>
                      <a:lnTo>
                        <a:pt x="247879" y="190997"/>
                      </a:lnTo>
                      <a:lnTo>
                        <a:pt x="261650" y="174573"/>
                      </a:lnTo>
                      <a:lnTo>
                        <a:pt x="275421" y="156087"/>
                      </a:lnTo>
                      <a:lnTo>
                        <a:pt x="289192" y="137801"/>
                      </a:lnTo>
                      <a:lnTo>
                        <a:pt x="302963" y="120700"/>
                      </a:lnTo>
                      <a:lnTo>
                        <a:pt x="316734" y="106113"/>
                      </a:lnTo>
                      <a:lnTo>
                        <a:pt x="330505" y="91452"/>
                      </a:lnTo>
                      <a:lnTo>
                        <a:pt x="344277" y="75145"/>
                      </a:lnTo>
                      <a:lnTo>
                        <a:pt x="358047" y="58157"/>
                      </a:lnTo>
                      <a:lnTo>
                        <a:pt x="371819" y="42218"/>
                      </a:lnTo>
                      <a:lnTo>
                        <a:pt x="385589" y="30511"/>
                      </a:lnTo>
                      <a:lnTo>
                        <a:pt x="399361" y="31479"/>
                      </a:lnTo>
                      <a:lnTo>
                        <a:pt x="413132" y="49729"/>
                      </a:lnTo>
                      <a:lnTo>
                        <a:pt x="426903" y="88883"/>
                      </a:lnTo>
                      <a:lnTo>
                        <a:pt x="440674" y="149125"/>
                      </a:lnTo>
                      <a:lnTo>
                        <a:pt x="454445" y="209365"/>
                      </a:lnTo>
                      <a:lnTo>
                        <a:pt x="468216" y="241927"/>
                      </a:lnTo>
                      <a:lnTo>
                        <a:pt x="481987" y="241246"/>
                      </a:lnTo>
                      <a:lnTo>
                        <a:pt x="495758" y="216402"/>
                      </a:lnTo>
                      <a:lnTo>
                        <a:pt x="509529" y="175715"/>
                      </a:lnTo>
                      <a:lnTo>
                        <a:pt x="523299" y="134423"/>
                      </a:lnTo>
                      <a:lnTo>
                        <a:pt x="537070" y="100660"/>
                      </a:lnTo>
                      <a:lnTo>
                        <a:pt x="550841" y="81783"/>
                      </a:lnTo>
                      <a:lnTo>
                        <a:pt x="564611" y="75309"/>
                      </a:lnTo>
                      <a:lnTo>
                        <a:pt x="578382" y="72306"/>
                      </a:lnTo>
                      <a:lnTo>
                        <a:pt x="592153" y="73628"/>
                      </a:lnTo>
                      <a:lnTo>
                        <a:pt x="605923" y="78041"/>
                      </a:lnTo>
                      <a:lnTo>
                        <a:pt x="619701" y="84893"/>
                      </a:lnTo>
                      <a:lnTo>
                        <a:pt x="633471" y="91456"/>
                      </a:lnTo>
                      <a:lnTo>
                        <a:pt x="647242" y="98116"/>
                      </a:lnTo>
                      <a:lnTo>
                        <a:pt x="661013" y="103515"/>
                      </a:lnTo>
                      <a:lnTo>
                        <a:pt x="674783" y="106444"/>
                      </a:lnTo>
                      <a:lnTo>
                        <a:pt x="688554" y="107902"/>
                      </a:lnTo>
                      <a:lnTo>
                        <a:pt x="702325" y="105588"/>
                      </a:lnTo>
                      <a:lnTo>
                        <a:pt x="716095" y="100094"/>
                      </a:lnTo>
                      <a:lnTo>
                        <a:pt x="729866" y="90988"/>
                      </a:lnTo>
                      <a:lnTo>
                        <a:pt x="743637" y="78155"/>
                      </a:lnTo>
                      <a:lnTo>
                        <a:pt x="757407" y="62992"/>
                      </a:lnTo>
                      <a:lnTo>
                        <a:pt x="771178" y="46573"/>
                      </a:lnTo>
                      <a:lnTo>
                        <a:pt x="784949" y="30341"/>
                      </a:lnTo>
                      <a:lnTo>
                        <a:pt x="798719" y="16095"/>
                      </a:lnTo>
                      <a:lnTo>
                        <a:pt x="812490" y="5237"/>
                      </a:lnTo>
                      <a:lnTo>
                        <a:pt x="826261" y="0"/>
                      </a:lnTo>
                      <a:lnTo>
                        <a:pt x="840031" y="2493"/>
                      </a:lnTo>
                      <a:lnTo>
                        <a:pt x="853802" y="11637"/>
                      </a:lnTo>
                      <a:lnTo>
                        <a:pt x="867579" y="24753"/>
                      </a:lnTo>
                      <a:lnTo>
                        <a:pt x="881350" y="39841"/>
                      </a:lnTo>
                      <a:lnTo>
                        <a:pt x="895120" y="55200"/>
                      </a:lnTo>
                      <a:lnTo>
                        <a:pt x="908891" y="70591"/>
                      </a:lnTo>
                      <a:lnTo>
                        <a:pt x="922662" y="86261"/>
                      </a:lnTo>
                      <a:lnTo>
                        <a:pt x="936432" y="102817"/>
                      </a:lnTo>
                      <a:lnTo>
                        <a:pt x="950203" y="122824"/>
                      </a:lnTo>
                      <a:lnTo>
                        <a:pt x="963974" y="147619"/>
                      </a:lnTo>
                      <a:lnTo>
                        <a:pt x="977744" y="174124"/>
                      </a:lnTo>
                      <a:lnTo>
                        <a:pt x="991515" y="196383"/>
                      </a:lnTo>
                      <a:lnTo>
                        <a:pt x="1005286" y="209402"/>
                      </a:lnTo>
                      <a:lnTo>
                        <a:pt x="1019057" y="211636"/>
                      </a:lnTo>
                      <a:lnTo>
                        <a:pt x="1032827" y="205526"/>
                      </a:lnTo>
                      <a:lnTo>
                        <a:pt x="1046598" y="194956"/>
                      </a:lnTo>
                      <a:lnTo>
                        <a:pt x="1060369" y="183304"/>
                      </a:lnTo>
                      <a:lnTo>
                        <a:pt x="1074139" y="173476"/>
                      </a:lnTo>
                      <a:lnTo>
                        <a:pt x="1087910" y="165794"/>
                      </a:lnTo>
                      <a:lnTo>
                        <a:pt x="1101687" y="157470"/>
                      </a:lnTo>
                      <a:lnTo>
                        <a:pt x="1115458" y="146048"/>
                      </a:lnTo>
                      <a:lnTo>
                        <a:pt x="1129229" y="131456"/>
                      </a:lnTo>
                      <a:lnTo>
                        <a:pt x="1142999" y="114096"/>
                      </a:lnTo>
                      <a:lnTo>
                        <a:pt x="1156770" y="96095"/>
                      </a:lnTo>
                      <a:lnTo>
                        <a:pt x="1170541" y="81795"/>
                      </a:lnTo>
                      <a:lnTo>
                        <a:pt x="1184311" y="72770"/>
                      </a:lnTo>
                      <a:lnTo>
                        <a:pt x="1198082" y="67695"/>
                      </a:lnTo>
                      <a:lnTo>
                        <a:pt x="1211853" y="66136"/>
                      </a:lnTo>
                      <a:lnTo>
                        <a:pt x="1225623" y="67595"/>
                      </a:lnTo>
                      <a:lnTo>
                        <a:pt x="1239394" y="70905"/>
                      </a:lnTo>
                      <a:lnTo>
                        <a:pt x="1253165" y="74859"/>
                      </a:lnTo>
                      <a:lnTo>
                        <a:pt x="1266935" y="78195"/>
                      </a:lnTo>
                      <a:lnTo>
                        <a:pt x="1280706" y="80394"/>
                      </a:lnTo>
                      <a:lnTo>
                        <a:pt x="1294477" y="81352"/>
                      </a:lnTo>
                      <a:lnTo>
                        <a:pt x="1308247" y="81502"/>
                      </a:lnTo>
                      <a:lnTo>
                        <a:pt x="1322018" y="81495"/>
                      </a:lnTo>
                      <a:lnTo>
                        <a:pt x="1335789" y="81938"/>
                      </a:lnTo>
                      <a:lnTo>
                        <a:pt x="1349566" y="83702"/>
                      </a:lnTo>
                      <a:lnTo>
                        <a:pt x="1363336" y="87464"/>
                      </a:lnTo>
                    </a:path>
                  </a:pathLst>
                </a:custGeom>
                <a:noFill/>
                <a:ln w="32635" cap="rnd">
                  <a:solidFill>
                    <a:srgbClr val="01E8EA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E4F9EB65-7054-B49D-3AF1-FBD78F0A1010}"/>
                    </a:ext>
                  </a:extLst>
                </p:cNvPr>
                <p:cNvSpPr/>
                <p:nvPr/>
              </p:nvSpPr>
              <p:spPr>
                <a:xfrm>
                  <a:off x="5023864" y="628358"/>
                  <a:ext cx="6535" cy="321977"/>
                </a:xfrm>
                <a:custGeom>
                  <a:avLst/>
                  <a:gdLst>
                    <a:gd name="connsiteX0" fmla="*/ 0 w 6535"/>
                    <a:gd name="connsiteY0" fmla="*/ 321978 h 321977"/>
                    <a:gd name="connsiteX1" fmla="*/ 0 w 6535"/>
                    <a:gd name="connsiteY1" fmla="*/ 0 h 321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35" h="321977">
                      <a:moveTo>
                        <a:pt x="0" y="32197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263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94FD5712-939A-230A-F253-AF07BFE36E42}"/>
                    </a:ext>
                  </a:extLst>
                </p:cNvPr>
                <p:cNvSpPr/>
                <p:nvPr/>
              </p:nvSpPr>
              <p:spPr>
                <a:xfrm>
                  <a:off x="6523534" y="628358"/>
                  <a:ext cx="6535" cy="321977"/>
                </a:xfrm>
                <a:custGeom>
                  <a:avLst/>
                  <a:gdLst>
                    <a:gd name="connsiteX0" fmla="*/ 0 w 6535"/>
                    <a:gd name="connsiteY0" fmla="*/ 321978 h 321977"/>
                    <a:gd name="connsiteX1" fmla="*/ 0 w 6535"/>
                    <a:gd name="connsiteY1" fmla="*/ 0 h 321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35" h="321977">
                      <a:moveTo>
                        <a:pt x="0" y="32197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263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7D1236F4-2537-0456-F0E9-D2EF9F7520F7}"/>
                    </a:ext>
                  </a:extLst>
                </p:cNvPr>
                <p:cNvSpPr/>
                <p:nvPr/>
              </p:nvSpPr>
              <p:spPr>
                <a:xfrm>
                  <a:off x="5023864" y="950335"/>
                  <a:ext cx="1499669" cy="6535"/>
                </a:xfrm>
                <a:custGeom>
                  <a:avLst/>
                  <a:gdLst>
                    <a:gd name="connsiteX0" fmla="*/ 0 w 1499669"/>
                    <a:gd name="connsiteY0" fmla="*/ 0 h 6535"/>
                    <a:gd name="connsiteX1" fmla="*/ 1499670 w 1499669"/>
                    <a:gd name="connsiteY1" fmla="*/ 0 h 6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99669" h="6535">
                      <a:moveTo>
                        <a:pt x="0" y="0"/>
                      </a:moveTo>
                      <a:lnTo>
                        <a:pt x="1499670" y="0"/>
                      </a:lnTo>
                    </a:path>
                  </a:pathLst>
                </a:custGeom>
                <a:noFill/>
                <a:ln w="3263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47D6E8AE-98EF-8AC1-013F-B9CB7BB7EE33}"/>
                    </a:ext>
                  </a:extLst>
                </p:cNvPr>
                <p:cNvSpPr/>
                <p:nvPr/>
              </p:nvSpPr>
              <p:spPr>
                <a:xfrm>
                  <a:off x="5023864" y="628358"/>
                  <a:ext cx="1499669" cy="6535"/>
                </a:xfrm>
                <a:custGeom>
                  <a:avLst/>
                  <a:gdLst>
                    <a:gd name="connsiteX0" fmla="*/ 0 w 1499669"/>
                    <a:gd name="connsiteY0" fmla="*/ 0 h 6535"/>
                    <a:gd name="connsiteX1" fmla="*/ 1499670 w 1499669"/>
                    <a:gd name="connsiteY1" fmla="*/ 0 h 6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99669" h="6535">
                      <a:moveTo>
                        <a:pt x="0" y="0"/>
                      </a:moveTo>
                      <a:lnTo>
                        <a:pt x="1499670" y="0"/>
                      </a:lnTo>
                    </a:path>
                  </a:pathLst>
                </a:custGeom>
                <a:noFill/>
                <a:ln w="3263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" name="Graphic 27">
                <a:extLst>
                  <a:ext uri="{FF2B5EF4-FFF2-40B4-BE49-F238E27FC236}">
                    <a16:creationId xmlns:a16="http://schemas.microsoft.com/office/drawing/2014/main" id="{826F20A9-32C4-7B0C-BEE7-37D2C72B0D3B}"/>
                  </a:ext>
                </a:extLst>
              </p:cNvPr>
              <p:cNvGrpSpPr/>
              <p:nvPr/>
            </p:nvGrpSpPr>
            <p:grpSpPr>
              <a:xfrm>
                <a:off x="4357506" y="1103573"/>
                <a:ext cx="1158133" cy="423541"/>
                <a:chOff x="5023864" y="1020921"/>
                <a:chExt cx="1499669" cy="321976"/>
              </a:xfrm>
              <a:noFill/>
            </p:grpSpPr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3866B4B0-B878-DC76-2CA3-2C99352B0A68}"/>
                    </a:ext>
                  </a:extLst>
                </p:cNvPr>
                <p:cNvSpPr/>
                <p:nvPr/>
              </p:nvSpPr>
              <p:spPr>
                <a:xfrm>
                  <a:off x="5023864" y="1020921"/>
                  <a:ext cx="1499669" cy="321976"/>
                </a:xfrm>
                <a:custGeom>
                  <a:avLst/>
                  <a:gdLst>
                    <a:gd name="connsiteX0" fmla="*/ 0 w 1499669"/>
                    <a:gd name="connsiteY0" fmla="*/ 321976 h 321976"/>
                    <a:gd name="connsiteX1" fmla="*/ 1499670 w 1499669"/>
                    <a:gd name="connsiteY1" fmla="*/ 321976 h 321976"/>
                    <a:gd name="connsiteX2" fmla="*/ 1499670 w 1499669"/>
                    <a:gd name="connsiteY2" fmla="*/ 0 h 321976"/>
                    <a:gd name="connsiteX3" fmla="*/ 0 w 1499669"/>
                    <a:gd name="connsiteY3" fmla="*/ 0 h 321976"/>
                    <a:gd name="connsiteX4" fmla="*/ 0 w 1499669"/>
                    <a:gd name="connsiteY4" fmla="*/ 321976 h 321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9669" h="321976">
                      <a:moveTo>
                        <a:pt x="0" y="321976"/>
                      </a:moveTo>
                      <a:lnTo>
                        <a:pt x="1499670" y="321976"/>
                      </a:lnTo>
                      <a:lnTo>
                        <a:pt x="1499670" y="0"/>
                      </a:lnTo>
                      <a:lnTo>
                        <a:pt x="0" y="0"/>
                      </a:lnTo>
                      <a:lnTo>
                        <a:pt x="0" y="321976"/>
                      </a:lnTo>
                      <a:close/>
                    </a:path>
                  </a:pathLst>
                </a:custGeom>
                <a:noFill/>
                <a:ln w="6527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FF1C1BCF-4163-024A-415D-96F1895895AE}"/>
                    </a:ext>
                  </a:extLst>
                </p:cNvPr>
                <p:cNvSpPr/>
                <p:nvPr/>
              </p:nvSpPr>
              <p:spPr>
                <a:xfrm>
                  <a:off x="5092030" y="1035556"/>
                  <a:ext cx="1363336" cy="292707"/>
                </a:xfrm>
                <a:custGeom>
                  <a:avLst/>
                  <a:gdLst>
                    <a:gd name="connsiteX0" fmla="*/ 0 w 1363336"/>
                    <a:gd name="connsiteY0" fmla="*/ 161723 h 292707"/>
                    <a:gd name="connsiteX1" fmla="*/ 13771 w 1363336"/>
                    <a:gd name="connsiteY1" fmla="*/ 201698 h 292707"/>
                    <a:gd name="connsiteX2" fmla="*/ 27542 w 1363336"/>
                    <a:gd name="connsiteY2" fmla="*/ 237644 h 292707"/>
                    <a:gd name="connsiteX3" fmla="*/ 41313 w 1363336"/>
                    <a:gd name="connsiteY3" fmla="*/ 267552 h 292707"/>
                    <a:gd name="connsiteX4" fmla="*/ 55085 w 1363336"/>
                    <a:gd name="connsiteY4" fmla="*/ 284924 h 292707"/>
                    <a:gd name="connsiteX5" fmla="*/ 68855 w 1363336"/>
                    <a:gd name="connsiteY5" fmla="*/ 292335 h 292707"/>
                    <a:gd name="connsiteX6" fmla="*/ 82627 w 1363336"/>
                    <a:gd name="connsiteY6" fmla="*/ 292708 h 292707"/>
                    <a:gd name="connsiteX7" fmla="*/ 96397 w 1363336"/>
                    <a:gd name="connsiteY7" fmla="*/ 287198 h 292707"/>
                    <a:gd name="connsiteX8" fmla="*/ 110169 w 1363336"/>
                    <a:gd name="connsiteY8" fmla="*/ 282518 h 292707"/>
                    <a:gd name="connsiteX9" fmla="*/ 123939 w 1363336"/>
                    <a:gd name="connsiteY9" fmla="*/ 277741 h 292707"/>
                    <a:gd name="connsiteX10" fmla="*/ 137711 w 1363336"/>
                    <a:gd name="connsiteY10" fmla="*/ 272048 h 292707"/>
                    <a:gd name="connsiteX11" fmla="*/ 151482 w 1363336"/>
                    <a:gd name="connsiteY11" fmla="*/ 262336 h 292707"/>
                    <a:gd name="connsiteX12" fmla="*/ 165253 w 1363336"/>
                    <a:gd name="connsiteY12" fmla="*/ 247206 h 292707"/>
                    <a:gd name="connsiteX13" fmla="*/ 179024 w 1363336"/>
                    <a:gd name="connsiteY13" fmla="*/ 229658 h 292707"/>
                    <a:gd name="connsiteX14" fmla="*/ 192795 w 1363336"/>
                    <a:gd name="connsiteY14" fmla="*/ 215717 h 292707"/>
                    <a:gd name="connsiteX15" fmla="*/ 206566 w 1363336"/>
                    <a:gd name="connsiteY15" fmla="*/ 208116 h 292707"/>
                    <a:gd name="connsiteX16" fmla="*/ 220337 w 1363336"/>
                    <a:gd name="connsiteY16" fmla="*/ 203084 h 292707"/>
                    <a:gd name="connsiteX17" fmla="*/ 234108 w 1363336"/>
                    <a:gd name="connsiteY17" fmla="*/ 197914 h 292707"/>
                    <a:gd name="connsiteX18" fmla="*/ 247879 w 1363336"/>
                    <a:gd name="connsiteY18" fmla="*/ 187294 h 292707"/>
                    <a:gd name="connsiteX19" fmla="*/ 261650 w 1363336"/>
                    <a:gd name="connsiteY19" fmla="*/ 170266 h 292707"/>
                    <a:gd name="connsiteX20" fmla="*/ 275421 w 1363336"/>
                    <a:gd name="connsiteY20" fmla="*/ 151100 h 292707"/>
                    <a:gd name="connsiteX21" fmla="*/ 289192 w 1363336"/>
                    <a:gd name="connsiteY21" fmla="*/ 132134 h 292707"/>
                    <a:gd name="connsiteX22" fmla="*/ 302963 w 1363336"/>
                    <a:gd name="connsiteY22" fmla="*/ 114397 h 292707"/>
                    <a:gd name="connsiteX23" fmla="*/ 316734 w 1363336"/>
                    <a:gd name="connsiteY23" fmla="*/ 99279 h 292707"/>
                    <a:gd name="connsiteX24" fmla="*/ 330505 w 1363336"/>
                    <a:gd name="connsiteY24" fmla="*/ 84103 h 292707"/>
                    <a:gd name="connsiteX25" fmla="*/ 344277 w 1363336"/>
                    <a:gd name="connsiteY25" fmla="*/ 67235 h 292707"/>
                    <a:gd name="connsiteX26" fmla="*/ 358047 w 1363336"/>
                    <a:gd name="connsiteY26" fmla="*/ 49677 h 292707"/>
                    <a:gd name="connsiteX27" fmla="*/ 371819 w 1363336"/>
                    <a:gd name="connsiteY27" fmla="*/ 33222 h 292707"/>
                    <a:gd name="connsiteX28" fmla="*/ 385589 w 1363336"/>
                    <a:gd name="connsiteY28" fmla="*/ 21114 h 292707"/>
                    <a:gd name="connsiteX29" fmla="*/ 399361 w 1363336"/>
                    <a:gd name="connsiteY29" fmla="*/ 22110 h 292707"/>
                    <a:gd name="connsiteX30" fmla="*/ 413132 w 1363336"/>
                    <a:gd name="connsiteY30" fmla="*/ 41007 h 292707"/>
                    <a:gd name="connsiteX31" fmla="*/ 426903 w 1363336"/>
                    <a:gd name="connsiteY31" fmla="*/ 81556 h 292707"/>
                    <a:gd name="connsiteX32" fmla="*/ 440674 w 1363336"/>
                    <a:gd name="connsiteY32" fmla="*/ 143966 h 292707"/>
                    <a:gd name="connsiteX33" fmla="*/ 454445 w 1363336"/>
                    <a:gd name="connsiteY33" fmla="*/ 206463 h 292707"/>
                    <a:gd name="connsiteX34" fmla="*/ 468216 w 1363336"/>
                    <a:gd name="connsiteY34" fmla="*/ 240429 h 292707"/>
                    <a:gd name="connsiteX35" fmla="*/ 481987 w 1363336"/>
                    <a:gd name="connsiteY35" fmla="*/ 240043 h 292707"/>
                    <a:gd name="connsiteX36" fmla="*/ 495758 w 1363336"/>
                    <a:gd name="connsiteY36" fmla="*/ 214600 h 292707"/>
                    <a:gd name="connsiteX37" fmla="*/ 509529 w 1363336"/>
                    <a:gd name="connsiteY37" fmla="*/ 172634 h 292707"/>
                    <a:gd name="connsiteX38" fmla="*/ 523299 w 1363336"/>
                    <a:gd name="connsiteY38" fmla="*/ 129869 h 292707"/>
                    <a:gd name="connsiteX39" fmla="*/ 537070 w 1363336"/>
                    <a:gd name="connsiteY39" fmla="*/ 94799 h 292707"/>
                    <a:gd name="connsiteX40" fmla="*/ 550841 w 1363336"/>
                    <a:gd name="connsiteY40" fmla="*/ 74955 h 292707"/>
                    <a:gd name="connsiteX41" fmla="*/ 564611 w 1363336"/>
                    <a:gd name="connsiteY41" fmla="*/ 68285 h 292707"/>
                    <a:gd name="connsiteX42" fmla="*/ 578382 w 1363336"/>
                    <a:gd name="connsiteY42" fmla="*/ 65438 h 292707"/>
                    <a:gd name="connsiteX43" fmla="*/ 592153 w 1363336"/>
                    <a:gd name="connsiteY43" fmla="*/ 67145 h 292707"/>
                    <a:gd name="connsiteX44" fmla="*/ 605923 w 1363336"/>
                    <a:gd name="connsiteY44" fmla="*/ 72209 h 292707"/>
                    <a:gd name="connsiteX45" fmla="*/ 619701 w 1363336"/>
                    <a:gd name="connsiteY45" fmla="*/ 80065 h 292707"/>
                    <a:gd name="connsiteX46" fmla="*/ 633471 w 1363336"/>
                    <a:gd name="connsiteY46" fmla="*/ 87542 h 292707"/>
                    <a:gd name="connsiteX47" fmla="*/ 647242 w 1363336"/>
                    <a:gd name="connsiteY47" fmla="*/ 94933 h 292707"/>
                    <a:gd name="connsiteX48" fmla="*/ 661013 w 1363336"/>
                    <a:gd name="connsiteY48" fmla="*/ 100748 h 292707"/>
                    <a:gd name="connsiteX49" fmla="*/ 674783 w 1363336"/>
                    <a:gd name="connsiteY49" fmla="*/ 103632 h 292707"/>
                    <a:gd name="connsiteX50" fmla="*/ 688554 w 1363336"/>
                    <a:gd name="connsiteY50" fmla="*/ 104589 h 292707"/>
                    <a:gd name="connsiteX51" fmla="*/ 702325 w 1363336"/>
                    <a:gd name="connsiteY51" fmla="*/ 101392 h 292707"/>
                    <a:gd name="connsiteX52" fmla="*/ 716095 w 1363336"/>
                    <a:gd name="connsiteY52" fmla="*/ 94737 h 292707"/>
                    <a:gd name="connsiteX53" fmla="*/ 729866 w 1363336"/>
                    <a:gd name="connsiteY53" fmla="*/ 84463 h 292707"/>
                    <a:gd name="connsiteX54" fmla="*/ 743637 w 1363336"/>
                    <a:gd name="connsiteY54" fmla="*/ 70639 h 292707"/>
                    <a:gd name="connsiteX55" fmla="*/ 757407 w 1363336"/>
                    <a:gd name="connsiteY55" fmla="*/ 54925 h 292707"/>
                    <a:gd name="connsiteX56" fmla="*/ 771178 w 1363336"/>
                    <a:gd name="connsiteY56" fmla="*/ 38637 h 292707"/>
                    <a:gd name="connsiteX57" fmla="*/ 784949 w 1363336"/>
                    <a:gd name="connsiteY57" fmla="*/ 23251 h 292707"/>
                    <a:gd name="connsiteX58" fmla="*/ 798719 w 1363336"/>
                    <a:gd name="connsiteY58" fmla="*/ 10579 h 292707"/>
                    <a:gd name="connsiteX59" fmla="*/ 812490 w 1363336"/>
                    <a:gd name="connsiteY59" fmla="*/ 2141 h 292707"/>
                    <a:gd name="connsiteX60" fmla="*/ 826261 w 1363336"/>
                    <a:gd name="connsiteY60" fmla="*/ 0 h 292707"/>
                    <a:gd name="connsiteX61" fmla="*/ 840031 w 1363336"/>
                    <a:gd name="connsiteY61" fmla="*/ 5460 h 292707"/>
                    <a:gd name="connsiteX62" fmla="*/ 853802 w 1363336"/>
                    <a:gd name="connsiteY62" fmla="*/ 16776 h 292707"/>
                    <a:gd name="connsiteX63" fmla="*/ 867579 w 1363336"/>
                    <a:gd name="connsiteY63" fmla="*/ 31211 h 292707"/>
                    <a:gd name="connsiteX64" fmla="*/ 881350 w 1363336"/>
                    <a:gd name="connsiteY64" fmla="*/ 46955 h 292707"/>
                    <a:gd name="connsiteX65" fmla="*/ 895120 w 1363336"/>
                    <a:gd name="connsiteY65" fmla="*/ 62349 h 292707"/>
                    <a:gd name="connsiteX66" fmla="*/ 908891 w 1363336"/>
                    <a:gd name="connsiteY66" fmla="*/ 76232 h 292707"/>
                    <a:gd name="connsiteX67" fmla="*/ 922662 w 1363336"/>
                    <a:gd name="connsiteY67" fmla="*/ 88506 h 292707"/>
                    <a:gd name="connsiteX68" fmla="*/ 936432 w 1363336"/>
                    <a:gd name="connsiteY68" fmla="*/ 99548 h 292707"/>
                    <a:gd name="connsiteX69" fmla="*/ 950203 w 1363336"/>
                    <a:gd name="connsiteY69" fmla="*/ 110832 h 292707"/>
                    <a:gd name="connsiteX70" fmla="*/ 963974 w 1363336"/>
                    <a:gd name="connsiteY70" fmla="*/ 124082 h 292707"/>
                    <a:gd name="connsiteX71" fmla="*/ 977744 w 1363336"/>
                    <a:gd name="connsiteY71" fmla="*/ 140329 h 292707"/>
                    <a:gd name="connsiteX72" fmla="*/ 991515 w 1363336"/>
                    <a:gd name="connsiteY72" fmla="*/ 159073 h 292707"/>
                    <a:gd name="connsiteX73" fmla="*/ 1005286 w 1363336"/>
                    <a:gd name="connsiteY73" fmla="*/ 177274 h 292707"/>
                    <a:gd name="connsiteX74" fmla="*/ 1019057 w 1363336"/>
                    <a:gd name="connsiteY74" fmla="*/ 189738 h 292707"/>
                    <a:gd name="connsiteX75" fmla="*/ 1032827 w 1363336"/>
                    <a:gd name="connsiteY75" fmla="*/ 193692 h 292707"/>
                    <a:gd name="connsiteX76" fmla="*/ 1046598 w 1363336"/>
                    <a:gd name="connsiteY76" fmla="*/ 190666 h 292707"/>
                    <a:gd name="connsiteX77" fmla="*/ 1060369 w 1363336"/>
                    <a:gd name="connsiteY77" fmla="*/ 182915 h 292707"/>
                    <a:gd name="connsiteX78" fmla="*/ 1074139 w 1363336"/>
                    <a:gd name="connsiteY78" fmla="*/ 172907 h 292707"/>
                    <a:gd name="connsiteX79" fmla="*/ 1087910 w 1363336"/>
                    <a:gd name="connsiteY79" fmla="*/ 163225 h 292707"/>
                    <a:gd name="connsiteX80" fmla="*/ 1101687 w 1363336"/>
                    <a:gd name="connsiteY80" fmla="*/ 155396 h 292707"/>
                    <a:gd name="connsiteX81" fmla="*/ 1115458 w 1363336"/>
                    <a:gd name="connsiteY81" fmla="*/ 148761 h 292707"/>
                    <a:gd name="connsiteX82" fmla="*/ 1129229 w 1363336"/>
                    <a:gd name="connsiteY82" fmla="*/ 139849 h 292707"/>
                    <a:gd name="connsiteX83" fmla="*/ 1142999 w 1363336"/>
                    <a:gd name="connsiteY83" fmla="*/ 125853 h 292707"/>
                    <a:gd name="connsiteX84" fmla="*/ 1156770 w 1363336"/>
                    <a:gd name="connsiteY84" fmla="*/ 107181 h 292707"/>
                    <a:gd name="connsiteX85" fmla="*/ 1170541 w 1363336"/>
                    <a:gd name="connsiteY85" fmla="*/ 89097 h 292707"/>
                    <a:gd name="connsiteX86" fmla="*/ 1184311 w 1363336"/>
                    <a:gd name="connsiteY86" fmla="*/ 75838 h 292707"/>
                    <a:gd name="connsiteX87" fmla="*/ 1198082 w 1363336"/>
                    <a:gd name="connsiteY87" fmla="*/ 67472 h 292707"/>
                    <a:gd name="connsiteX88" fmla="*/ 1211853 w 1363336"/>
                    <a:gd name="connsiteY88" fmla="*/ 63524 h 292707"/>
                    <a:gd name="connsiteX89" fmla="*/ 1225623 w 1363336"/>
                    <a:gd name="connsiteY89" fmla="*/ 64342 h 292707"/>
                    <a:gd name="connsiteX90" fmla="*/ 1239394 w 1363336"/>
                    <a:gd name="connsiteY90" fmla="*/ 68625 h 292707"/>
                    <a:gd name="connsiteX91" fmla="*/ 1253165 w 1363336"/>
                    <a:gd name="connsiteY91" fmla="*/ 74724 h 292707"/>
                    <a:gd name="connsiteX92" fmla="*/ 1266935 w 1363336"/>
                    <a:gd name="connsiteY92" fmla="*/ 80250 h 292707"/>
                    <a:gd name="connsiteX93" fmla="*/ 1280706 w 1363336"/>
                    <a:gd name="connsiteY93" fmla="*/ 83558 h 292707"/>
                    <a:gd name="connsiteX94" fmla="*/ 1294477 w 1363336"/>
                    <a:gd name="connsiteY94" fmla="*/ 83475 h 292707"/>
                    <a:gd name="connsiteX95" fmla="*/ 1308247 w 1363336"/>
                    <a:gd name="connsiteY95" fmla="*/ 81137 h 292707"/>
                    <a:gd name="connsiteX96" fmla="*/ 1322018 w 1363336"/>
                    <a:gd name="connsiteY96" fmla="*/ 78540 h 292707"/>
                    <a:gd name="connsiteX97" fmla="*/ 1335789 w 1363336"/>
                    <a:gd name="connsiteY97" fmla="*/ 76748 h 292707"/>
                    <a:gd name="connsiteX98" fmla="*/ 1349566 w 1363336"/>
                    <a:gd name="connsiteY98" fmla="*/ 77753 h 292707"/>
                    <a:gd name="connsiteX99" fmla="*/ 1363336 w 1363336"/>
                    <a:gd name="connsiteY99" fmla="*/ 83028 h 2927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</a:cxnLst>
                  <a:rect l="l" t="t" r="r" b="b"/>
                  <a:pathLst>
                    <a:path w="1363336" h="292707">
                      <a:moveTo>
                        <a:pt x="0" y="161723"/>
                      </a:moveTo>
                      <a:lnTo>
                        <a:pt x="13771" y="201698"/>
                      </a:lnTo>
                      <a:lnTo>
                        <a:pt x="27542" y="237644"/>
                      </a:lnTo>
                      <a:lnTo>
                        <a:pt x="41313" y="267552"/>
                      </a:lnTo>
                      <a:lnTo>
                        <a:pt x="55085" y="284924"/>
                      </a:lnTo>
                      <a:lnTo>
                        <a:pt x="68855" y="292335"/>
                      </a:lnTo>
                      <a:lnTo>
                        <a:pt x="82627" y="292708"/>
                      </a:lnTo>
                      <a:lnTo>
                        <a:pt x="96397" y="287198"/>
                      </a:lnTo>
                      <a:lnTo>
                        <a:pt x="110169" y="282518"/>
                      </a:lnTo>
                      <a:lnTo>
                        <a:pt x="123939" y="277741"/>
                      </a:lnTo>
                      <a:lnTo>
                        <a:pt x="137711" y="272048"/>
                      </a:lnTo>
                      <a:lnTo>
                        <a:pt x="151482" y="262336"/>
                      </a:lnTo>
                      <a:lnTo>
                        <a:pt x="165253" y="247206"/>
                      </a:lnTo>
                      <a:lnTo>
                        <a:pt x="179024" y="229658"/>
                      </a:lnTo>
                      <a:lnTo>
                        <a:pt x="192795" y="215717"/>
                      </a:lnTo>
                      <a:lnTo>
                        <a:pt x="206566" y="208116"/>
                      </a:lnTo>
                      <a:lnTo>
                        <a:pt x="220337" y="203084"/>
                      </a:lnTo>
                      <a:lnTo>
                        <a:pt x="234108" y="197914"/>
                      </a:lnTo>
                      <a:lnTo>
                        <a:pt x="247879" y="187294"/>
                      </a:lnTo>
                      <a:lnTo>
                        <a:pt x="261650" y="170266"/>
                      </a:lnTo>
                      <a:lnTo>
                        <a:pt x="275421" y="151100"/>
                      </a:lnTo>
                      <a:lnTo>
                        <a:pt x="289192" y="132134"/>
                      </a:lnTo>
                      <a:lnTo>
                        <a:pt x="302963" y="114397"/>
                      </a:lnTo>
                      <a:lnTo>
                        <a:pt x="316734" y="99279"/>
                      </a:lnTo>
                      <a:lnTo>
                        <a:pt x="330505" y="84103"/>
                      </a:lnTo>
                      <a:lnTo>
                        <a:pt x="344277" y="67235"/>
                      </a:lnTo>
                      <a:lnTo>
                        <a:pt x="358047" y="49677"/>
                      </a:lnTo>
                      <a:lnTo>
                        <a:pt x="371819" y="33222"/>
                      </a:lnTo>
                      <a:lnTo>
                        <a:pt x="385589" y="21114"/>
                      </a:lnTo>
                      <a:lnTo>
                        <a:pt x="399361" y="22110"/>
                      </a:lnTo>
                      <a:lnTo>
                        <a:pt x="413132" y="41007"/>
                      </a:lnTo>
                      <a:lnTo>
                        <a:pt x="426903" y="81556"/>
                      </a:lnTo>
                      <a:lnTo>
                        <a:pt x="440674" y="143966"/>
                      </a:lnTo>
                      <a:lnTo>
                        <a:pt x="454445" y="206463"/>
                      </a:lnTo>
                      <a:lnTo>
                        <a:pt x="468216" y="240429"/>
                      </a:lnTo>
                      <a:lnTo>
                        <a:pt x="481987" y="240043"/>
                      </a:lnTo>
                      <a:lnTo>
                        <a:pt x="495758" y="214600"/>
                      </a:lnTo>
                      <a:lnTo>
                        <a:pt x="509529" y="172634"/>
                      </a:lnTo>
                      <a:lnTo>
                        <a:pt x="523299" y="129869"/>
                      </a:lnTo>
                      <a:lnTo>
                        <a:pt x="537070" y="94799"/>
                      </a:lnTo>
                      <a:lnTo>
                        <a:pt x="550841" y="74955"/>
                      </a:lnTo>
                      <a:lnTo>
                        <a:pt x="564611" y="68285"/>
                      </a:lnTo>
                      <a:lnTo>
                        <a:pt x="578382" y="65438"/>
                      </a:lnTo>
                      <a:lnTo>
                        <a:pt x="592153" y="67145"/>
                      </a:lnTo>
                      <a:lnTo>
                        <a:pt x="605923" y="72209"/>
                      </a:lnTo>
                      <a:lnTo>
                        <a:pt x="619701" y="80065"/>
                      </a:lnTo>
                      <a:lnTo>
                        <a:pt x="633471" y="87542"/>
                      </a:lnTo>
                      <a:lnTo>
                        <a:pt x="647242" y="94933"/>
                      </a:lnTo>
                      <a:lnTo>
                        <a:pt x="661013" y="100748"/>
                      </a:lnTo>
                      <a:lnTo>
                        <a:pt x="674783" y="103632"/>
                      </a:lnTo>
                      <a:lnTo>
                        <a:pt x="688554" y="104589"/>
                      </a:lnTo>
                      <a:lnTo>
                        <a:pt x="702325" y="101392"/>
                      </a:lnTo>
                      <a:lnTo>
                        <a:pt x="716095" y="94737"/>
                      </a:lnTo>
                      <a:lnTo>
                        <a:pt x="729866" y="84463"/>
                      </a:lnTo>
                      <a:lnTo>
                        <a:pt x="743637" y="70639"/>
                      </a:lnTo>
                      <a:lnTo>
                        <a:pt x="757407" y="54925"/>
                      </a:lnTo>
                      <a:lnTo>
                        <a:pt x="771178" y="38637"/>
                      </a:lnTo>
                      <a:lnTo>
                        <a:pt x="784949" y="23251"/>
                      </a:lnTo>
                      <a:lnTo>
                        <a:pt x="798719" y="10579"/>
                      </a:lnTo>
                      <a:lnTo>
                        <a:pt x="812490" y="2141"/>
                      </a:lnTo>
                      <a:lnTo>
                        <a:pt x="826261" y="0"/>
                      </a:lnTo>
                      <a:lnTo>
                        <a:pt x="840031" y="5460"/>
                      </a:lnTo>
                      <a:lnTo>
                        <a:pt x="853802" y="16776"/>
                      </a:lnTo>
                      <a:lnTo>
                        <a:pt x="867579" y="31211"/>
                      </a:lnTo>
                      <a:lnTo>
                        <a:pt x="881350" y="46955"/>
                      </a:lnTo>
                      <a:lnTo>
                        <a:pt x="895120" y="62349"/>
                      </a:lnTo>
                      <a:lnTo>
                        <a:pt x="908891" y="76232"/>
                      </a:lnTo>
                      <a:lnTo>
                        <a:pt x="922662" y="88506"/>
                      </a:lnTo>
                      <a:lnTo>
                        <a:pt x="936432" y="99548"/>
                      </a:lnTo>
                      <a:lnTo>
                        <a:pt x="950203" y="110832"/>
                      </a:lnTo>
                      <a:lnTo>
                        <a:pt x="963974" y="124082"/>
                      </a:lnTo>
                      <a:lnTo>
                        <a:pt x="977744" y="140329"/>
                      </a:lnTo>
                      <a:lnTo>
                        <a:pt x="991515" y="159073"/>
                      </a:lnTo>
                      <a:lnTo>
                        <a:pt x="1005286" y="177274"/>
                      </a:lnTo>
                      <a:lnTo>
                        <a:pt x="1019057" y="189738"/>
                      </a:lnTo>
                      <a:lnTo>
                        <a:pt x="1032827" y="193692"/>
                      </a:lnTo>
                      <a:lnTo>
                        <a:pt x="1046598" y="190666"/>
                      </a:lnTo>
                      <a:lnTo>
                        <a:pt x="1060369" y="182915"/>
                      </a:lnTo>
                      <a:lnTo>
                        <a:pt x="1074139" y="172907"/>
                      </a:lnTo>
                      <a:lnTo>
                        <a:pt x="1087910" y="163225"/>
                      </a:lnTo>
                      <a:lnTo>
                        <a:pt x="1101687" y="155396"/>
                      </a:lnTo>
                      <a:lnTo>
                        <a:pt x="1115458" y="148761"/>
                      </a:lnTo>
                      <a:lnTo>
                        <a:pt x="1129229" y="139849"/>
                      </a:lnTo>
                      <a:lnTo>
                        <a:pt x="1142999" y="125853"/>
                      </a:lnTo>
                      <a:lnTo>
                        <a:pt x="1156770" y="107181"/>
                      </a:lnTo>
                      <a:lnTo>
                        <a:pt x="1170541" y="89097"/>
                      </a:lnTo>
                      <a:lnTo>
                        <a:pt x="1184311" y="75838"/>
                      </a:lnTo>
                      <a:lnTo>
                        <a:pt x="1198082" y="67472"/>
                      </a:lnTo>
                      <a:lnTo>
                        <a:pt x="1211853" y="63524"/>
                      </a:lnTo>
                      <a:lnTo>
                        <a:pt x="1225623" y="64342"/>
                      </a:lnTo>
                      <a:lnTo>
                        <a:pt x="1239394" y="68625"/>
                      </a:lnTo>
                      <a:lnTo>
                        <a:pt x="1253165" y="74724"/>
                      </a:lnTo>
                      <a:lnTo>
                        <a:pt x="1266935" y="80250"/>
                      </a:lnTo>
                      <a:lnTo>
                        <a:pt x="1280706" y="83558"/>
                      </a:lnTo>
                      <a:lnTo>
                        <a:pt x="1294477" y="83475"/>
                      </a:lnTo>
                      <a:lnTo>
                        <a:pt x="1308247" y="81137"/>
                      </a:lnTo>
                      <a:lnTo>
                        <a:pt x="1322018" y="78540"/>
                      </a:lnTo>
                      <a:lnTo>
                        <a:pt x="1335789" y="76748"/>
                      </a:lnTo>
                      <a:lnTo>
                        <a:pt x="1349566" y="77753"/>
                      </a:lnTo>
                      <a:lnTo>
                        <a:pt x="1363336" y="83028"/>
                      </a:lnTo>
                    </a:path>
                  </a:pathLst>
                </a:custGeom>
                <a:noFill/>
                <a:ln w="32635" cap="rnd">
                  <a:solidFill>
                    <a:srgbClr val="01A1A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BABAD619-CA27-42C1-9E04-368335DB378C}"/>
                    </a:ext>
                  </a:extLst>
                </p:cNvPr>
                <p:cNvSpPr/>
                <p:nvPr/>
              </p:nvSpPr>
              <p:spPr>
                <a:xfrm>
                  <a:off x="5023864" y="1020921"/>
                  <a:ext cx="6535" cy="321976"/>
                </a:xfrm>
                <a:custGeom>
                  <a:avLst/>
                  <a:gdLst>
                    <a:gd name="connsiteX0" fmla="*/ 0 w 6535"/>
                    <a:gd name="connsiteY0" fmla="*/ 321976 h 321976"/>
                    <a:gd name="connsiteX1" fmla="*/ 0 w 6535"/>
                    <a:gd name="connsiteY1" fmla="*/ 0 h 321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35" h="321976">
                      <a:moveTo>
                        <a:pt x="0" y="32197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263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2815ACCB-AE0D-B9CF-4AB7-A32B78C6F6EB}"/>
                    </a:ext>
                  </a:extLst>
                </p:cNvPr>
                <p:cNvSpPr/>
                <p:nvPr/>
              </p:nvSpPr>
              <p:spPr>
                <a:xfrm>
                  <a:off x="6523534" y="1020921"/>
                  <a:ext cx="6535" cy="321976"/>
                </a:xfrm>
                <a:custGeom>
                  <a:avLst/>
                  <a:gdLst>
                    <a:gd name="connsiteX0" fmla="*/ 0 w 6535"/>
                    <a:gd name="connsiteY0" fmla="*/ 321976 h 321976"/>
                    <a:gd name="connsiteX1" fmla="*/ 0 w 6535"/>
                    <a:gd name="connsiteY1" fmla="*/ 0 h 321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35" h="321976">
                      <a:moveTo>
                        <a:pt x="0" y="32197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263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FE2271E3-136F-CFBF-33E1-68F6AD9375C9}"/>
                    </a:ext>
                  </a:extLst>
                </p:cNvPr>
                <p:cNvSpPr/>
                <p:nvPr/>
              </p:nvSpPr>
              <p:spPr>
                <a:xfrm>
                  <a:off x="5023864" y="1342897"/>
                  <a:ext cx="1499669" cy="6535"/>
                </a:xfrm>
                <a:custGeom>
                  <a:avLst/>
                  <a:gdLst>
                    <a:gd name="connsiteX0" fmla="*/ 0 w 1499669"/>
                    <a:gd name="connsiteY0" fmla="*/ 0 h 6535"/>
                    <a:gd name="connsiteX1" fmla="*/ 1499670 w 1499669"/>
                    <a:gd name="connsiteY1" fmla="*/ 0 h 6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99669" h="6535">
                      <a:moveTo>
                        <a:pt x="0" y="0"/>
                      </a:moveTo>
                      <a:lnTo>
                        <a:pt x="1499670" y="0"/>
                      </a:lnTo>
                    </a:path>
                  </a:pathLst>
                </a:custGeom>
                <a:noFill/>
                <a:ln w="3263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FA78FBBD-B261-6B97-D647-C40C550417A2}"/>
                    </a:ext>
                  </a:extLst>
                </p:cNvPr>
                <p:cNvSpPr/>
                <p:nvPr/>
              </p:nvSpPr>
              <p:spPr>
                <a:xfrm>
                  <a:off x="5023864" y="1020921"/>
                  <a:ext cx="1499669" cy="6535"/>
                </a:xfrm>
                <a:custGeom>
                  <a:avLst/>
                  <a:gdLst>
                    <a:gd name="connsiteX0" fmla="*/ 0 w 1499669"/>
                    <a:gd name="connsiteY0" fmla="*/ 0 h 6535"/>
                    <a:gd name="connsiteX1" fmla="*/ 1499670 w 1499669"/>
                    <a:gd name="connsiteY1" fmla="*/ 0 h 6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99669" h="6535">
                      <a:moveTo>
                        <a:pt x="0" y="0"/>
                      </a:moveTo>
                      <a:lnTo>
                        <a:pt x="1499670" y="0"/>
                      </a:lnTo>
                    </a:path>
                  </a:pathLst>
                </a:custGeom>
                <a:noFill/>
                <a:ln w="3263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" name="Graphic 27">
                <a:extLst>
                  <a:ext uri="{FF2B5EF4-FFF2-40B4-BE49-F238E27FC236}">
                    <a16:creationId xmlns:a16="http://schemas.microsoft.com/office/drawing/2014/main" id="{C9B90FE1-CD1F-8933-6FED-C1797AD2882B}"/>
                  </a:ext>
                </a:extLst>
              </p:cNvPr>
              <p:cNvGrpSpPr/>
              <p:nvPr/>
            </p:nvGrpSpPr>
            <p:grpSpPr>
              <a:xfrm>
                <a:off x="4357506" y="1597162"/>
                <a:ext cx="1158133" cy="423546"/>
                <a:chOff x="5023864" y="1413482"/>
                <a:chExt cx="1499669" cy="321980"/>
              </a:xfrm>
              <a:noFill/>
            </p:grpSpPr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0013F357-4B8B-39DD-FA1C-9D553A90D624}"/>
                    </a:ext>
                  </a:extLst>
                </p:cNvPr>
                <p:cNvSpPr/>
                <p:nvPr/>
              </p:nvSpPr>
              <p:spPr>
                <a:xfrm>
                  <a:off x="5023864" y="1413482"/>
                  <a:ext cx="1499669" cy="321980"/>
                </a:xfrm>
                <a:custGeom>
                  <a:avLst/>
                  <a:gdLst>
                    <a:gd name="connsiteX0" fmla="*/ 0 w 1499669"/>
                    <a:gd name="connsiteY0" fmla="*/ 321980 h 321980"/>
                    <a:gd name="connsiteX1" fmla="*/ 1499670 w 1499669"/>
                    <a:gd name="connsiteY1" fmla="*/ 321980 h 321980"/>
                    <a:gd name="connsiteX2" fmla="*/ 1499670 w 1499669"/>
                    <a:gd name="connsiteY2" fmla="*/ 0 h 321980"/>
                    <a:gd name="connsiteX3" fmla="*/ 0 w 1499669"/>
                    <a:gd name="connsiteY3" fmla="*/ 0 h 321980"/>
                    <a:gd name="connsiteX4" fmla="*/ 0 w 1499669"/>
                    <a:gd name="connsiteY4" fmla="*/ 321980 h 321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9669" h="321980">
                      <a:moveTo>
                        <a:pt x="0" y="321980"/>
                      </a:moveTo>
                      <a:lnTo>
                        <a:pt x="1499670" y="321980"/>
                      </a:lnTo>
                      <a:lnTo>
                        <a:pt x="1499670" y="0"/>
                      </a:lnTo>
                      <a:lnTo>
                        <a:pt x="0" y="0"/>
                      </a:lnTo>
                      <a:lnTo>
                        <a:pt x="0" y="321980"/>
                      </a:lnTo>
                      <a:close/>
                    </a:path>
                  </a:pathLst>
                </a:custGeom>
                <a:noFill/>
                <a:ln w="6527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F330E985-7DA3-7FA0-1340-C972385B497F}"/>
                    </a:ext>
                  </a:extLst>
                </p:cNvPr>
                <p:cNvSpPr/>
                <p:nvPr/>
              </p:nvSpPr>
              <p:spPr>
                <a:xfrm>
                  <a:off x="5092030" y="1428122"/>
                  <a:ext cx="1363336" cy="292706"/>
                </a:xfrm>
                <a:custGeom>
                  <a:avLst/>
                  <a:gdLst>
                    <a:gd name="connsiteX0" fmla="*/ 0 w 1363336"/>
                    <a:gd name="connsiteY0" fmla="*/ 168202 h 292706"/>
                    <a:gd name="connsiteX1" fmla="*/ 13771 w 1363336"/>
                    <a:gd name="connsiteY1" fmla="*/ 205789 h 292706"/>
                    <a:gd name="connsiteX2" fmla="*/ 27542 w 1363336"/>
                    <a:gd name="connsiteY2" fmla="*/ 239729 h 292706"/>
                    <a:gd name="connsiteX3" fmla="*/ 41313 w 1363336"/>
                    <a:gd name="connsiteY3" fmla="*/ 268224 h 292706"/>
                    <a:gd name="connsiteX4" fmla="*/ 55085 w 1363336"/>
                    <a:gd name="connsiteY4" fmla="*/ 284923 h 292706"/>
                    <a:gd name="connsiteX5" fmla="*/ 68855 w 1363336"/>
                    <a:gd name="connsiteY5" fmla="*/ 292171 h 292706"/>
                    <a:gd name="connsiteX6" fmla="*/ 82627 w 1363336"/>
                    <a:gd name="connsiteY6" fmla="*/ 292707 h 292706"/>
                    <a:gd name="connsiteX7" fmla="*/ 96397 w 1363336"/>
                    <a:gd name="connsiteY7" fmla="*/ 287655 h 292706"/>
                    <a:gd name="connsiteX8" fmla="*/ 110169 w 1363336"/>
                    <a:gd name="connsiteY8" fmla="*/ 283335 h 292706"/>
                    <a:gd name="connsiteX9" fmla="*/ 123939 w 1363336"/>
                    <a:gd name="connsiteY9" fmla="*/ 278890 h 292706"/>
                    <a:gd name="connsiteX10" fmla="*/ 137711 w 1363336"/>
                    <a:gd name="connsiteY10" fmla="*/ 273505 h 292706"/>
                    <a:gd name="connsiteX11" fmla="*/ 151482 w 1363336"/>
                    <a:gd name="connsiteY11" fmla="*/ 264290 h 292706"/>
                    <a:gd name="connsiteX12" fmla="*/ 165253 w 1363336"/>
                    <a:gd name="connsiteY12" fmla="*/ 249885 h 292706"/>
                    <a:gd name="connsiteX13" fmla="*/ 179024 w 1363336"/>
                    <a:gd name="connsiteY13" fmla="*/ 233030 h 292706"/>
                    <a:gd name="connsiteX14" fmla="*/ 192795 w 1363336"/>
                    <a:gd name="connsiteY14" fmla="*/ 219435 h 292706"/>
                    <a:gd name="connsiteX15" fmla="*/ 206566 w 1363336"/>
                    <a:gd name="connsiteY15" fmla="*/ 211906 h 292706"/>
                    <a:gd name="connsiteX16" fmla="*/ 220337 w 1363336"/>
                    <a:gd name="connsiteY16" fmla="*/ 207031 h 292706"/>
                    <a:gd name="connsiteX17" fmla="*/ 234108 w 1363336"/>
                    <a:gd name="connsiteY17" fmla="*/ 202384 h 292706"/>
                    <a:gd name="connsiteX18" fmla="*/ 247879 w 1363336"/>
                    <a:gd name="connsiteY18" fmla="*/ 192966 h 292706"/>
                    <a:gd name="connsiteX19" fmla="*/ 261650 w 1363336"/>
                    <a:gd name="connsiteY19" fmla="*/ 177437 h 292706"/>
                    <a:gd name="connsiteX20" fmla="*/ 275421 w 1363336"/>
                    <a:gd name="connsiteY20" fmla="*/ 159680 h 292706"/>
                    <a:gd name="connsiteX21" fmla="*/ 289192 w 1363336"/>
                    <a:gd name="connsiteY21" fmla="*/ 142073 h 292706"/>
                    <a:gd name="connsiteX22" fmla="*/ 302963 w 1363336"/>
                    <a:gd name="connsiteY22" fmla="*/ 125459 h 292706"/>
                    <a:gd name="connsiteX23" fmla="*/ 316734 w 1363336"/>
                    <a:gd name="connsiteY23" fmla="*/ 111231 h 292706"/>
                    <a:gd name="connsiteX24" fmla="*/ 330505 w 1363336"/>
                    <a:gd name="connsiteY24" fmla="*/ 97107 h 292706"/>
                    <a:gd name="connsiteX25" fmla="*/ 344277 w 1363336"/>
                    <a:gd name="connsiteY25" fmla="*/ 81304 h 292706"/>
                    <a:gd name="connsiteX26" fmla="*/ 358047 w 1363336"/>
                    <a:gd name="connsiteY26" fmla="*/ 64703 h 292706"/>
                    <a:gd name="connsiteX27" fmla="*/ 371819 w 1363336"/>
                    <a:gd name="connsiteY27" fmla="*/ 49011 h 292706"/>
                    <a:gd name="connsiteX28" fmla="*/ 385589 w 1363336"/>
                    <a:gd name="connsiteY28" fmla="*/ 37175 h 292706"/>
                    <a:gd name="connsiteX29" fmla="*/ 399361 w 1363336"/>
                    <a:gd name="connsiteY29" fmla="*/ 37319 h 292706"/>
                    <a:gd name="connsiteX30" fmla="*/ 413132 w 1363336"/>
                    <a:gd name="connsiteY30" fmla="*/ 54096 h 292706"/>
                    <a:gd name="connsiteX31" fmla="*/ 426903 w 1363336"/>
                    <a:gd name="connsiteY31" fmla="*/ 91016 h 292706"/>
                    <a:gd name="connsiteX32" fmla="*/ 440674 w 1363336"/>
                    <a:gd name="connsiteY32" fmla="*/ 148883 h 292706"/>
                    <a:gd name="connsiteX33" fmla="*/ 454445 w 1363336"/>
                    <a:gd name="connsiteY33" fmla="*/ 208691 h 292706"/>
                    <a:gd name="connsiteX34" fmla="*/ 468216 w 1363336"/>
                    <a:gd name="connsiteY34" fmla="*/ 242944 h 292706"/>
                    <a:gd name="connsiteX35" fmla="*/ 481987 w 1363336"/>
                    <a:gd name="connsiteY35" fmla="*/ 245029 h 292706"/>
                    <a:gd name="connsiteX36" fmla="*/ 495758 w 1363336"/>
                    <a:gd name="connsiteY36" fmla="*/ 222853 h 292706"/>
                    <a:gd name="connsiteX37" fmla="*/ 509529 w 1363336"/>
                    <a:gd name="connsiteY37" fmla="*/ 184005 h 292706"/>
                    <a:gd name="connsiteX38" fmla="*/ 523299 w 1363336"/>
                    <a:gd name="connsiteY38" fmla="*/ 142674 h 292706"/>
                    <a:gd name="connsiteX39" fmla="*/ 537070 w 1363336"/>
                    <a:gd name="connsiteY39" fmla="*/ 107969 h 292706"/>
                    <a:gd name="connsiteX40" fmla="*/ 550841 w 1363336"/>
                    <a:gd name="connsiteY40" fmla="*/ 87964 h 292706"/>
                    <a:gd name="connsiteX41" fmla="*/ 564611 w 1363336"/>
                    <a:gd name="connsiteY41" fmla="*/ 81421 h 292706"/>
                    <a:gd name="connsiteX42" fmla="*/ 578382 w 1363336"/>
                    <a:gd name="connsiteY42" fmla="*/ 78618 h 292706"/>
                    <a:gd name="connsiteX43" fmla="*/ 592153 w 1363336"/>
                    <a:gd name="connsiteY43" fmla="*/ 80866 h 292706"/>
                    <a:gd name="connsiteX44" fmla="*/ 605923 w 1363336"/>
                    <a:gd name="connsiteY44" fmla="*/ 86382 h 292706"/>
                    <a:gd name="connsiteX45" fmla="*/ 619701 w 1363336"/>
                    <a:gd name="connsiteY45" fmla="*/ 94218 h 292706"/>
                    <a:gd name="connsiteX46" fmla="*/ 633471 w 1363336"/>
                    <a:gd name="connsiteY46" fmla="*/ 101793 h 292706"/>
                    <a:gd name="connsiteX47" fmla="*/ 647242 w 1363336"/>
                    <a:gd name="connsiteY47" fmla="*/ 109152 h 292706"/>
                    <a:gd name="connsiteX48" fmla="*/ 661013 w 1363336"/>
                    <a:gd name="connsiteY48" fmla="*/ 115080 h 292706"/>
                    <a:gd name="connsiteX49" fmla="*/ 674783 w 1363336"/>
                    <a:gd name="connsiteY49" fmla="*/ 117792 h 292706"/>
                    <a:gd name="connsiteX50" fmla="*/ 688554 w 1363336"/>
                    <a:gd name="connsiteY50" fmla="*/ 118577 h 292706"/>
                    <a:gd name="connsiteX51" fmla="*/ 702325 w 1363336"/>
                    <a:gd name="connsiteY51" fmla="*/ 114518 h 292706"/>
                    <a:gd name="connsiteX52" fmla="*/ 716095 w 1363336"/>
                    <a:gd name="connsiteY52" fmla="*/ 106629 h 292706"/>
                    <a:gd name="connsiteX53" fmla="*/ 729866 w 1363336"/>
                    <a:gd name="connsiteY53" fmla="*/ 94545 h 292706"/>
                    <a:gd name="connsiteX54" fmla="*/ 743637 w 1363336"/>
                    <a:gd name="connsiteY54" fmla="*/ 78487 h 292706"/>
                    <a:gd name="connsiteX55" fmla="*/ 757407 w 1363336"/>
                    <a:gd name="connsiteY55" fmla="*/ 60468 h 292706"/>
                    <a:gd name="connsiteX56" fmla="*/ 771178 w 1363336"/>
                    <a:gd name="connsiteY56" fmla="*/ 41926 h 292706"/>
                    <a:gd name="connsiteX57" fmla="*/ 784949 w 1363336"/>
                    <a:gd name="connsiteY57" fmla="*/ 24613 h 292706"/>
                    <a:gd name="connsiteX58" fmla="*/ 798719 w 1363336"/>
                    <a:gd name="connsiteY58" fmla="*/ 10398 h 292706"/>
                    <a:gd name="connsiteX59" fmla="*/ 812490 w 1363336"/>
                    <a:gd name="connsiteY59" fmla="*/ 1327 h 292706"/>
                    <a:gd name="connsiteX60" fmla="*/ 826261 w 1363336"/>
                    <a:gd name="connsiteY60" fmla="*/ 0 h 292706"/>
                    <a:gd name="connsiteX61" fmla="*/ 840031 w 1363336"/>
                    <a:gd name="connsiteY61" fmla="*/ 6274 h 292706"/>
                    <a:gd name="connsiteX62" fmla="*/ 853802 w 1363336"/>
                    <a:gd name="connsiteY62" fmla="*/ 17391 h 292706"/>
                    <a:gd name="connsiteX63" fmla="*/ 867579 w 1363336"/>
                    <a:gd name="connsiteY63" fmla="*/ 30848 h 292706"/>
                    <a:gd name="connsiteX64" fmla="*/ 881350 w 1363336"/>
                    <a:gd name="connsiteY64" fmla="*/ 44612 h 292706"/>
                    <a:gd name="connsiteX65" fmla="*/ 895120 w 1363336"/>
                    <a:gd name="connsiteY65" fmla="*/ 58540 h 292706"/>
                    <a:gd name="connsiteX66" fmla="*/ 908891 w 1363336"/>
                    <a:gd name="connsiteY66" fmla="*/ 72657 h 292706"/>
                    <a:gd name="connsiteX67" fmla="*/ 922662 w 1363336"/>
                    <a:gd name="connsiteY67" fmla="*/ 86761 h 292706"/>
                    <a:gd name="connsiteX68" fmla="*/ 936432 w 1363336"/>
                    <a:gd name="connsiteY68" fmla="*/ 103937 h 292706"/>
                    <a:gd name="connsiteX69" fmla="*/ 950203 w 1363336"/>
                    <a:gd name="connsiteY69" fmla="*/ 127250 h 292706"/>
                    <a:gd name="connsiteX70" fmla="*/ 963974 w 1363336"/>
                    <a:gd name="connsiteY70" fmla="*/ 156484 h 292706"/>
                    <a:gd name="connsiteX71" fmla="*/ 977744 w 1363336"/>
                    <a:gd name="connsiteY71" fmla="*/ 187234 h 292706"/>
                    <a:gd name="connsiteX72" fmla="*/ 991515 w 1363336"/>
                    <a:gd name="connsiteY72" fmla="*/ 212259 h 292706"/>
                    <a:gd name="connsiteX73" fmla="*/ 1005286 w 1363336"/>
                    <a:gd name="connsiteY73" fmla="*/ 227239 h 292706"/>
                    <a:gd name="connsiteX74" fmla="*/ 1019057 w 1363336"/>
                    <a:gd name="connsiteY74" fmla="*/ 232245 h 292706"/>
                    <a:gd name="connsiteX75" fmla="*/ 1032827 w 1363336"/>
                    <a:gd name="connsiteY75" fmla="*/ 227324 h 292706"/>
                    <a:gd name="connsiteX76" fmla="*/ 1046598 w 1363336"/>
                    <a:gd name="connsiteY76" fmla="*/ 213246 h 292706"/>
                    <a:gd name="connsiteX77" fmla="*/ 1060369 w 1363336"/>
                    <a:gd name="connsiteY77" fmla="*/ 194574 h 292706"/>
                    <a:gd name="connsiteX78" fmla="*/ 1074139 w 1363336"/>
                    <a:gd name="connsiteY78" fmla="*/ 175829 h 292706"/>
                    <a:gd name="connsiteX79" fmla="*/ 1087910 w 1363336"/>
                    <a:gd name="connsiteY79" fmla="*/ 161791 h 292706"/>
                    <a:gd name="connsiteX80" fmla="*/ 1101687 w 1363336"/>
                    <a:gd name="connsiteY80" fmla="*/ 157536 h 292706"/>
                    <a:gd name="connsiteX81" fmla="*/ 1115458 w 1363336"/>
                    <a:gd name="connsiteY81" fmla="*/ 161614 h 292706"/>
                    <a:gd name="connsiteX82" fmla="*/ 1129229 w 1363336"/>
                    <a:gd name="connsiteY82" fmla="*/ 170483 h 292706"/>
                    <a:gd name="connsiteX83" fmla="*/ 1142999 w 1363336"/>
                    <a:gd name="connsiteY83" fmla="*/ 179646 h 292706"/>
                    <a:gd name="connsiteX84" fmla="*/ 1156770 w 1363336"/>
                    <a:gd name="connsiteY84" fmla="*/ 186770 h 292706"/>
                    <a:gd name="connsiteX85" fmla="*/ 1170541 w 1363336"/>
                    <a:gd name="connsiteY85" fmla="*/ 191175 h 292706"/>
                    <a:gd name="connsiteX86" fmla="*/ 1184311 w 1363336"/>
                    <a:gd name="connsiteY86" fmla="*/ 191397 h 292706"/>
                    <a:gd name="connsiteX87" fmla="*/ 1198082 w 1363336"/>
                    <a:gd name="connsiteY87" fmla="*/ 185515 h 292706"/>
                    <a:gd name="connsiteX88" fmla="*/ 1211853 w 1363336"/>
                    <a:gd name="connsiteY88" fmla="*/ 173901 h 292706"/>
                    <a:gd name="connsiteX89" fmla="*/ 1225623 w 1363336"/>
                    <a:gd name="connsiteY89" fmla="*/ 159686 h 292706"/>
                    <a:gd name="connsiteX90" fmla="*/ 1239394 w 1363336"/>
                    <a:gd name="connsiteY90" fmla="*/ 145321 h 292706"/>
                    <a:gd name="connsiteX91" fmla="*/ 1253165 w 1363336"/>
                    <a:gd name="connsiteY91" fmla="*/ 130001 h 292706"/>
                    <a:gd name="connsiteX92" fmla="*/ 1266935 w 1363336"/>
                    <a:gd name="connsiteY92" fmla="*/ 113825 h 292706"/>
                    <a:gd name="connsiteX93" fmla="*/ 1280706 w 1363336"/>
                    <a:gd name="connsiteY93" fmla="*/ 99728 h 292706"/>
                    <a:gd name="connsiteX94" fmla="*/ 1294477 w 1363336"/>
                    <a:gd name="connsiteY94" fmla="*/ 89715 h 292706"/>
                    <a:gd name="connsiteX95" fmla="*/ 1308247 w 1363336"/>
                    <a:gd name="connsiteY95" fmla="*/ 84323 h 292706"/>
                    <a:gd name="connsiteX96" fmla="*/ 1322018 w 1363336"/>
                    <a:gd name="connsiteY96" fmla="*/ 83075 h 292706"/>
                    <a:gd name="connsiteX97" fmla="*/ 1335789 w 1363336"/>
                    <a:gd name="connsiteY97" fmla="*/ 85206 h 292706"/>
                    <a:gd name="connsiteX98" fmla="*/ 1349566 w 1363336"/>
                    <a:gd name="connsiteY98" fmla="*/ 90356 h 292706"/>
                    <a:gd name="connsiteX99" fmla="*/ 1363336 w 1363336"/>
                    <a:gd name="connsiteY99" fmla="*/ 98538 h 292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</a:cxnLst>
                  <a:rect l="l" t="t" r="r" b="b"/>
                  <a:pathLst>
                    <a:path w="1363336" h="292706">
                      <a:moveTo>
                        <a:pt x="0" y="168202"/>
                      </a:moveTo>
                      <a:lnTo>
                        <a:pt x="13771" y="205789"/>
                      </a:lnTo>
                      <a:lnTo>
                        <a:pt x="27542" y="239729"/>
                      </a:lnTo>
                      <a:lnTo>
                        <a:pt x="41313" y="268224"/>
                      </a:lnTo>
                      <a:lnTo>
                        <a:pt x="55085" y="284923"/>
                      </a:lnTo>
                      <a:lnTo>
                        <a:pt x="68855" y="292171"/>
                      </a:lnTo>
                      <a:lnTo>
                        <a:pt x="82627" y="292707"/>
                      </a:lnTo>
                      <a:lnTo>
                        <a:pt x="96397" y="287655"/>
                      </a:lnTo>
                      <a:lnTo>
                        <a:pt x="110169" y="283335"/>
                      </a:lnTo>
                      <a:lnTo>
                        <a:pt x="123939" y="278890"/>
                      </a:lnTo>
                      <a:lnTo>
                        <a:pt x="137711" y="273505"/>
                      </a:lnTo>
                      <a:lnTo>
                        <a:pt x="151482" y="264290"/>
                      </a:lnTo>
                      <a:lnTo>
                        <a:pt x="165253" y="249885"/>
                      </a:lnTo>
                      <a:lnTo>
                        <a:pt x="179024" y="233030"/>
                      </a:lnTo>
                      <a:lnTo>
                        <a:pt x="192795" y="219435"/>
                      </a:lnTo>
                      <a:lnTo>
                        <a:pt x="206566" y="211906"/>
                      </a:lnTo>
                      <a:lnTo>
                        <a:pt x="220337" y="207031"/>
                      </a:lnTo>
                      <a:lnTo>
                        <a:pt x="234108" y="202384"/>
                      </a:lnTo>
                      <a:lnTo>
                        <a:pt x="247879" y="192966"/>
                      </a:lnTo>
                      <a:lnTo>
                        <a:pt x="261650" y="177437"/>
                      </a:lnTo>
                      <a:lnTo>
                        <a:pt x="275421" y="159680"/>
                      </a:lnTo>
                      <a:lnTo>
                        <a:pt x="289192" y="142073"/>
                      </a:lnTo>
                      <a:lnTo>
                        <a:pt x="302963" y="125459"/>
                      </a:lnTo>
                      <a:lnTo>
                        <a:pt x="316734" y="111231"/>
                      </a:lnTo>
                      <a:lnTo>
                        <a:pt x="330505" y="97107"/>
                      </a:lnTo>
                      <a:lnTo>
                        <a:pt x="344277" y="81304"/>
                      </a:lnTo>
                      <a:lnTo>
                        <a:pt x="358047" y="64703"/>
                      </a:lnTo>
                      <a:lnTo>
                        <a:pt x="371819" y="49011"/>
                      </a:lnTo>
                      <a:lnTo>
                        <a:pt x="385589" y="37175"/>
                      </a:lnTo>
                      <a:lnTo>
                        <a:pt x="399361" y="37319"/>
                      </a:lnTo>
                      <a:lnTo>
                        <a:pt x="413132" y="54096"/>
                      </a:lnTo>
                      <a:lnTo>
                        <a:pt x="426903" y="91016"/>
                      </a:lnTo>
                      <a:lnTo>
                        <a:pt x="440674" y="148883"/>
                      </a:lnTo>
                      <a:lnTo>
                        <a:pt x="454445" y="208691"/>
                      </a:lnTo>
                      <a:lnTo>
                        <a:pt x="468216" y="242944"/>
                      </a:lnTo>
                      <a:lnTo>
                        <a:pt x="481987" y="245029"/>
                      </a:lnTo>
                      <a:lnTo>
                        <a:pt x="495758" y="222853"/>
                      </a:lnTo>
                      <a:lnTo>
                        <a:pt x="509529" y="184005"/>
                      </a:lnTo>
                      <a:lnTo>
                        <a:pt x="523299" y="142674"/>
                      </a:lnTo>
                      <a:lnTo>
                        <a:pt x="537070" y="107969"/>
                      </a:lnTo>
                      <a:lnTo>
                        <a:pt x="550841" y="87964"/>
                      </a:lnTo>
                      <a:lnTo>
                        <a:pt x="564611" y="81421"/>
                      </a:lnTo>
                      <a:lnTo>
                        <a:pt x="578382" y="78618"/>
                      </a:lnTo>
                      <a:lnTo>
                        <a:pt x="592153" y="80866"/>
                      </a:lnTo>
                      <a:lnTo>
                        <a:pt x="605923" y="86382"/>
                      </a:lnTo>
                      <a:lnTo>
                        <a:pt x="619701" y="94218"/>
                      </a:lnTo>
                      <a:lnTo>
                        <a:pt x="633471" y="101793"/>
                      </a:lnTo>
                      <a:lnTo>
                        <a:pt x="647242" y="109152"/>
                      </a:lnTo>
                      <a:lnTo>
                        <a:pt x="661013" y="115080"/>
                      </a:lnTo>
                      <a:lnTo>
                        <a:pt x="674783" y="117792"/>
                      </a:lnTo>
                      <a:lnTo>
                        <a:pt x="688554" y="118577"/>
                      </a:lnTo>
                      <a:lnTo>
                        <a:pt x="702325" y="114518"/>
                      </a:lnTo>
                      <a:lnTo>
                        <a:pt x="716095" y="106629"/>
                      </a:lnTo>
                      <a:lnTo>
                        <a:pt x="729866" y="94545"/>
                      </a:lnTo>
                      <a:lnTo>
                        <a:pt x="743637" y="78487"/>
                      </a:lnTo>
                      <a:lnTo>
                        <a:pt x="757407" y="60468"/>
                      </a:lnTo>
                      <a:lnTo>
                        <a:pt x="771178" y="41926"/>
                      </a:lnTo>
                      <a:lnTo>
                        <a:pt x="784949" y="24613"/>
                      </a:lnTo>
                      <a:lnTo>
                        <a:pt x="798719" y="10398"/>
                      </a:lnTo>
                      <a:lnTo>
                        <a:pt x="812490" y="1327"/>
                      </a:lnTo>
                      <a:lnTo>
                        <a:pt x="826261" y="0"/>
                      </a:lnTo>
                      <a:lnTo>
                        <a:pt x="840031" y="6274"/>
                      </a:lnTo>
                      <a:lnTo>
                        <a:pt x="853802" y="17391"/>
                      </a:lnTo>
                      <a:lnTo>
                        <a:pt x="867579" y="30848"/>
                      </a:lnTo>
                      <a:lnTo>
                        <a:pt x="881350" y="44612"/>
                      </a:lnTo>
                      <a:lnTo>
                        <a:pt x="895120" y="58540"/>
                      </a:lnTo>
                      <a:lnTo>
                        <a:pt x="908891" y="72657"/>
                      </a:lnTo>
                      <a:lnTo>
                        <a:pt x="922662" y="86761"/>
                      </a:lnTo>
                      <a:lnTo>
                        <a:pt x="936432" y="103937"/>
                      </a:lnTo>
                      <a:lnTo>
                        <a:pt x="950203" y="127250"/>
                      </a:lnTo>
                      <a:lnTo>
                        <a:pt x="963974" y="156484"/>
                      </a:lnTo>
                      <a:lnTo>
                        <a:pt x="977744" y="187234"/>
                      </a:lnTo>
                      <a:lnTo>
                        <a:pt x="991515" y="212259"/>
                      </a:lnTo>
                      <a:lnTo>
                        <a:pt x="1005286" y="227239"/>
                      </a:lnTo>
                      <a:lnTo>
                        <a:pt x="1019057" y="232245"/>
                      </a:lnTo>
                      <a:lnTo>
                        <a:pt x="1032827" y="227324"/>
                      </a:lnTo>
                      <a:lnTo>
                        <a:pt x="1046598" y="213246"/>
                      </a:lnTo>
                      <a:lnTo>
                        <a:pt x="1060369" y="194574"/>
                      </a:lnTo>
                      <a:lnTo>
                        <a:pt x="1074139" y="175829"/>
                      </a:lnTo>
                      <a:lnTo>
                        <a:pt x="1087910" y="161791"/>
                      </a:lnTo>
                      <a:lnTo>
                        <a:pt x="1101687" y="157536"/>
                      </a:lnTo>
                      <a:lnTo>
                        <a:pt x="1115458" y="161614"/>
                      </a:lnTo>
                      <a:lnTo>
                        <a:pt x="1129229" y="170483"/>
                      </a:lnTo>
                      <a:lnTo>
                        <a:pt x="1142999" y="179646"/>
                      </a:lnTo>
                      <a:lnTo>
                        <a:pt x="1156770" y="186770"/>
                      </a:lnTo>
                      <a:lnTo>
                        <a:pt x="1170541" y="191175"/>
                      </a:lnTo>
                      <a:lnTo>
                        <a:pt x="1184311" y="191397"/>
                      </a:lnTo>
                      <a:lnTo>
                        <a:pt x="1198082" y="185515"/>
                      </a:lnTo>
                      <a:lnTo>
                        <a:pt x="1211853" y="173901"/>
                      </a:lnTo>
                      <a:lnTo>
                        <a:pt x="1225623" y="159686"/>
                      </a:lnTo>
                      <a:lnTo>
                        <a:pt x="1239394" y="145321"/>
                      </a:lnTo>
                      <a:lnTo>
                        <a:pt x="1253165" y="130001"/>
                      </a:lnTo>
                      <a:lnTo>
                        <a:pt x="1266935" y="113825"/>
                      </a:lnTo>
                      <a:lnTo>
                        <a:pt x="1280706" y="99728"/>
                      </a:lnTo>
                      <a:lnTo>
                        <a:pt x="1294477" y="89715"/>
                      </a:lnTo>
                      <a:lnTo>
                        <a:pt x="1308247" y="84323"/>
                      </a:lnTo>
                      <a:lnTo>
                        <a:pt x="1322018" y="83075"/>
                      </a:lnTo>
                      <a:lnTo>
                        <a:pt x="1335789" y="85206"/>
                      </a:lnTo>
                      <a:lnTo>
                        <a:pt x="1349566" y="90356"/>
                      </a:lnTo>
                      <a:lnTo>
                        <a:pt x="1363336" y="98538"/>
                      </a:lnTo>
                    </a:path>
                  </a:pathLst>
                </a:custGeom>
                <a:noFill/>
                <a:ln w="32635" cap="rnd">
                  <a:solidFill>
                    <a:srgbClr val="01D5D7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D8B1C587-AF3E-5D2F-7D3F-F7F7E6B106FE}"/>
                    </a:ext>
                  </a:extLst>
                </p:cNvPr>
                <p:cNvSpPr/>
                <p:nvPr/>
              </p:nvSpPr>
              <p:spPr>
                <a:xfrm>
                  <a:off x="5023864" y="1413482"/>
                  <a:ext cx="6535" cy="321980"/>
                </a:xfrm>
                <a:custGeom>
                  <a:avLst/>
                  <a:gdLst>
                    <a:gd name="connsiteX0" fmla="*/ 0 w 6535"/>
                    <a:gd name="connsiteY0" fmla="*/ 321980 h 321980"/>
                    <a:gd name="connsiteX1" fmla="*/ 0 w 6535"/>
                    <a:gd name="connsiteY1" fmla="*/ 0 h 321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35" h="321980">
                      <a:moveTo>
                        <a:pt x="0" y="32198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263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DAB3293A-68FD-67A1-A623-8059FC8B0570}"/>
                    </a:ext>
                  </a:extLst>
                </p:cNvPr>
                <p:cNvSpPr/>
                <p:nvPr/>
              </p:nvSpPr>
              <p:spPr>
                <a:xfrm>
                  <a:off x="6523534" y="1413482"/>
                  <a:ext cx="6535" cy="321980"/>
                </a:xfrm>
                <a:custGeom>
                  <a:avLst/>
                  <a:gdLst>
                    <a:gd name="connsiteX0" fmla="*/ 0 w 6535"/>
                    <a:gd name="connsiteY0" fmla="*/ 321980 h 321980"/>
                    <a:gd name="connsiteX1" fmla="*/ 0 w 6535"/>
                    <a:gd name="connsiteY1" fmla="*/ 0 h 321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35" h="321980">
                      <a:moveTo>
                        <a:pt x="0" y="32198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263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C2A805E4-975C-FCEA-D150-F2C83F0AF715}"/>
                    </a:ext>
                  </a:extLst>
                </p:cNvPr>
                <p:cNvSpPr/>
                <p:nvPr/>
              </p:nvSpPr>
              <p:spPr>
                <a:xfrm>
                  <a:off x="5023864" y="1735462"/>
                  <a:ext cx="1499669" cy="6535"/>
                </a:xfrm>
                <a:custGeom>
                  <a:avLst/>
                  <a:gdLst>
                    <a:gd name="connsiteX0" fmla="*/ 0 w 1499669"/>
                    <a:gd name="connsiteY0" fmla="*/ 0 h 6535"/>
                    <a:gd name="connsiteX1" fmla="*/ 1499670 w 1499669"/>
                    <a:gd name="connsiteY1" fmla="*/ 0 h 6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99669" h="6535">
                      <a:moveTo>
                        <a:pt x="0" y="0"/>
                      </a:moveTo>
                      <a:lnTo>
                        <a:pt x="1499670" y="0"/>
                      </a:lnTo>
                    </a:path>
                  </a:pathLst>
                </a:custGeom>
                <a:noFill/>
                <a:ln w="3263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19BC8F56-AF75-EFD9-9B8B-A80A4D112B5A}"/>
                    </a:ext>
                  </a:extLst>
                </p:cNvPr>
                <p:cNvSpPr/>
                <p:nvPr/>
              </p:nvSpPr>
              <p:spPr>
                <a:xfrm>
                  <a:off x="5023864" y="1413482"/>
                  <a:ext cx="1499669" cy="6535"/>
                </a:xfrm>
                <a:custGeom>
                  <a:avLst/>
                  <a:gdLst>
                    <a:gd name="connsiteX0" fmla="*/ 0 w 1499669"/>
                    <a:gd name="connsiteY0" fmla="*/ 0 h 6535"/>
                    <a:gd name="connsiteX1" fmla="*/ 1499670 w 1499669"/>
                    <a:gd name="connsiteY1" fmla="*/ 0 h 6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99669" h="6535">
                      <a:moveTo>
                        <a:pt x="0" y="0"/>
                      </a:moveTo>
                      <a:lnTo>
                        <a:pt x="1499670" y="0"/>
                      </a:lnTo>
                    </a:path>
                  </a:pathLst>
                </a:custGeom>
                <a:noFill/>
                <a:ln w="3263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" name="Graphic 27">
                <a:extLst>
                  <a:ext uri="{FF2B5EF4-FFF2-40B4-BE49-F238E27FC236}">
                    <a16:creationId xmlns:a16="http://schemas.microsoft.com/office/drawing/2014/main" id="{929953FA-F571-C88B-D9C1-885B1EEDFB56}"/>
                  </a:ext>
                </a:extLst>
              </p:cNvPr>
              <p:cNvGrpSpPr/>
              <p:nvPr/>
            </p:nvGrpSpPr>
            <p:grpSpPr>
              <a:xfrm>
                <a:off x="4357506" y="2103113"/>
                <a:ext cx="1158133" cy="423546"/>
                <a:chOff x="5023864" y="1806048"/>
                <a:chExt cx="1499669" cy="321980"/>
              </a:xfrm>
              <a:noFill/>
            </p:grpSpPr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264F89E-C4C8-2813-E6CA-E85C365B8A8D}"/>
                    </a:ext>
                  </a:extLst>
                </p:cNvPr>
                <p:cNvSpPr/>
                <p:nvPr/>
              </p:nvSpPr>
              <p:spPr>
                <a:xfrm>
                  <a:off x="5023864" y="1806048"/>
                  <a:ext cx="1499669" cy="321980"/>
                </a:xfrm>
                <a:custGeom>
                  <a:avLst/>
                  <a:gdLst>
                    <a:gd name="connsiteX0" fmla="*/ 0 w 1499669"/>
                    <a:gd name="connsiteY0" fmla="*/ 321980 h 321980"/>
                    <a:gd name="connsiteX1" fmla="*/ 1499670 w 1499669"/>
                    <a:gd name="connsiteY1" fmla="*/ 321980 h 321980"/>
                    <a:gd name="connsiteX2" fmla="*/ 1499670 w 1499669"/>
                    <a:gd name="connsiteY2" fmla="*/ 0 h 321980"/>
                    <a:gd name="connsiteX3" fmla="*/ 0 w 1499669"/>
                    <a:gd name="connsiteY3" fmla="*/ 0 h 321980"/>
                    <a:gd name="connsiteX4" fmla="*/ 0 w 1499669"/>
                    <a:gd name="connsiteY4" fmla="*/ 321980 h 321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9669" h="321980">
                      <a:moveTo>
                        <a:pt x="0" y="321980"/>
                      </a:moveTo>
                      <a:lnTo>
                        <a:pt x="1499670" y="321980"/>
                      </a:lnTo>
                      <a:lnTo>
                        <a:pt x="1499670" y="0"/>
                      </a:lnTo>
                      <a:lnTo>
                        <a:pt x="0" y="0"/>
                      </a:lnTo>
                      <a:lnTo>
                        <a:pt x="0" y="321980"/>
                      </a:lnTo>
                      <a:close/>
                    </a:path>
                  </a:pathLst>
                </a:custGeom>
                <a:noFill/>
                <a:ln w="6527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E59A74A-3DA8-3E31-0FF6-D878B05CA452}"/>
                    </a:ext>
                  </a:extLst>
                </p:cNvPr>
                <p:cNvSpPr/>
                <p:nvPr/>
              </p:nvSpPr>
              <p:spPr>
                <a:xfrm>
                  <a:off x="5092030" y="1820681"/>
                  <a:ext cx="1363336" cy="292706"/>
                </a:xfrm>
                <a:custGeom>
                  <a:avLst/>
                  <a:gdLst>
                    <a:gd name="connsiteX0" fmla="*/ 0 w 1363336"/>
                    <a:gd name="connsiteY0" fmla="*/ 165451 h 292706"/>
                    <a:gd name="connsiteX1" fmla="*/ 13771 w 1363336"/>
                    <a:gd name="connsiteY1" fmla="*/ 203952 h 292706"/>
                    <a:gd name="connsiteX2" fmla="*/ 27542 w 1363336"/>
                    <a:gd name="connsiteY2" fmla="*/ 238683 h 292706"/>
                    <a:gd name="connsiteX3" fmla="*/ 41313 w 1363336"/>
                    <a:gd name="connsiteY3" fmla="*/ 267793 h 292706"/>
                    <a:gd name="connsiteX4" fmla="*/ 55085 w 1363336"/>
                    <a:gd name="connsiteY4" fmla="*/ 284825 h 292706"/>
                    <a:gd name="connsiteX5" fmla="*/ 68855 w 1363336"/>
                    <a:gd name="connsiteY5" fmla="*/ 292204 h 292706"/>
                    <a:gd name="connsiteX6" fmla="*/ 82627 w 1363336"/>
                    <a:gd name="connsiteY6" fmla="*/ 292707 h 292706"/>
                    <a:gd name="connsiteX7" fmla="*/ 96397 w 1363336"/>
                    <a:gd name="connsiteY7" fmla="*/ 287518 h 292706"/>
                    <a:gd name="connsiteX8" fmla="*/ 110169 w 1363336"/>
                    <a:gd name="connsiteY8" fmla="*/ 283067 h 292706"/>
                    <a:gd name="connsiteX9" fmla="*/ 123939 w 1363336"/>
                    <a:gd name="connsiteY9" fmla="*/ 278498 h 292706"/>
                    <a:gd name="connsiteX10" fmla="*/ 137711 w 1363336"/>
                    <a:gd name="connsiteY10" fmla="*/ 273028 h 292706"/>
                    <a:gd name="connsiteX11" fmla="*/ 151482 w 1363336"/>
                    <a:gd name="connsiteY11" fmla="*/ 263675 h 292706"/>
                    <a:gd name="connsiteX12" fmla="*/ 165253 w 1363336"/>
                    <a:gd name="connsiteY12" fmla="*/ 249016 h 292706"/>
                    <a:gd name="connsiteX13" fmla="*/ 179024 w 1363336"/>
                    <a:gd name="connsiteY13" fmla="*/ 231860 h 292706"/>
                    <a:gd name="connsiteX14" fmla="*/ 192795 w 1363336"/>
                    <a:gd name="connsiteY14" fmla="*/ 218004 h 292706"/>
                    <a:gd name="connsiteX15" fmla="*/ 206566 w 1363336"/>
                    <a:gd name="connsiteY15" fmla="*/ 210377 h 292706"/>
                    <a:gd name="connsiteX16" fmla="*/ 220337 w 1363336"/>
                    <a:gd name="connsiteY16" fmla="*/ 205436 h 292706"/>
                    <a:gd name="connsiteX17" fmla="*/ 234108 w 1363336"/>
                    <a:gd name="connsiteY17" fmla="*/ 200652 h 292706"/>
                    <a:gd name="connsiteX18" fmla="*/ 247879 w 1363336"/>
                    <a:gd name="connsiteY18" fmla="*/ 190927 h 292706"/>
                    <a:gd name="connsiteX19" fmla="*/ 261650 w 1363336"/>
                    <a:gd name="connsiteY19" fmla="*/ 174999 h 292706"/>
                    <a:gd name="connsiteX20" fmla="*/ 275421 w 1363336"/>
                    <a:gd name="connsiteY20" fmla="*/ 156856 h 292706"/>
                    <a:gd name="connsiteX21" fmla="*/ 289192 w 1363336"/>
                    <a:gd name="connsiteY21" fmla="*/ 138903 h 292706"/>
                    <a:gd name="connsiteX22" fmla="*/ 302963 w 1363336"/>
                    <a:gd name="connsiteY22" fmla="*/ 121988 h 292706"/>
                    <a:gd name="connsiteX23" fmla="*/ 316734 w 1363336"/>
                    <a:gd name="connsiteY23" fmla="*/ 107466 h 292706"/>
                    <a:gd name="connsiteX24" fmla="*/ 330505 w 1363336"/>
                    <a:gd name="connsiteY24" fmla="*/ 92950 h 292706"/>
                    <a:gd name="connsiteX25" fmla="*/ 344277 w 1363336"/>
                    <a:gd name="connsiteY25" fmla="*/ 76683 h 292706"/>
                    <a:gd name="connsiteX26" fmla="*/ 358047 w 1363336"/>
                    <a:gd name="connsiteY26" fmla="*/ 59579 h 292706"/>
                    <a:gd name="connsiteX27" fmla="*/ 371819 w 1363336"/>
                    <a:gd name="connsiteY27" fmla="*/ 43364 h 292706"/>
                    <a:gd name="connsiteX28" fmla="*/ 385589 w 1363336"/>
                    <a:gd name="connsiteY28" fmla="*/ 31352 h 292706"/>
                    <a:gd name="connsiteX29" fmla="*/ 399361 w 1363336"/>
                    <a:gd name="connsiteY29" fmla="*/ 31822 h 292706"/>
                    <a:gd name="connsiteX30" fmla="*/ 413132 w 1363336"/>
                    <a:gd name="connsiteY30" fmla="*/ 49377 h 292706"/>
                    <a:gd name="connsiteX31" fmla="*/ 426903 w 1363336"/>
                    <a:gd name="connsiteY31" fmla="*/ 87572 h 292706"/>
                    <a:gd name="connsiteX32" fmla="*/ 440674 w 1363336"/>
                    <a:gd name="connsiteY32" fmla="*/ 146935 h 292706"/>
                    <a:gd name="connsiteX33" fmla="*/ 454445 w 1363336"/>
                    <a:gd name="connsiteY33" fmla="*/ 207135 h 292706"/>
                    <a:gd name="connsiteX34" fmla="*/ 468216 w 1363336"/>
                    <a:gd name="connsiteY34" fmla="*/ 240095 h 292706"/>
                    <a:gd name="connsiteX35" fmla="*/ 481987 w 1363336"/>
                    <a:gd name="connsiteY35" fmla="*/ 239735 h 292706"/>
                    <a:gd name="connsiteX36" fmla="*/ 495758 w 1363336"/>
                    <a:gd name="connsiteY36" fmla="*/ 214932 h 292706"/>
                    <a:gd name="connsiteX37" fmla="*/ 509529 w 1363336"/>
                    <a:gd name="connsiteY37" fmla="*/ 173895 h 292706"/>
                    <a:gd name="connsiteX38" fmla="*/ 523299 w 1363336"/>
                    <a:gd name="connsiteY38" fmla="*/ 131759 h 292706"/>
                    <a:gd name="connsiteX39" fmla="*/ 537070 w 1363336"/>
                    <a:gd name="connsiteY39" fmla="*/ 97297 h 292706"/>
                    <a:gd name="connsiteX40" fmla="*/ 550841 w 1363336"/>
                    <a:gd name="connsiteY40" fmla="*/ 78539 h 292706"/>
                    <a:gd name="connsiteX41" fmla="*/ 564611 w 1363336"/>
                    <a:gd name="connsiteY41" fmla="*/ 70840 h 292706"/>
                    <a:gd name="connsiteX42" fmla="*/ 578382 w 1363336"/>
                    <a:gd name="connsiteY42" fmla="*/ 66239 h 292706"/>
                    <a:gd name="connsiteX43" fmla="*/ 592153 w 1363336"/>
                    <a:gd name="connsiteY43" fmla="*/ 65690 h 292706"/>
                    <a:gd name="connsiteX44" fmla="*/ 605923 w 1363336"/>
                    <a:gd name="connsiteY44" fmla="*/ 66422 h 292706"/>
                    <a:gd name="connsiteX45" fmla="*/ 619701 w 1363336"/>
                    <a:gd name="connsiteY45" fmla="*/ 68259 h 292706"/>
                    <a:gd name="connsiteX46" fmla="*/ 633471 w 1363336"/>
                    <a:gd name="connsiteY46" fmla="*/ 69696 h 292706"/>
                    <a:gd name="connsiteX47" fmla="*/ 647242 w 1363336"/>
                    <a:gd name="connsiteY47" fmla="*/ 71206 h 292706"/>
                    <a:gd name="connsiteX48" fmla="*/ 661013 w 1363336"/>
                    <a:gd name="connsiteY48" fmla="*/ 71474 h 292706"/>
                    <a:gd name="connsiteX49" fmla="*/ 674783 w 1363336"/>
                    <a:gd name="connsiteY49" fmla="*/ 70344 h 292706"/>
                    <a:gd name="connsiteX50" fmla="*/ 688554 w 1363336"/>
                    <a:gd name="connsiteY50" fmla="*/ 68775 h 292706"/>
                    <a:gd name="connsiteX51" fmla="*/ 702325 w 1363336"/>
                    <a:gd name="connsiteY51" fmla="*/ 65167 h 292706"/>
                    <a:gd name="connsiteX52" fmla="*/ 716095 w 1363336"/>
                    <a:gd name="connsiteY52" fmla="*/ 60220 h 292706"/>
                    <a:gd name="connsiteX53" fmla="*/ 729866 w 1363336"/>
                    <a:gd name="connsiteY53" fmla="*/ 53161 h 292706"/>
                    <a:gd name="connsiteX54" fmla="*/ 743637 w 1363336"/>
                    <a:gd name="connsiteY54" fmla="*/ 44024 h 292706"/>
                    <a:gd name="connsiteX55" fmla="*/ 757407 w 1363336"/>
                    <a:gd name="connsiteY55" fmla="*/ 33646 h 292706"/>
                    <a:gd name="connsiteX56" fmla="*/ 771178 w 1363336"/>
                    <a:gd name="connsiteY56" fmla="*/ 22947 h 292706"/>
                    <a:gd name="connsiteX57" fmla="*/ 784949 w 1363336"/>
                    <a:gd name="connsiteY57" fmla="*/ 13535 h 292706"/>
                    <a:gd name="connsiteX58" fmla="*/ 798719 w 1363336"/>
                    <a:gd name="connsiteY58" fmla="*/ 6418 h 292706"/>
                    <a:gd name="connsiteX59" fmla="*/ 812490 w 1363336"/>
                    <a:gd name="connsiteY59" fmla="*/ 1810 h 292706"/>
                    <a:gd name="connsiteX60" fmla="*/ 826261 w 1363336"/>
                    <a:gd name="connsiteY60" fmla="*/ 0 h 292706"/>
                    <a:gd name="connsiteX61" fmla="*/ 840031 w 1363336"/>
                    <a:gd name="connsiteY61" fmla="*/ 706 h 292706"/>
                    <a:gd name="connsiteX62" fmla="*/ 853802 w 1363336"/>
                    <a:gd name="connsiteY62" fmla="*/ 2954 h 292706"/>
                    <a:gd name="connsiteX63" fmla="*/ 867579 w 1363336"/>
                    <a:gd name="connsiteY63" fmla="*/ 6072 h 292706"/>
                    <a:gd name="connsiteX64" fmla="*/ 881350 w 1363336"/>
                    <a:gd name="connsiteY64" fmla="*/ 9830 h 292706"/>
                    <a:gd name="connsiteX65" fmla="*/ 895120 w 1363336"/>
                    <a:gd name="connsiteY65" fmla="*/ 14182 h 292706"/>
                    <a:gd name="connsiteX66" fmla="*/ 908891 w 1363336"/>
                    <a:gd name="connsiteY66" fmla="*/ 19313 h 292706"/>
                    <a:gd name="connsiteX67" fmla="*/ 922662 w 1363336"/>
                    <a:gd name="connsiteY67" fmla="*/ 26123 h 292706"/>
                    <a:gd name="connsiteX68" fmla="*/ 936432 w 1363336"/>
                    <a:gd name="connsiteY68" fmla="*/ 36874 h 292706"/>
                    <a:gd name="connsiteX69" fmla="*/ 950203 w 1363336"/>
                    <a:gd name="connsiteY69" fmla="*/ 52789 h 292706"/>
                    <a:gd name="connsiteX70" fmla="*/ 963974 w 1363336"/>
                    <a:gd name="connsiteY70" fmla="*/ 74853 h 292706"/>
                    <a:gd name="connsiteX71" fmla="*/ 977744 w 1363336"/>
                    <a:gd name="connsiteY71" fmla="*/ 105989 h 292706"/>
                    <a:gd name="connsiteX72" fmla="*/ 991515 w 1363336"/>
                    <a:gd name="connsiteY72" fmla="*/ 144687 h 292706"/>
                    <a:gd name="connsiteX73" fmla="*/ 1005286 w 1363336"/>
                    <a:gd name="connsiteY73" fmla="*/ 177960 h 292706"/>
                    <a:gd name="connsiteX74" fmla="*/ 1019057 w 1363336"/>
                    <a:gd name="connsiteY74" fmla="*/ 193678 h 292706"/>
                    <a:gd name="connsiteX75" fmla="*/ 1032827 w 1363336"/>
                    <a:gd name="connsiteY75" fmla="*/ 192861 h 292706"/>
                    <a:gd name="connsiteX76" fmla="*/ 1046598 w 1363336"/>
                    <a:gd name="connsiteY76" fmla="*/ 182751 h 292706"/>
                    <a:gd name="connsiteX77" fmla="*/ 1060369 w 1363336"/>
                    <a:gd name="connsiteY77" fmla="*/ 171091 h 292706"/>
                    <a:gd name="connsiteX78" fmla="*/ 1074139 w 1363336"/>
                    <a:gd name="connsiteY78" fmla="*/ 162732 h 292706"/>
                    <a:gd name="connsiteX79" fmla="*/ 1087910 w 1363336"/>
                    <a:gd name="connsiteY79" fmla="*/ 154719 h 292706"/>
                    <a:gd name="connsiteX80" fmla="*/ 1101687 w 1363336"/>
                    <a:gd name="connsiteY80" fmla="*/ 145628 h 292706"/>
                    <a:gd name="connsiteX81" fmla="*/ 1115458 w 1363336"/>
                    <a:gd name="connsiteY81" fmla="*/ 136275 h 292706"/>
                    <a:gd name="connsiteX82" fmla="*/ 1129229 w 1363336"/>
                    <a:gd name="connsiteY82" fmla="*/ 127152 h 292706"/>
                    <a:gd name="connsiteX83" fmla="*/ 1142999 w 1363336"/>
                    <a:gd name="connsiteY83" fmla="*/ 118158 h 292706"/>
                    <a:gd name="connsiteX84" fmla="*/ 1156770 w 1363336"/>
                    <a:gd name="connsiteY84" fmla="*/ 109270 h 292706"/>
                    <a:gd name="connsiteX85" fmla="*/ 1170541 w 1363336"/>
                    <a:gd name="connsiteY85" fmla="*/ 99734 h 292706"/>
                    <a:gd name="connsiteX86" fmla="*/ 1184311 w 1363336"/>
                    <a:gd name="connsiteY86" fmla="*/ 88918 h 292706"/>
                    <a:gd name="connsiteX87" fmla="*/ 1198082 w 1363336"/>
                    <a:gd name="connsiteY87" fmla="*/ 77572 h 292706"/>
                    <a:gd name="connsiteX88" fmla="*/ 1211853 w 1363336"/>
                    <a:gd name="connsiteY88" fmla="*/ 67115 h 292706"/>
                    <a:gd name="connsiteX89" fmla="*/ 1225623 w 1363336"/>
                    <a:gd name="connsiteY89" fmla="*/ 58880 h 292706"/>
                    <a:gd name="connsiteX90" fmla="*/ 1239394 w 1363336"/>
                    <a:gd name="connsiteY90" fmla="*/ 53181 h 292706"/>
                    <a:gd name="connsiteX91" fmla="*/ 1253165 w 1363336"/>
                    <a:gd name="connsiteY91" fmla="*/ 49756 h 292706"/>
                    <a:gd name="connsiteX92" fmla="*/ 1266935 w 1363336"/>
                    <a:gd name="connsiteY92" fmla="*/ 48312 h 292706"/>
                    <a:gd name="connsiteX93" fmla="*/ 1280706 w 1363336"/>
                    <a:gd name="connsiteY93" fmla="*/ 48188 h 292706"/>
                    <a:gd name="connsiteX94" fmla="*/ 1294477 w 1363336"/>
                    <a:gd name="connsiteY94" fmla="*/ 48952 h 292706"/>
                    <a:gd name="connsiteX95" fmla="*/ 1308247 w 1363336"/>
                    <a:gd name="connsiteY95" fmla="*/ 51070 h 292706"/>
                    <a:gd name="connsiteX96" fmla="*/ 1322018 w 1363336"/>
                    <a:gd name="connsiteY96" fmla="*/ 54887 h 292706"/>
                    <a:gd name="connsiteX97" fmla="*/ 1335789 w 1363336"/>
                    <a:gd name="connsiteY97" fmla="*/ 59899 h 292706"/>
                    <a:gd name="connsiteX98" fmla="*/ 1349566 w 1363336"/>
                    <a:gd name="connsiteY98" fmla="*/ 65873 h 292706"/>
                    <a:gd name="connsiteX99" fmla="*/ 1363336 w 1363336"/>
                    <a:gd name="connsiteY99" fmla="*/ 73232 h 292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</a:cxnLst>
                  <a:rect l="l" t="t" r="r" b="b"/>
                  <a:pathLst>
                    <a:path w="1363336" h="292706">
                      <a:moveTo>
                        <a:pt x="0" y="165451"/>
                      </a:moveTo>
                      <a:lnTo>
                        <a:pt x="13771" y="203952"/>
                      </a:lnTo>
                      <a:lnTo>
                        <a:pt x="27542" y="238683"/>
                      </a:lnTo>
                      <a:lnTo>
                        <a:pt x="41313" y="267793"/>
                      </a:lnTo>
                      <a:lnTo>
                        <a:pt x="55085" y="284825"/>
                      </a:lnTo>
                      <a:lnTo>
                        <a:pt x="68855" y="292204"/>
                      </a:lnTo>
                      <a:lnTo>
                        <a:pt x="82627" y="292707"/>
                      </a:lnTo>
                      <a:lnTo>
                        <a:pt x="96397" y="287518"/>
                      </a:lnTo>
                      <a:lnTo>
                        <a:pt x="110169" y="283067"/>
                      </a:lnTo>
                      <a:lnTo>
                        <a:pt x="123939" y="278498"/>
                      </a:lnTo>
                      <a:lnTo>
                        <a:pt x="137711" y="273028"/>
                      </a:lnTo>
                      <a:lnTo>
                        <a:pt x="151482" y="263675"/>
                      </a:lnTo>
                      <a:lnTo>
                        <a:pt x="165253" y="249016"/>
                      </a:lnTo>
                      <a:lnTo>
                        <a:pt x="179024" y="231860"/>
                      </a:lnTo>
                      <a:lnTo>
                        <a:pt x="192795" y="218004"/>
                      </a:lnTo>
                      <a:lnTo>
                        <a:pt x="206566" y="210377"/>
                      </a:lnTo>
                      <a:lnTo>
                        <a:pt x="220337" y="205436"/>
                      </a:lnTo>
                      <a:lnTo>
                        <a:pt x="234108" y="200652"/>
                      </a:lnTo>
                      <a:lnTo>
                        <a:pt x="247879" y="190927"/>
                      </a:lnTo>
                      <a:lnTo>
                        <a:pt x="261650" y="174999"/>
                      </a:lnTo>
                      <a:lnTo>
                        <a:pt x="275421" y="156856"/>
                      </a:lnTo>
                      <a:lnTo>
                        <a:pt x="289192" y="138903"/>
                      </a:lnTo>
                      <a:lnTo>
                        <a:pt x="302963" y="121988"/>
                      </a:lnTo>
                      <a:lnTo>
                        <a:pt x="316734" y="107466"/>
                      </a:lnTo>
                      <a:lnTo>
                        <a:pt x="330505" y="92950"/>
                      </a:lnTo>
                      <a:lnTo>
                        <a:pt x="344277" y="76683"/>
                      </a:lnTo>
                      <a:lnTo>
                        <a:pt x="358047" y="59579"/>
                      </a:lnTo>
                      <a:lnTo>
                        <a:pt x="371819" y="43364"/>
                      </a:lnTo>
                      <a:lnTo>
                        <a:pt x="385589" y="31352"/>
                      </a:lnTo>
                      <a:lnTo>
                        <a:pt x="399361" y="31822"/>
                      </a:lnTo>
                      <a:lnTo>
                        <a:pt x="413132" y="49377"/>
                      </a:lnTo>
                      <a:lnTo>
                        <a:pt x="426903" y="87572"/>
                      </a:lnTo>
                      <a:lnTo>
                        <a:pt x="440674" y="146935"/>
                      </a:lnTo>
                      <a:lnTo>
                        <a:pt x="454445" y="207135"/>
                      </a:lnTo>
                      <a:lnTo>
                        <a:pt x="468216" y="240095"/>
                      </a:lnTo>
                      <a:lnTo>
                        <a:pt x="481987" y="239735"/>
                      </a:lnTo>
                      <a:lnTo>
                        <a:pt x="495758" y="214932"/>
                      </a:lnTo>
                      <a:lnTo>
                        <a:pt x="509529" y="173895"/>
                      </a:lnTo>
                      <a:lnTo>
                        <a:pt x="523299" y="131759"/>
                      </a:lnTo>
                      <a:lnTo>
                        <a:pt x="537070" y="97297"/>
                      </a:lnTo>
                      <a:lnTo>
                        <a:pt x="550841" y="78539"/>
                      </a:lnTo>
                      <a:lnTo>
                        <a:pt x="564611" y="70840"/>
                      </a:lnTo>
                      <a:lnTo>
                        <a:pt x="578382" y="66239"/>
                      </a:lnTo>
                      <a:lnTo>
                        <a:pt x="592153" y="65690"/>
                      </a:lnTo>
                      <a:lnTo>
                        <a:pt x="605923" y="66422"/>
                      </a:lnTo>
                      <a:lnTo>
                        <a:pt x="619701" y="68259"/>
                      </a:lnTo>
                      <a:lnTo>
                        <a:pt x="633471" y="69696"/>
                      </a:lnTo>
                      <a:lnTo>
                        <a:pt x="647242" y="71206"/>
                      </a:lnTo>
                      <a:lnTo>
                        <a:pt x="661013" y="71474"/>
                      </a:lnTo>
                      <a:lnTo>
                        <a:pt x="674783" y="70344"/>
                      </a:lnTo>
                      <a:lnTo>
                        <a:pt x="688554" y="68775"/>
                      </a:lnTo>
                      <a:lnTo>
                        <a:pt x="702325" y="65167"/>
                      </a:lnTo>
                      <a:lnTo>
                        <a:pt x="716095" y="60220"/>
                      </a:lnTo>
                      <a:lnTo>
                        <a:pt x="729866" y="53161"/>
                      </a:lnTo>
                      <a:lnTo>
                        <a:pt x="743637" y="44024"/>
                      </a:lnTo>
                      <a:lnTo>
                        <a:pt x="757407" y="33646"/>
                      </a:lnTo>
                      <a:lnTo>
                        <a:pt x="771178" y="22947"/>
                      </a:lnTo>
                      <a:lnTo>
                        <a:pt x="784949" y="13535"/>
                      </a:lnTo>
                      <a:lnTo>
                        <a:pt x="798719" y="6418"/>
                      </a:lnTo>
                      <a:lnTo>
                        <a:pt x="812490" y="1810"/>
                      </a:lnTo>
                      <a:lnTo>
                        <a:pt x="826261" y="0"/>
                      </a:lnTo>
                      <a:lnTo>
                        <a:pt x="840031" y="706"/>
                      </a:lnTo>
                      <a:lnTo>
                        <a:pt x="853802" y="2954"/>
                      </a:lnTo>
                      <a:lnTo>
                        <a:pt x="867579" y="6072"/>
                      </a:lnTo>
                      <a:lnTo>
                        <a:pt x="881350" y="9830"/>
                      </a:lnTo>
                      <a:lnTo>
                        <a:pt x="895120" y="14182"/>
                      </a:lnTo>
                      <a:lnTo>
                        <a:pt x="908891" y="19313"/>
                      </a:lnTo>
                      <a:lnTo>
                        <a:pt x="922662" y="26123"/>
                      </a:lnTo>
                      <a:lnTo>
                        <a:pt x="936432" y="36874"/>
                      </a:lnTo>
                      <a:lnTo>
                        <a:pt x="950203" y="52789"/>
                      </a:lnTo>
                      <a:lnTo>
                        <a:pt x="963974" y="74853"/>
                      </a:lnTo>
                      <a:lnTo>
                        <a:pt x="977744" y="105989"/>
                      </a:lnTo>
                      <a:lnTo>
                        <a:pt x="991515" y="144687"/>
                      </a:lnTo>
                      <a:lnTo>
                        <a:pt x="1005286" y="177960"/>
                      </a:lnTo>
                      <a:lnTo>
                        <a:pt x="1019057" y="193678"/>
                      </a:lnTo>
                      <a:lnTo>
                        <a:pt x="1032827" y="192861"/>
                      </a:lnTo>
                      <a:lnTo>
                        <a:pt x="1046598" y="182751"/>
                      </a:lnTo>
                      <a:lnTo>
                        <a:pt x="1060369" y="171091"/>
                      </a:lnTo>
                      <a:lnTo>
                        <a:pt x="1074139" y="162732"/>
                      </a:lnTo>
                      <a:lnTo>
                        <a:pt x="1087910" y="154719"/>
                      </a:lnTo>
                      <a:lnTo>
                        <a:pt x="1101687" y="145628"/>
                      </a:lnTo>
                      <a:lnTo>
                        <a:pt x="1115458" y="136275"/>
                      </a:lnTo>
                      <a:lnTo>
                        <a:pt x="1129229" y="127152"/>
                      </a:lnTo>
                      <a:lnTo>
                        <a:pt x="1142999" y="118158"/>
                      </a:lnTo>
                      <a:lnTo>
                        <a:pt x="1156770" y="109270"/>
                      </a:lnTo>
                      <a:lnTo>
                        <a:pt x="1170541" y="99734"/>
                      </a:lnTo>
                      <a:lnTo>
                        <a:pt x="1184311" y="88918"/>
                      </a:lnTo>
                      <a:lnTo>
                        <a:pt x="1198082" y="77572"/>
                      </a:lnTo>
                      <a:lnTo>
                        <a:pt x="1211853" y="67115"/>
                      </a:lnTo>
                      <a:lnTo>
                        <a:pt x="1225623" y="58880"/>
                      </a:lnTo>
                      <a:lnTo>
                        <a:pt x="1239394" y="53181"/>
                      </a:lnTo>
                      <a:lnTo>
                        <a:pt x="1253165" y="49756"/>
                      </a:lnTo>
                      <a:lnTo>
                        <a:pt x="1266935" y="48312"/>
                      </a:lnTo>
                      <a:lnTo>
                        <a:pt x="1280706" y="48188"/>
                      </a:lnTo>
                      <a:lnTo>
                        <a:pt x="1294477" y="48952"/>
                      </a:lnTo>
                      <a:lnTo>
                        <a:pt x="1308247" y="51070"/>
                      </a:lnTo>
                      <a:lnTo>
                        <a:pt x="1322018" y="54887"/>
                      </a:lnTo>
                      <a:lnTo>
                        <a:pt x="1335789" y="59899"/>
                      </a:lnTo>
                      <a:lnTo>
                        <a:pt x="1349566" y="65873"/>
                      </a:lnTo>
                      <a:lnTo>
                        <a:pt x="1363336" y="73232"/>
                      </a:lnTo>
                    </a:path>
                  </a:pathLst>
                </a:custGeom>
                <a:noFill/>
                <a:ln w="32635" cap="rnd">
                  <a:solidFill>
                    <a:srgbClr val="01BEC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E9042592-0BC5-B032-F761-07A19114520F}"/>
                    </a:ext>
                  </a:extLst>
                </p:cNvPr>
                <p:cNvSpPr/>
                <p:nvPr/>
              </p:nvSpPr>
              <p:spPr>
                <a:xfrm>
                  <a:off x="5023864" y="1806048"/>
                  <a:ext cx="6535" cy="321980"/>
                </a:xfrm>
                <a:custGeom>
                  <a:avLst/>
                  <a:gdLst>
                    <a:gd name="connsiteX0" fmla="*/ 0 w 6535"/>
                    <a:gd name="connsiteY0" fmla="*/ 321980 h 321980"/>
                    <a:gd name="connsiteX1" fmla="*/ 0 w 6535"/>
                    <a:gd name="connsiteY1" fmla="*/ 0 h 321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35" h="321980">
                      <a:moveTo>
                        <a:pt x="0" y="32198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263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5BD13156-F386-6267-2031-7ED7B8B116E3}"/>
                    </a:ext>
                  </a:extLst>
                </p:cNvPr>
                <p:cNvSpPr/>
                <p:nvPr/>
              </p:nvSpPr>
              <p:spPr>
                <a:xfrm>
                  <a:off x="6523534" y="1806048"/>
                  <a:ext cx="6535" cy="321980"/>
                </a:xfrm>
                <a:custGeom>
                  <a:avLst/>
                  <a:gdLst>
                    <a:gd name="connsiteX0" fmla="*/ 0 w 6535"/>
                    <a:gd name="connsiteY0" fmla="*/ 321980 h 321980"/>
                    <a:gd name="connsiteX1" fmla="*/ 0 w 6535"/>
                    <a:gd name="connsiteY1" fmla="*/ 0 h 321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35" h="321980">
                      <a:moveTo>
                        <a:pt x="0" y="32198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263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9926E86A-D5C6-7C66-3B25-90FA417D2B99}"/>
                    </a:ext>
                  </a:extLst>
                </p:cNvPr>
                <p:cNvSpPr/>
                <p:nvPr/>
              </p:nvSpPr>
              <p:spPr>
                <a:xfrm>
                  <a:off x="5023864" y="2128028"/>
                  <a:ext cx="1499669" cy="6535"/>
                </a:xfrm>
                <a:custGeom>
                  <a:avLst/>
                  <a:gdLst>
                    <a:gd name="connsiteX0" fmla="*/ 0 w 1499669"/>
                    <a:gd name="connsiteY0" fmla="*/ 0 h 6535"/>
                    <a:gd name="connsiteX1" fmla="*/ 1499670 w 1499669"/>
                    <a:gd name="connsiteY1" fmla="*/ 0 h 6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99669" h="6535">
                      <a:moveTo>
                        <a:pt x="0" y="0"/>
                      </a:moveTo>
                      <a:lnTo>
                        <a:pt x="1499670" y="0"/>
                      </a:lnTo>
                    </a:path>
                  </a:pathLst>
                </a:custGeom>
                <a:noFill/>
                <a:ln w="3263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773E0579-23F9-6E20-9110-D4D929AE346D}"/>
                    </a:ext>
                  </a:extLst>
                </p:cNvPr>
                <p:cNvSpPr/>
                <p:nvPr/>
              </p:nvSpPr>
              <p:spPr>
                <a:xfrm>
                  <a:off x="5023864" y="1806048"/>
                  <a:ext cx="1499669" cy="6535"/>
                </a:xfrm>
                <a:custGeom>
                  <a:avLst/>
                  <a:gdLst>
                    <a:gd name="connsiteX0" fmla="*/ 0 w 1499669"/>
                    <a:gd name="connsiteY0" fmla="*/ 0 h 6535"/>
                    <a:gd name="connsiteX1" fmla="*/ 1499670 w 1499669"/>
                    <a:gd name="connsiteY1" fmla="*/ 0 h 6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99669" h="6535">
                      <a:moveTo>
                        <a:pt x="0" y="0"/>
                      </a:moveTo>
                      <a:lnTo>
                        <a:pt x="1499670" y="0"/>
                      </a:lnTo>
                    </a:path>
                  </a:pathLst>
                </a:custGeom>
                <a:noFill/>
                <a:ln w="3263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pic>
            <p:nvPicPr>
              <p:cNvPr id="18" name="Graphic 17">
                <a:extLst>
                  <a:ext uri="{FF2B5EF4-FFF2-40B4-BE49-F238E27FC236}">
                    <a16:creationId xmlns:a16="http://schemas.microsoft.com/office/drawing/2014/main" id="{F71D47D0-F259-CE90-A982-49B05538B0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349757" y="431616"/>
                <a:ext cx="1105746" cy="2208190"/>
              </a:xfrm>
              <a:prstGeom prst="rect">
                <a:avLst/>
              </a:prstGeom>
            </p:spPr>
          </p:pic>
          <p:grpSp>
            <p:nvGrpSpPr>
              <p:cNvPr id="19" name="Graphic 2247">
                <a:extLst>
                  <a:ext uri="{FF2B5EF4-FFF2-40B4-BE49-F238E27FC236}">
                    <a16:creationId xmlns:a16="http://schemas.microsoft.com/office/drawing/2014/main" id="{A30AF75D-55C9-1D19-6023-8271AD0C168C}"/>
                  </a:ext>
                </a:extLst>
              </p:cNvPr>
              <p:cNvGrpSpPr/>
              <p:nvPr/>
            </p:nvGrpSpPr>
            <p:grpSpPr>
              <a:xfrm>
                <a:off x="4302995" y="2749243"/>
                <a:ext cx="1267153" cy="574298"/>
                <a:chOff x="4953664" y="3047949"/>
                <a:chExt cx="1640840" cy="551437"/>
              </a:xfrm>
              <a:noFill/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B11FE80B-A02C-9B36-73BB-D136D0CC7B91}"/>
                    </a:ext>
                  </a:extLst>
                </p:cNvPr>
                <p:cNvSpPr/>
                <p:nvPr/>
              </p:nvSpPr>
              <p:spPr>
                <a:xfrm>
                  <a:off x="4953664" y="3047949"/>
                  <a:ext cx="1640840" cy="551437"/>
                </a:xfrm>
                <a:custGeom>
                  <a:avLst/>
                  <a:gdLst>
                    <a:gd name="connsiteX0" fmla="*/ 0 w 1640840"/>
                    <a:gd name="connsiteY0" fmla="*/ 551437 h 551437"/>
                    <a:gd name="connsiteX1" fmla="*/ 1640841 w 1640840"/>
                    <a:gd name="connsiteY1" fmla="*/ 551437 h 551437"/>
                    <a:gd name="connsiteX2" fmla="*/ 1640841 w 1640840"/>
                    <a:gd name="connsiteY2" fmla="*/ 0 h 551437"/>
                    <a:gd name="connsiteX3" fmla="*/ 0 w 1640840"/>
                    <a:gd name="connsiteY3" fmla="*/ 0 h 551437"/>
                    <a:gd name="connsiteX4" fmla="*/ 0 w 1640840"/>
                    <a:gd name="connsiteY4" fmla="*/ 551437 h 551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0840" h="551437">
                      <a:moveTo>
                        <a:pt x="0" y="551437"/>
                      </a:moveTo>
                      <a:lnTo>
                        <a:pt x="1640841" y="551437"/>
                      </a:lnTo>
                      <a:lnTo>
                        <a:pt x="1640841" y="0"/>
                      </a:lnTo>
                      <a:lnTo>
                        <a:pt x="0" y="0"/>
                      </a:lnTo>
                      <a:lnTo>
                        <a:pt x="0" y="551437"/>
                      </a:lnTo>
                      <a:close/>
                    </a:path>
                  </a:pathLst>
                </a:custGeom>
                <a:noFill/>
                <a:ln w="6527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51" name="Graphic 2247">
                  <a:extLst>
                    <a:ext uri="{FF2B5EF4-FFF2-40B4-BE49-F238E27FC236}">
                      <a16:creationId xmlns:a16="http://schemas.microsoft.com/office/drawing/2014/main" id="{541DEB90-827E-6CCC-71BF-47F6FE95D201}"/>
                    </a:ext>
                  </a:extLst>
                </p:cNvPr>
                <p:cNvGrpSpPr/>
                <p:nvPr/>
              </p:nvGrpSpPr>
              <p:grpSpPr>
                <a:xfrm>
                  <a:off x="5024249" y="3119113"/>
                  <a:ext cx="1499669" cy="409107"/>
                  <a:chOff x="5024249" y="3119113"/>
                  <a:chExt cx="1499669" cy="409107"/>
                </a:xfrm>
                <a:noFill/>
              </p:grpSpPr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88EFCBA0-88F1-4A27-85E6-2F0C2103D85F}"/>
                      </a:ext>
                    </a:extLst>
                  </p:cNvPr>
                  <p:cNvSpPr/>
                  <p:nvPr/>
                </p:nvSpPr>
                <p:spPr>
                  <a:xfrm>
                    <a:off x="5024249" y="3119113"/>
                    <a:ext cx="1499669" cy="409107"/>
                  </a:xfrm>
                  <a:custGeom>
                    <a:avLst/>
                    <a:gdLst>
                      <a:gd name="connsiteX0" fmla="*/ 0 w 1499669"/>
                      <a:gd name="connsiteY0" fmla="*/ 409107 h 409107"/>
                      <a:gd name="connsiteX1" fmla="*/ 1499670 w 1499669"/>
                      <a:gd name="connsiteY1" fmla="*/ 409107 h 409107"/>
                      <a:gd name="connsiteX2" fmla="*/ 1499670 w 1499669"/>
                      <a:gd name="connsiteY2" fmla="*/ 0 h 409107"/>
                      <a:gd name="connsiteX3" fmla="*/ 0 w 1499669"/>
                      <a:gd name="connsiteY3" fmla="*/ 0 h 409107"/>
                      <a:gd name="connsiteX4" fmla="*/ 0 w 1499669"/>
                      <a:gd name="connsiteY4" fmla="*/ 409107 h 409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669" h="409107">
                        <a:moveTo>
                          <a:pt x="0" y="409107"/>
                        </a:moveTo>
                        <a:lnTo>
                          <a:pt x="1499670" y="409107"/>
                        </a:lnTo>
                        <a:lnTo>
                          <a:pt x="1499670" y="0"/>
                        </a:lnTo>
                        <a:lnTo>
                          <a:pt x="0" y="0"/>
                        </a:lnTo>
                        <a:lnTo>
                          <a:pt x="0" y="409107"/>
                        </a:lnTo>
                        <a:close/>
                      </a:path>
                    </a:pathLst>
                  </a:custGeom>
                  <a:noFill/>
                  <a:ln w="6527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20F6A87E-4ACB-53C1-C14B-BCE09E8D6E3A}"/>
                      </a:ext>
                    </a:extLst>
                  </p:cNvPr>
                  <p:cNvSpPr/>
                  <p:nvPr/>
                </p:nvSpPr>
                <p:spPr>
                  <a:xfrm>
                    <a:off x="5092415" y="3137709"/>
                    <a:ext cx="1363336" cy="371915"/>
                  </a:xfrm>
                  <a:custGeom>
                    <a:avLst/>
                    <a:gdLst>
                      <a:gd name="connsiteX0" fmla="*/ 0 w 1363336"/>
                      <a:gd name="connsiteY0" fmla="*/ 197904 h 371915"/>
                      <a:gd name="connsiteX1" fmla="*/ 13771 w 1363336"/>
                      <a:gd name="connsiteY1" fmla="*/ 241090 h 371915"/>
                      <a:gd name="connsiteX2" fmla="*/ 27542 w 1363336"/>
                      <a:gd name="connsiteY2" fmla="*/ 280308 h 371915"/>
                      <a:gd name="connsiteX3" fmla="*/ 41313 w 1363336"/>
                      <a:gd name="connsiteY3" fmla="*/ 311696 h 371915"/>
                      <a:gd name="connsiteX4" fmla="*/ 55085 w 1363336"/>
                      <a:gd name="connsiteY4" fmla="*/ 332015 h 371915"/>
                      <a:gd name="connsiteX5" fmla="*/ 68855 w 1363336"/>
                      <a:gd name="connsiteY5" fmla="*/ 340665 h 371915"/>
                      <a:gd name="connsiteX6" fmla="*/ 82627 w 1363336"/>
                      <a:gd name="connsiteY6" fmla="*/ 340176 h 371915"/>
                      <a:gd name="connsiteX7" fmla="*/ 96397 w 1363336"/>
                      <a:gd name="connsiteY7" fmla="*/ 334695 h 371915"/>
                      <a:gd name="connsiteX8" fmla="*/ 110169 w 1363336"/>
                      <a:gd name="connsiteY8" fmla="*/ 327881 h 371915"/>
                      <a:gd name="connsiteX9" fmla="*/ 123939 w 1363336"/>
                      <a:gd name="connsiteY9" fmla="*/ 321443 h 371915"/>
                      <a:gd name="connsiteX10" fmla="*/ 137711 w 1363336"/>
                      <a:gd name="connsiteY10" fmla="*/ 314722 h 371915"/>
                      <a:gd name="connsiteX11" fmla="*/ 151482 w 1363336"/>
                      <a:gd name="connsiteY11" fmla="*/ 305513 h 371915"/>
                      <a:gd name="connsiteX12" fmla="*/ 165253 w 1363336"/>
                      <a:gd name="connsiteY12" fmla="*/ 292194 h 371915"/>
                      <a:gd name="connsiteX13" fmla="*/ 179024 w 1363336"/>
                      <a:gd name="connsiteY13" fmla="*/ 275997 h 371915"/>
                      <a:gd name="connsiteX14" fmla="*/ 192795 w 1363336"/>
                      <a:gd name="connsiteY14" fmla="*/ 260977 h 371915"/>
                      <a:gd name="connsiteX15" fmla="*/ 206566 w 1363336"/>
                      <a:gd name="connsiteY15" fmla="*/ 250700 h 371915"/>
                      <a:gd name="connsiteX16" fmla="*/ 220337 w 1363336"/>
                      <a:gd name="connsiteY16" fmla="*/ 244649 h 371915"/>
                      <a:gd name="connsiteX17" fmla="*/ 234108 w 1363336"/>
                      <a:gd name="connsiteY17" fmla="*/ 238157 h 371915"/>
                      <a:gd name="connsiteX18" fmla="*/ 247879 w 1363336"/>
                      <a:gd name="connsiteY18" fmla="*/ 226363 h 371915"/>
                      <a:gd name="connsiteX19" fmla="*/ 261650 w 1363336"/>
                      <a:gd name="connsiteY19" fmla="*/ 208277 h 371915"/>
                      <a:gd name="connsiteX20" fmla="*/ 275421 w 1363336"/>
                      <a:gd name="connsiteY20" fmla="*/ 186913 h 371915"/>
                      <a:gd name="connsiteX21" fmla="*/ 289192 w 1363336"/>
                      <a:gd name="connsiteY21" fmla="*/ 165946 h 371915"/>
                      <a:gd name="connsiteX22" fmla="*/ 302963 w 1363336"/>
                      <a:gd name="connsiteY22" fmla="*/ 146834 h 371915"/>
                      <a:gd name="connsiteX23" fmla="*/ 316734 w 1363336"/>
                      <a:gd name="connsiteY23" fmla="*/ 128995 h 371915"/>
                      <a:gd name="connsiteX24" fmla="*/ 330505 w 1363336"/>
                      <a:gd name="connsiteY24" fmla="*/ 111417 h 371915"/>
                      <a:gd name="connsiteX25" fmla="*/ 344277 w 1363336"/>
                      <a:gd name="connsiteY25" fmla="*/ 93485 h 371915"/>
                      <a:gd name="connsiteX26" fmla="*/ 358047 w 1363336"/>
                      <a:gd name="connsiteY26" fmla="*/ 75241 h 371915"/>
                      <a:gd name="connsiteX27" fmla="*/ 371819 w 1363336"/>
                      <a:gd name="connsiteY27" fmla="*/ 58138 h 371915"/>
                      <a:gd name="connsiteX28" fmla="*/ 385589 w 1363336"/>
                      <a:gd name="connsiteY28" fmla="*/ 46195 h 371915"/>
                      <a:gd name="connsiteX29" fmla="*/ 399361 w 1363336"/>
                      <a:gd name="connsiteY29" fmla="*/ 46447 h 371915"/>
                      <a:gd name="connsiteX30" fmla="*/ 413132 w 1363336"/>
                      <a:gd name="connsiteY30" fmla="*/ 67632 h 371915"/>
                      <a:gd name="connsiteX31" fmla="*/ 426903 w 1363336"/>
                      <a:gd name="connsiteY31" fmla="*/ 114907 h 371915"/>
                      <a:gd name="connsiteX32" fmla="*/ 440674 w 1363336"/>
                      <a:gd name="connsiteY32" fmla="*/ 181031 h 371915"/>
                      <a:gd name="connsiteX33" fmla="*/ 454445 w 1363336"/>
                      <a:gd name="connsiteY33" fmla="*/ 244277 h 371915"/>
                      <a:gd name="connsiteX34" fmla="*/ 468216 w 1363336"/>
                      <a:gd name="connsiteY34" fmla="*/ 281441 h 371915"/>
                      <a:gd name="connsiteX35" fmla="*/ 481987 w 1363336"/>
                      <a:gd name="connsiteY35" fmla="*/ 282950 h 371915"/>
                      <a:gd name="connsiteX36" fmla="*/ 495758 w 1363336"/>
                      <a:gd name="connsiteY36" fmla="*/ 254369 h 371915"/>
                      <a:gd name="connsiteX37" fmla="*/ 509529 w 1363336"/>
                      <a:gd name="connsiteY37" fmla="*/ 209600 h 371915"/>
                      <a:gd name="connsiteX38" fmla="*/ 523299 w 1363336"/>
                      <a:gd name="connsiteY38" fmla="*/ 163626 h 371915"/>
                      <a:gd name="connsiteX39" fmla="*/ 537070 w 1363336"/>
                      <a:gd name="connsiteY39" fmla="*/ 126739 h 371915"/>
                      <a:gd name="connsiteX40" fmla="*/ 550841 w 1363336"/>
                      <a:gd name="connsiteY40" fmla="*/ 102697 h 371915"/>
                      <a:gd name="connsiteX41" fmla="*/ 564611 w 1363336"/>
                      <a:gd name="connsiteY41" fmla="*/ 90896 h 371915"/>
                      <a:gd name="connsiteX42" fmla="*/ 578382 w 1363336"/>
                      <a:gd name="connsiteY42" fmla="*/ 88879 h 371915"/>
                      <a:gd name="connsiteX43" fmla="*/ 592153 w 1363336"/>
                      <a:gd name="connsiteY43" fmla="*/ 93655 h 371915"/>
                      <a:gd name="connsiteX44" fmla="*/ 605923 w 1363336"/>
                      <a:gd name="connsiteY44" fmla="*/ 102317 h 371915"/>
                      <a:gd name="connsiteX45" fmla="*/ 619701 w 1363336"/>
                      <a:gd name="connsiteY45" fmla="*/ 112456 h 371915"/>
                      <a:gd name="connsiteX46" fmla="*/ 633471 w 1363336"/>
                      <a:gd name="connsiteY46" fmla="*/ 122309 h 371915"/>
                      <a:gd name="connsiteX47" fmla="*/ 647242 w 1363336"/>
                      <a:gd name="connsiteY47" fmla="*/ 130693 h 371915"/>
                      <a:gd name="connsiteX48" fmla="*/ 661013 w 1363336"/>
                      <a:gd name="connsiteY48" fmla="*/ 136804 h 371915"/>
                      <a:gd name="connsiteX49" fmla="*/ 674783 w 1363336"/>
                      <a:gd name="connsiteY49" fmla="*/ 140018 h 371915"/>
                      <a:gd name="connsiteX50" fmla="*/ 688554 w 1363336"/>
                      <a:gd name="connsiteY50" fmla="*/ 139789 h 371915"/>
                      <a:gd name="connsiteX51" fmla="*/ 702325 w 1363336"/>
                      <a:gd name="connsiteY51" fmla="*/ 135661 h 371915"/>
                      <a:gd name="connsiteX52" fmla="*/ 716095 w 1363336"/>
                      <a:gd name="connsiteY52" fmla="*/ 127399 h 371915"/>
                      <a:gd name="connsiteX53" fmla="*/ 729866 w 1363336"/>
                      <a:gd name="connsiteY53" fmla="*/ 115146 h 371915"/>
                      <a:gd name="connsiteX54" fmla="*/ 743637 w 1363336"/>
                      <a:gd name="connsiteY54" fmla="*/ 99567 h 371915"/>
                      <a:gd name="connsiteX55" fmla="*/ 757407 w 1363336"/>
                      <a:gd name="connsiteY55" fmla="*/ 81895 h 371915"/>
                      <a:gd name="connsiteX56" fmla="*/ 771178 w 1363336"/>
                      <a:gd name="connsiteY56" fmla="*/ 63871 h 371915"/>
                      <a:gd name="connsiteX57" fmla="*/ 784949 w 1363336"/>
                      <a:gd name="connsiteY57" fmla="*/ 47507 h 371915"/>
                      <a:gd name="connsiteX58" fmla="*/ 798719 w 1363336"/>
                      <a:gd name="connsiteY58" fmla="*/ 34859 h 371915"/>
                      <a:gd name="connsiteX59" fmla="*/ 812490 w 1363336"/>
                      <a:gd name="connsiteY59" fmla="*/ 27869 h 371915"/>
                      <a:gd name="connsiteX60" fmla="*/ 826261 w 1363336"/>
                      <a:gd name="connsiteY60" fmla="*/ 28082 h 371915"/>
                      <a:gd name="connsiteX61" fmla="*/ 840031 w 1363336"/>
                      <a:gd name="connsiteY61" fmla="*/ 35903 h 371915"/>
                      <a:gd name="connsiteX62" fmla="*/ 853802 w 1363336"/>
                      <a:gd name="connsiteY62" fmla="*/ 49471 h 371915"/>
                      <a:gd name="connsiteX63" fmla="*/ 867579 w 1363336"/>
                      <a:gd name="connsiteY63" fmla="*/ 64417 h 371915"/>
                      <a:gd name="connsiteX64" fmla="*/ 881350 w 1363336"/>
                      <a:gd name="connsiteY64" fmla="*/ 75761 h 371915"/>
                      <a:gd name="connsiteX65" fmla="*/ 895120 w 1363336"/>
                      <a:gd name="connsiteY65" fmla="*/ 81051 h 371915"/>
                      <a:gd name="connsiteX66" fmla="*/ 908891 w 1363336"/>
                      <a:gd name="connsiteY66" fmla="*/ 81584 h 371915"/>
                      <a:gd name="connsiteX67" fmla="*/ 922662 w 1363336"/>
                      <a:gd name="connsiteY67" fmla="*/ 80144 h 371915"/>
                      <a:gd name="connsiteX68" fmla="*/ 936432 w 1363336"/>
                      <a:gd name="connsiteY68" fmla="*/ 77488 h 371915"/>
                      <a:gd name="connsiteX69" fmla="*/ 950203 w 1363336"/>
                      <a:gd name="connsiteY69" fmla="*/ 71323 h 371915"/>
                      <a:gd name="connsiteX70" fmla="*/ 963974 w 1363336"/>
                      <a:gd name="connsiteY70" fmla="*/ 58865 h 371915"/>
                      <a:gd name="connsiteX71" fmla="*/ 977744 w 1363336"/>
                      <a:gd name="connsiteY71" fmla="*/ 40473 h 371915"/>
                      <a:gd name="connsiteX72" fmla="*/ 991515 w 1363336"/>
                      <a:gd name="connsiteY72" fmla="*/ 20767 h 371915"/>
                      <a:gd name="connsiteX73" fmla="*/ 1005286 w 1363336"/>
                      <a:gd name="connsiteY73" fmla="*/ 5957 h 371915"/>
                      <a:gd name="connsiteX74" fmla="*/ 1019057 w 1363336"/>
                      <a:gd name="connsiteY74" fmla="*/ 0 h 371915"/>
                      <a:gd name="connsiteX75" fmla="*/ 1032827 w 1363336"/>
                      <a:gd name="connsiteY75" fmla="*/ 3213 h 371915"/>
                      <a:gd name="connsiteX76" fmla="*/ 1046598 w 1363336"/>
                      <a:gd name="connsiteY76" fmla="*/ 12918 h 371915"/>
                      <a:gd name="connsiteX77" fmla="*/ 1060369 w 1363336"/>
                      <a:gd name="connsiteY77" fmla="*/ 24939 h 371915"/>
                      <a:gd name="connsiteX78" fmla="*/ 1074139 w 1363336"/>
                      <a:gd name="connsiteY78" fmla="*/ 35807 h 371915"/>
                      <a:gd name="connsiteX79" fmla="*/ 1087910 w 1363336"/>
                      <a:gd name="connsiteY79" fmla="*/ 43719 h 371915"/>
                      <a:gd name="connsiteX80" fmla="*/ 1101687 w 1363336"/>
                      <a:gd name="connsiteY80" fmla="*/ 48168 h 371915"/>
                      <a:gd name="connsiteX81" fmla="*/ 1115458 w 1363336"/>
                      <a:gd name="connsiteY81" fmla="*/ 49244 h 371915"/>
                      <a:gd name="connsiteX82" fmla="*/ 1129229 w 1363336"/>
                      <a:gd name="connsiteY82" fmla="*/ 47171 h 371915"/>
                      <a:gd name="connsiteX83" fmla="*/ 1142999 w 1363336"/>
                      <a:gd name="connsiteY83" fmla="*/ 42368 h 371915"/>
                      <a:gd name="connsiteX84" fmla="*/ 1156770 w 1363336"/>
                      <a:gd name="connsiteY84" fmla="*/ 35606 h 371915"/>
                      <a:gd name="connsiteX85" fmla="*/ 1170541 w 1363336"/>
                      <a:gd name="connsiteY85" fmla="*/ 27972 h 371915"/>
                      <a:gd name="connsiteX86" fmla="*/ 1184311 w 1363336"/>
                      <a:gd name="connsiteY86" fmla="*/ 21179 h 371915"/>
                      <a:gd name="connsiteX87" fmla="*/ 1198082 w 1363336"/>
                      <a:gd name="connsiteY87" fmla="*/ 18675 h 371915"/>
                      <a:gd name="connsiteX88" fmla="*/ 1211853 w 1363336"/>
                      <a:gd name="connsiteY88" fmla="*/ 27374 h 371915"/>
                      <a:gd name="connsiteX89" fmla="*/ 1225623 w 1363336"/>
                      <a:gd name="connsiteY89" fmla="*/ 58073 h 371915"/>
                      <a:gd name="connsiteX90" fmla="*/ 1239394 w 1363336"/>
                      <a:gd name="connsiteY90" fmla="*/ 120162 h 371915"/>
                      <a:gd name="connsiteX91" fmla="*/ 1253165 w 1363336"/>
                      <a:gd name="connsiteY91" fmla="*/ 208651 h 371915"/>
                      <a:gd name="connsiteX92" fmla="*/ 1266935 w 1363336"/>
                      <a:gd name="connsiteY92" fmla="*/ 297477 h 371915"/>
                      <a:gd name="connsiteX93" fmla="*/ 1280706 w 1363336"/>
                      <a:gd name="connsiteY93" fmla="*/ 356470 h 371915"/>
                      <a:gd name="connsiteX94" fmla="*/ 1294477 w 1363336"/>
                      <a:gd name="connsiteY94" fmla="*/ 371916 h 371915"/>
                      <a:gd name="connsiteX95" fmla="*/ 1308247 w 1363336"/>
                      <a:gd name="connsiteY95" fmla="*/ 343042 h 371915"/>
                      <a:gd name="connsiteX96" fmla="*/ 1322018 w 1363336"/>
                      <a:gd name="connsiteY96" fmla="*/ 278616 h 371915"/>
                      <a:gd name="connsiteX97" fmla="*/ 1335789 w 1363336"/>
                      <a:gd name="connsiteY97" fmla="*/ 206612 h 371915"/>
                      <a:gd name="connsiteX98" fmla="*/ 1349566 w 1363336"/>
                      <a:gd name="connsiteY98" fmla="*/ 162508 h 371915"/>
                      <a:gd name="connsiteX99" fmla="*/ 1363336 w 1363336"/>
                      <a:gd name="connsiteY99" fmla="*/ 163953 h 3719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</a:cxnLst>
                    <a:rect l="l" t="t" r="r" b="b"/>
                    <a:pathLst>
                      <a:path w="1363336" h="371915">
                        <a:moveTo>
                          <a:pt x="0" y="197904"/>
                        </a:moveTo>
                        <a:lnTo>
                          <a:pt x="13771" y="241090"/>
                        </a:lnTo>
                        <a:lnTo>
                          <a:pt x="27542" y="280308"/>
                        </a:lnTo>
                        <a:lnTo>
                          <a:pt x="41313" y="311696"/>
                        </a:lnTo>
                        <a:lnTo>
                          <a:pt x="55085" y="332015"/>
                        </a:lnTo>
                        <a:lnTo>
                          <a:pt x="68855" y="340665"/>
                        </a:lnTo>
                        <a:lnTo>
                          <a:pt x="82627" y="340176"/>
                        </a:lnTo>
                        <a:lnTo>
                          <a:pt x="96397" y="334695"/>
                        </a:lnTo>
                        <a:lnTo>
                          <a:pt x="110169" y="327881"/>
                        </a:lnTo>
                        <a:lnTo>
                          <a:pt x="123939" y="321443"/>
                        </a:lnTo>
                        <a:lnTo>
                          <a:pt x="137711" y="314722"/>
                        </a:lnTo>
                        <a:lnTo>
                          <a:pt x="151482" y="305513"/>
                        </a:lnTo>
                        <a:lnTo>
                          <a:pt x="165253" y="292194"/>
                        </a:lnTo>
                        <a:lnTo>
                          <a:pt x="179024" y="275997"/>
                        </a:lnTo>
                        <a:lnTo>
                          <a:pt x="192795" y="260977"/>
                        </a:lnTo>
                        <a:lnTo>
                          <a:pt x="206566" y="250700"/>
                        </a:lnTo>
                        <a:lnTo>
                          <a:pt x="220337" y="244649"/>
                        </a:lnTo>
                        <a:lnTo>
                          <a:pt x="234108" y="238157"/>
                        </a:lnTo>
                        <a:lnTo>
                          <a:pt x="247879" y="226363"/>
                        </a:lnTo>
                        <a:lnTo>
                          <a:pt x="261650" y="208277"/>
                        </a:lnTo>
                        <a:lnTo>
                          <a:pt x="275421" y="186913"/>
                        </a:lnTo>
                        <a:lnTo>
                          <a:pt x="289192" y="165946"/>
                        </a:lnTo>
                        <a:lnTo>
                          <a:pt x="302963" y="146834"/>
                        </a:lnTo>
                        <a:lnTo>
                          <a:pt x="316734" y="128995"/>
                        </a:lnTo>
                        <a:lnTo>
                          <a:pt x="330505" y="111417"/>
                        </a:lnTo>
                        <a:lnTo>
                          <a:pt x="344277" y="93485"/>
                        </a:lnTo>
                        <a:lnTo>
                          <a:pt x="358047" y="75241"/>
                        </a:lnTo>
                        <a:lnTo>
                          <a:pt x="371819" y="58138"/>
                        </a:lnTo>
                        <a:lnTo>
                          <a:pt x="385589" y="46195"/>
                        </a:lnTo>
                        <a:lnTo>
                          <a:pt x="399361" y="46447"/>
                        </a:lnTo>
                        <a:lnTo>
                          <a:pt x="413132" y="67632"/>
                        </a:lnTo>
                        <a:lnTo>
                          <a:pt x="426903" y="114907"/>
                        </a:lnTo>
                        <a:lnTo>
                          <a:pt x="440674" y="181031"/>
                        </a:lnTo>
                        <a:lnTo>
                          <a:pt x="454445" y="244277"/>
                        </a:lnTo>
                        <a:lnTo>
                          <a:pt x="468216" y="281441"/>
                        </a:lnTo>
                        <a:lnTo>
                          <a:pt x="481987" y="282950"/>
                        </a:lnTo>
                        <a:lnTo>
                          <a:pt x="495758" y="254369"/>
                        </a:lnTo>
                        <a:lnTo>
                          <a:pt x="509529" y="209600"/>
                        </a:lnTo>
                        <a:lnTo>
                          <a:pt x="523299" y="163626"/>
                        </a:lnTo>
                        <a:lnTo>
                          <a:pt x="537070" y="126739"/>
                        </a:lnTo>
                        <a:lnTo>
                          <a:pt x="550841" y="102697"/>
                        </a:lnTo>
                        <a:lnTo>
                          <a:pt x="564611" y="90896"/>
                        </a:lnTo>
                        <a:lnTo>
                          <a:pt x="578382" y="88879"/>
                        </a:lnTo>
                        <a:lnTo>
                          <a:pt x="592153" y="93655"/>
                        </a:lnTo>
                        <a:lnTo>
                          <a:pt x="605923" y="102317"/>
                        </a:lnTo>
                        <a:lnTo>
                          <a:pt x="619701" y="112456"/>
                        </a:lnTo>
                        <a:lnTo>
                          <a:pt x="633471" y="122309"/>
                        </a:lnTo>
                        <a:lnTo>
                          <a:pt x="647242" y="130693"/>
                        </a:lnTo>
                        <a:lnTo>
                          <a:pt x="661013" y="136804"/>
                        </a:lnTo>
                        <a:lnTo>
                          <a:pt x="674783" y="140018"/>
                        </a:lnTo>
                        <a:lnTo>
                          <a:pt x="688554" y="139789"/>
                        </a:lnTo>
                        <a:lnTo>
                          <a:pt x="702325" y="135661"/>
                        </a:lnTo>
                        <a:lnTo>
                          <a:pt x="716095" y="127399"/>
                        </a:lnTo>
                        <a:lnTo>
                          <a:pt x="729866" y="115146"/>
                        </a:lnTo>
                        <a:lnTo>
                          <a:pt x="743637" y="99567"/>
                        </a:lnTo>
                        <a:lnTo>
                          <a:pt x="757407" y="81895"/>
                        </a:lnTo>
                        <a:lnTo>
                          <a:pt x="771178" y="63871"/>
                        </a:lnTo>
                        <a:lnTo>
                          <a:pt x="784949" y="47507"/>
                        </a:lnTo>
                        <a:lnTo>
                          <a:pt x="798719" y="34859"/>
                        </a:lnTo>
                        <a:lnTo>
                          <a:pt x="812490" y="27869"/>
                        </a:lnTo>
                        <a:lnTo>
                          <a:pt x="826261" y="28082"/>
                        </a:lnTo>
                        <a:lnTo>
                          <a:pt x="840031" y="35903"/>
                        </a:lnTo>
                        <a:lnTo>
                          <a:pt x="853802" y="49471"/>
                        </a:lnTo>
                        <a:lnTo>
                          <a:pt x="867579" y="64417"/>
                        </a:lnTo>
                        <a:lnTo>
                          <a:pt x="881350" y="75761"/>
                        </a:lnTo>
                        <a:lnTo>
                          <a:pt x="895120" y="81051"/>
                        </a:lnTo>
                        <a:lnTo>
                          <a:pt x="908891" y="81584"/>
                        </a:lnTo>
                        <a:lnTo>
                          <a:pt x="922662" y="80144"/>
                        </a:lnTo>
                        <a:lnTo>
                          <a:pt x="936432" y="77488"/>
                        </a:lnTo>
                        <a:lnTo>
                          <a:pt x="950203" y="71323"/>
                        </a:lnTo>
                        <a:lnTo>
                          <a:pt x="963974" y="58865"/>
                        </a:lnTo>
                        <a:lnTo>
                          <a:pt x="977744" y="40473"/>
                        </a:lnTo>
                        <a:lnTo>
                          <a:pt x="991515" y="20767"/>
                        </a:lnTo>
                        <a:lnTo>
                          <a:pt x="1005286" y="5957"/>
                        </a:lnTo>
                        <a:lnTo>
                          <a:pt x="1019057" y="0"/>
                        </a:lnTo>
                        <a:lnTo>
                          <a:pt x="1032827" y="3213"/>
                        </a:lnTo>
                        <a:lnTo>
                          <a:pt x="1046598" y="12918"/>
                        </a:lnTo>
                        <a:lnTo>
                          <a:pt x="1060369" y="24939"/>
                        </a:lnTo>
                        <a:lnTo>
                          <a:pt x="1074139" y="35807"/>
                        </a:lnTo>
                        <a:lnTo>
                          <a:pt x="1087910" y="43719"/>
                        </a:lnTo>
                        <a:lnTo>
                          <a:pt x="1101687" y="48168"/>
                        </a:lnTo>
                        <a:lnTo>
                          <a:pt x="1115458" y="49244"/>
                        </a:lnTo>
                        <a:lnTo>
                          <a:pt x="1129229" y="47171"/>
                        </a:lnTo>
                        <a:lnTo>
                          <a:pt x="1142999" y="42368"/>
                        </a:lnTo>
                        <a:lnTo>
                          <a:pt x="1156770" y="35606"/>
                        </a:lnTo>
                        <a:lnTo>
                          <a:pt x="1170541" y="27972"/>
                        </a:lnTo>
                        <a:lnTo>
                          <a:pt x="1184311" y="21179"/>
                        </a:lnTo>
                        <a:lnTo>
                          <a:pt x="1198082" y="18675"/>
                        </a:lnTo>
                        <a:lnTo>
                          <a:pt x="1211853" y="27374"/>
                        </a:lnTo>
                        <a:lnTo>
                          <a:pt x="1225623" y="58073"/>
                        </a:lnTo>
                        <a:lnTo>
                          <a:pt x="1239394" y="120162"/>
                        </a:lnTo>
                        <a:lnTo>
                          <a:pt x="1253165" y="208651"/>
                        </a:lnTo>
                        <a:lnTo>
                          <a:pt x="1266935" y="297477"/>
                        </a:lnTo>
                        <a:lnTo>
                          <a:pt x="1280706" y="356470"/>
                        </a:lnTo>
                        <a:lnTo>
                          <a:pt x="1294477" y="371916"/>
                        </a:lnTo>
                        <a:lnTo>
                          <a:pt x="1308247" y="343042"/>
                        </a:lnTo>
                        <a:lnTo>
                          <a:pt x="1322018" y="278616"/>
                        </a:lnTo>
                        <a:lnTo>
                          <a:pt x="1335789" y="206612"/>
                        </a:lnTo>
                        <a:lnTo>
                          <a:pt x="1349566" y="162508"/>
                        </a:lnTo>
                        <a:lnTo>
                          <a:pt x="1363336" y="163953"/>
                        </a:lnTo>
                      </a:path>
                    </a:pathLst>
                  </a:custGeom>
                  <a:noFill/>
                  <a:ln w="32635" cap="rnd">
                    <a:solidFill>
                      <a:srgbClr val="C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D8D80D4F-AEEC-9497-AD67-69CA326AEAAF}"/>
                      </a:ext>
                    </a:extLst>
                  </p:cNvPr>
                  <p:cNvSpPr/>
                  <p:nvPr/>
                </p:nvSpPr>
                <p:spPr>
                  <a:xfrm>
                    <a:off x="5024249" y="3119113"/>
                    <a:ext cx="6535" cy="409107"/>
                  </a:xfrm>
                  <a:custGeom>
                    <a:avLst/>
                    <a:gdLst>
                      <a:gd name="connsiteX0" fmla="*/ 0 w 6535"/>
                      <a:gd name="connsiteY0" fmla="*/ 409107 h 409107"/>
                      <a:gd name="connsiteX1" fmla="*/ 0 w 6535"/>
                      <a:gd name="connsiteY1" fmla="*/ 0 h 409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535" h="409107">
                        <a:moveTo>
                          <a:pt x="0" y="409107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32635" cap="sq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" name="Freeform: Shape 54">
                    <a:extLst>
                      <a:ext uri="{FF2B5EF4-FFF2-40B4-BE49-F238E27FC236}">
                        <a16:creationId xmlns:a16="http://schemas.microsoft.com/office/drawing/2014/main" id="{ABAD591F-77ED-610E-16A5-8AE36EB2FC2D}"/>
                      </a:ext>
                    </a:extLst>
                  </p:cNvPr>
                  <p:cNvSpPr/>
                  <p:nvPr/>
                </p:nvSpPr>
                <p:spPr>
                  <a:xfrm>
                    <a:off x="6523919" y="3119113"/>
                    <a:ext cx="6535" cy="409107"/>
                  </a:xfrm>
                  <a:custGeom>
                    <a:avLst/>
                    <a:gdLst>
                      <a:gd name="connsiteX0" fmla="*/ 0 w 6535"/>
                      <a:gd name="connsiteY0" fmla="*/ 409107 h 409107"/>
                      <a:gd name="connsiteX1" fmla="*/ 0 w 6535"/>
                      <a:gd name="connsiteY1" fmla="*/ 0 h 409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535" h="409107">
                        <a:moveTo>
                          <a:pt x="0" y="409107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32635" cap="sq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6" name="Freeform: Shape 55">
                    <a:extLst>
                      <a:ext uri="{FF2B5EF4-FFF2-40B4-BE49-F238E27FC236}">
                        <a16:creationId xmlns:a16="http://schemas.microsoft.com/office/drawing/2014/main" id="{BBA76B00-BC9A-9915-2D1E-89F94A1E53A4}"/>
                      </a:ext>
                    </a:extLst>
                  </p:cNvPr>
                  <p:cNvSpPr/>
                  <p:nvPr/>
                </p:nvSpPr>
                <p:spPr>
                  <a:xfrm>
                    <a:off x="5024249" y="3528221"/>
                    <a:ext cx="1499669" cy="6589"/>
                  </a:xfrm>
                  <a:custGeom>
                    <a:avLst/>
                    <a:gdLst>
                      <a:gd name="connsiteX0" fmla="*/ 0 w 1499669"/>
                      <a:gd name="connsiteY0" fmla="*/ 0 h 6589"/>
                      <a:gd name="connsiteX1" fmla="*/ 1499670 w 1499669"/>
                      <a:gd name="connsiteY1" fmla="*/ 0 h 6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99669" h="6589">
                        <a:moveTo>
                          <a:pt x="0" y="0"/>
                        </a:moveTo>
                        <a:lnTo>
                          <a:pt x="1499670" y="0"/>
                        </a:lnTo>
                      </a:path>
                    </a:pathLst>
                  </a:custGeom>
                  <a:noFill/>
                  <a:ln w="32635" cap="sq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7" name="Freeform: Shape 56">
                    <a:extLst>
                      <a:ext uri="{FF2B5EF4-FFF2-40B4-BE49-F238E27FC236}">
                        <a16:creationId xmlns:a16="http://schemas.microsoft.com/office/drawing/2014/main" id="{61F513FB-653F-1E45-7EB2-B157ECB946C1}"/>
                      </a:ext>
                    </a:extLst>
                  </p:cNvPr>
                  <p:cNvSpPr/>
                  <p:nvPr/>
                </p:nvSpPr>
                <p:spPr>
                  <a:xfrm>
                    <a:off x="5024249" y="3119113"/>
                    <a:ext cx="1499669" cy="6589"/>
                  </a:xfrm>
                  <a:custGeom>
                    <a:avLst/>
                    <a:gdLst>
                      <a:gd name="connsiteX0" fmla="*/ 0 w 1499669"/>
                      <a:gd name="connsiteY0" fmla="*/ 0 h 6589"/>
                      <a:gd name="connsiteX1" fmla="*/ 1499670 w 1499669"/>
                      <a:gd name="connsiteY1" fmla="*/ 0 h 6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99669" h="6589">
                        <a:moveTo>
                          <a:pt x="0" y="0"/>
                        </a:moveTo>
                        <a:lnTo>
                          <a:pt x="1499670" y="0"/>
                        </a:lnTo>
                      </a:path>
                    </a:pathLst>
                  </a:custGeom>
                  <a:noFill/>
                  <a:ln w="32635" cap="sq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20" name="Graphic 19">
                <a:extLst>
                  <a:ext uri="{FF2B5EF4-FFF2-40B4-BE49-F238E27FC236}">
                    <a16:creationId xmlns:a16="http://schemas.microsoft.com/office/drawing/2014/main" id="{077CB6BF-9787-8003-321C-2B154BBE3E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595776" y="1143022"/>
                <a:ext cx="832016" cy="729682"/>
              </a:xfrm>
              <a:prstGeom prst="rect">
                <a:avLst/>
              </a:prstGeom>
            </p:spPr>
          </p:pic>
          <p:sp>
            <p:nvSpPr>
              <p:cNvPr id="21" name="Right Brace 20">
                <a:extLst>
                  <a:ext uri="{FF2B5EF4-FFF2-40B4-BE49-F238E27FC236}">
                    <a16:creationId xmlns:a16="http://schemas.microsoft.com/office/drawing/2014/main" id="{B9C01EE5-F9BF-6FED-8BD6-18505C92D6D1}"/>
                  </a:ext>
                </a:extLst>
              </p:cNvPr>
              <p:cNvSpPr/>
              <p:nvPr/>
            </p:nvSpPr>
            <p:spPr>
              <a:xfrm>
                <a:off x="7225004" y="516095"/>
                <a:ext cx="327541" cy="2010564"/>
              </a:xfrm>
              <a:prstGeom prst="rightBrac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E33C54F3-9FC4-8D74-81AE-5122B7C6E503}"/>
                      </a:ext>
                    </a:extLst>
                  </p:cNvPr>
                  <p:cNvSpPr txBox="1"/>
                  <p:nvPr/>
                </p:nvSpPr>
                <p:spPr>
                  <a:xfrm>
                    <a:off x="6765900" y="2629740"/>
                    <a:ext cx="315471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E33C54F3-9FC4-8D74-81AE-5122B7C6E5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65900" y="2629740"/>
                    <a:ext cx="315471" cy="21544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70588" b="-16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C6299666-2E3E-8470-7F90-2AF1F77701A8}"/>
                  </a:ext>
                </a:extLst>
              </p:cNvPr>
              <p:cNvGrpSpPr/>
              <p:nvPr/>
            </p:nvGrpSpPr>
            <p:grpSpPr>
              <a:xfrm>
                <a:off x="6585282" y="2684073"/>
                <a:ext cx="824428" cy="627227"/>
                <a:chOff x="6321290" y="2388329"/>
                <a:chExt cx="824428" cy="627227"/>
              </a:xfrm>
            </p:grpSpPr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48102112-CEB8-3CDD-A24C-8AFCE16BD8E6}"/>
                    </a:ext>
                  </a:extLst>
                </p:cNvPr>
                <p:cNvSpPr/>
                <p:nvPr/>
              </p:nvSpPr>
              <p:spPr>
                <a:xfrm>
                  <a:off x="6387332" y="2388329"/>
                  <a:ext cx="663503" cy="627227"/>
                </a:xfrm>
                <a:custGeom>
                  <a:avLst/>
                  <a:gdLst>
                    <a:gd name="connsiteX0" fmla="*/ 0 w 663503"/>
                    <a:gd name="connsiteY0" fmla="*/ 627228 h 627227"/>
                    <a:gd name="connsiteX1" fmla="*/ 663503 w 663503"/>
                    <a:gd name="connsiteY1" fmla="*/ 627228 h 627227"/>
                    <a:gd name="connsiteX2" fmla="*/ 663503 w 663503"/>
                    <a:gd name="connsiteY2" fmla="*/ 0 h 627227"/>
                    <a:gd name="connsiteX3" fmla="*/ 0 w 663503"/>
                    <a:gd name="connsiteY3" fmla="*/ 0 h 627227"/>
                    <a:gd name="connsiteX4" fmla="*/ 0 w 663503"/>
                    <a:gd name="connsiteY4" fmla="*/ 627228 h 627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3503" h="627227">
                      <a:moveTo>
                        <a:pt x="0" y="627228"/>
                      </a:moveTo>
                      <a:lnTo>
                        <a:pt x="663503" y="627228"/>
                      </a:lnTo>
                      <a:lnTo>
                        <a:pt x="663503" y="0"/>
                      </a:lnTo>
                      <a:lnTo>
                        <a:pt x="0" y="0"/>
                      </a:lnTo>
                      <a:lnTo>
                        <a:pt x="0" y="627228"/>
                      </a:lnTo>
                      <a:close/>
                    </a:path>
                  </a:pathLst>
                </a:custGeom>
                <a:noFill/>
                <a:ln w="441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98625607-79C1-26AD-FF8B-A0BA9774C32E}"/>
                    </a:ext>
                  </a:extLst>
                </p:cNvPr>
                <p:cNvSpPr/>
                <p:nvPr/>
              </p:nvSpPr>
              <p:spPr>
                <a:xfrm>
                  <a:off x="6419438" y="2513633"/>
                  <a:ext cx="433814" cy="436052"/>
                </a:xfrm>
                <a:custGeom>
                  <a:avLst/>
                  <a:gdLst>
                    <a:gd name="connsiteX0" fmla="*/ 433814 w 433814"/>
                    <a:gd name="connsiteY0" fmla="*/ 218027 h 436052"/>
                    <a:gd name="connsiteX1" fmla="*/ 417302 w 433814"/>
                    <a:gd name="connsiteY1" fmla="*/ 134591 h 436052"/>
                    <a:gd name="connsiteX2" fmla="*/ 370284 w 433814"/>
                    <a:gd name="connsiteY2" fmla="*/ 63859 h 436052"/>
                    <a:gd name="connsiteX3" fmla="*/ 299914 w 433814"/>
                    <a:gd name="connsiteY3" fmla="*/ 16596 h 436052"/>
                    <a:gd name="connsiteX4" fmla="*/ 216907 w 433814"/>
                    <a:gd name="connsiteY4" fmla="*/ 0 h 436052"/>
                    <a:gd name="connsiteX5" fmla="*/ 133901 w 433814"/>
                    <a:gd name="connsiteY5" fmla="*/ 16596 h 436052"/>
                    <a:gd name="connsiteX6" fmla="*/ 63531 w 433814"/>
                    <a:gd name="connsiteY6" fmla="*/ 63859 h 436052"/>
                    <a:gd name="connsiteX7" fmla="*/ 16511 w 433814"/>
                    <a:gd name="connsiteY7" fmla="*/ 134591 h 436052"/>
                    <a:gd name="connsiteX8" fmla="*/ 0 w 433814"/>
                    <a:gd name="connsiteY8" fmla="*/ 218027 h 436052"/>
                    <a:gd name="connsiteX9" fmla="*/ 16511 w 433814"/>
                    <a:gd name="connsiteY9" fmla="*/ 301462 h 436052"/>
                    <a:gd name="connsiteX10" fmla="*/ 63531 w 433814"/>
                    <a:gd name="connsiteY10" fmla="*/ 372194 h 436052"/>
                    <a:gd name="connsiteX11" fmla="*/ 133901 w 433814"/>
                    <a:gd name="connsiteY11" fmla="*/ 419459 h 436052"/>
                    <a:gd name="connsiteX12" fmla="*/ 216907 w 433814"/>
                    <a:gd name="connsiteY12" fmla="*/ 436052 h 436052"/>
                    <a:gd name="connsiteX13" fmla="*/ 299914 w 433814"/>
                    <a:gd name="connsiteY13" fmla="*/ 419459 h 436052"/>
                    <a:gd name="connsiteX14" fmla="*/ 370284 w 433814"/>
                    <a:gd name="connsiteY14" fmla="*/ 372194 h 436052"/>
                    <a:gd name="connsiteX15" fmla="*/ 417302 w 433814"/>
                    <a:gd name="connsiteY15" fmla="*/ 301462 h 436052"/>
                    <a:gd name="connsiteX16" fmla="*/ 433814 w 433814"/>
                    <a:gd name="connsiteY16" fmla="*/ 218027 h 436052"/>
                    <a:gd name="connsiteX17" fmla="*/ 216907 w 433814"/>
                    <a:gd name="connsiteY17" fmla="*/ 218027 h 436052"/>
                    <a:gd name="connsiteX18" fmla="*/ 216907 w 433814"/>
                    <a:gd name="connsiteY18" fmla="*/ 218027 h 436052"/>
                    <a:gd name="connsiteX19" fmla="*/ 216907 w 433814"/>
                    <a:gd name="connsiteY19" fmla="*/ 218027 h 436052"/>
                    <a:gd name="connsiteX20" fmla="*/ 216907 w 433814"/>
                    <a:gd name="connsiteY20" fmla="*/ 218027 h 436052"/>
                    <a:gd name="connsiteX21" fmla="*/ 216907 w 433814"/>
                    <a:gd name="connsiteY21" fmla="*/ 218027 h 436052"/>
                    <a:gd name="connsiteX22" fmla="*/ 216907 w 433814"/>
                    <a:gd name="connsiteY22" fmla="*/ 218027 h 436052"/>
                    <a:gd name="connsiteX23" fmla="*/ 216907 w 433814"/>
                    <a:gd name="connsiteY23" fmla="*/ 218027 h 436052"/>
                    <a:gd name="connsiteX24" fmla="*/ 216907 w 433814"/>
                    <a:gd name="connsiteY24" fmla="*/ 218027 h 436052"/>
                    <a:gd name="connsiteX25" fmla="*/ 216907 w 433814"/>
                    <a:gd name="connsiteY25" fmla="*/ 218027 h 436052"/>
                    <a:gd name="connsiteX26" fmla="*/ 216907 w 433814"/>
                    <a:gd name="connsiteY26" fmla="*/ 218027 h 436052"/>
                    <a:gd name="connsiteX27" fmla="*/ 216907 w 433814"/>
                    <a:gd name="connsiteY27" fmla="*/ 218027 h 436052"/>
                    <a:gd name="connsiteX28" fmla="*/ 216907 w 433814"/>
                    <a:gd name="connsiteY28" fmla="*/ 218027 h 436052"/>
                    <a:gd name="connsiteX29" fmla="*/ 216907 w 433814"/>
                    <a:gd name="connsiteY29" fmla="*/ 218027 h 436052"/>
                    <a:gd name="connsiteX30" fmla="*/ 216907 w 433814"/>
                    <a:gd name="connsiteY30" fmla="*/ 218027 h 436052"/>
                    <a:gd name="connsiteX31" fmla="*/ 216907 w 433814"/>
                    <a:gd name="connsiteY31" fmla="*/ 218027 h 436052"/>
                    <a:gd name="connsiteX32" fmla="*/ 216907 w 433814"/>
                    <a:gd name="connsiteY32" fmla="*/ 218027 h 436052"/>
                    <a:gd name="connsiteX33" fmla="*/ 216907 w 433814"/>
                    <a:gd name="connsiteY33" fmla="*/ 218027 h 436052"/>
                    <a:gd name="connsiteX34" fmla="*/ 216907 w 433814"/>
                    <a:gd name="connsiteY34" fmla="*/ 218027 h 436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433814" h="436052">
                      <a:moveTo>
                        <a:pt x="433814" y="218027"/>
                      </a:moveTo>
                      <a:cubicBezTo>
                        <a:pt x="433814" y="189396"/>
                        <a:pt x="428204" y="161043"/>
                        <a:pt x="417302" y="134591"/>
                      </a:cubicBezTo>
                      <a:cubicBezTo>
                        <a:pt x="406403" y="108140"/>
                        <a:pt x="390426" y="84104"/>
                        <a:pt x="370284" y="63859"/>
                      </a:cubicBezTo>
                      <a:cubicBezTo>
                        <a:pt x="350143" y="43614"/>
                        <a:pt x="326230" y="27553"/>
                        <a:pt x="299914" y="16596"/>
                      </a:cubicBezTo>
                      <a:cubicBezTo>
                        <a:pt x="273599" y="5640"/>
                        <a:pt x="245392" y="0"/>
                        <a:pt x="216907" y="0"/>
                      </a:cubicBezTo>
                      <a:cubicBezTo>
                        <a:pt x="188423" y="0"/>
                        <a:pt x="160216" y="5640"/>
                        <a:pt x="133901" y="16596"/>
                      </a:cubicBezTo>
                      <a:cubicBezTo>
                        <a:pt x="107585" y="27553"/>
                        <a:pt x="83672" y="43614"/>
                        <a:pt x="63531" y="63859"/>
                      </a:cubicBezTo>
                      <a:cubicBezTo>
                        <a:pt x="43389" y="84104"/>
                        <a:pt x="27412" y="108140"/>
                        <a:pt x="16511" y="134591"/>
                      </a:cubicBezTo>
                      <a:cubicBezTo>
                        <a:pt x="5611" y="161043"/>
                        <a:pt x="0" y="189396"/>
                        <a:pt x="0" y="218027"/>
                      </a:cubicBezTo>
                      <a:cubicBezTo>
                        <a:pt x="0" y="246658"/>
                        <a:pt x="5611" y="275010"/>
                        <a:pt x="16511" y="301462"/>
                      </a:cubicBezTo>
                      <a:cubicBezTo>
                        <a:pt x="27412" y="327914"/>
                        <a:pt x="43389" y="351948"/>
                        <a:pt x="63531" y="372194"/>
                      </a:cubicBezTo>
                      <a:cubicBezTo>
                        <a:pt x="83672" y="392440"/>
                        <a:pt x="107585" y="408500"/>
                        <a:pt x="133901" y="419459"/>
                      </a:cubicBezTo>
                      <a:cubicBezTo>
                        <a:pt x="160216" y="430414"/>
                        <a:pt x="188423" y="436052"/>
                        <a:pt x="216907" y="436052"/>
                      </a:cubicBezTo>
                      <a:cubicBezTo>
                        <a:pt x="245392" y="436052"/>
                        <a:pt x="273599" y="430414"/>
                        <a:pt x="299914" y="419459"/>
                      </a:cubicBezTo>
                      <a:cubicBezTo>
                        <a:pt x="326230" y="408500"/>
                        <a:pt x="350143" y="392440"/>
                        <a:pt x="370284" y="372194"/>
                      </a:cubicBezTo>
                      <a:cubicBezTo>
                        <a:pt x="390426" y="351948"/>
                        <a:pt x="406403" y="327914"/>
                        <a:pt x="417302" y="301462"/>
                      </a:cubicBezTo>
                      <a:cubicBezTo>
                        <a:pt x="428204" y="275010"/>
                        <a:pt x="433814" y="246658"/>
                        <a:pt x="433814" y="218027"/>
                      </a:cubicBezTo>
                      <a:moveTo>
                        <a:pt x="216907" y="218027"/>
                      </a:moveTo>
                      <a:cubicBezTo>
                        <a:pt x="216907" y="218027"/>
                        <a:pt x="216907" y="218027"/>
                        <a:pt x="216907" y="218027"/>
                      </a:cubicBezTo>
                      <a:cubicBezTo>
                        <a:pt x="216907" y="218027"/>
                        <a:pt x="216907" y="218027"/>
                        <a:pt x="216907" y="218027"/>
                      </a:cubicBezTo>
                      <a:cubicBezTo>
                        <a:pt x="216907" y="218027"/>
                        <a:pt x="216907" y="218027"/>
                        <a:pt x="216907" y="218027"/>
                      </a:cubicBezTo>
                      <a:cubicBezTo>
                        <a:pt x="216907" y="218027"/>
                        <a:pt x="216907" y="218027"/>
                        <a:pt x="216907" y="218027"/>
                      </a:cubicBezTo>
                      <a:cubicBezTo>
                        <a:pt x="216907" y="218027"/>
                        <a:pt x="216907" y="218027"/>
                        <a:pt x="216907" y="218027"/>
                      </a:cubicBezTo>
                      <a:cubicBezTo>
                        <a:pt x="216907" y="218027"/>
                        <a:pt x="216907" y="218027"/>
                        <a:pt x="216907" y="218027"/>
                      </a:cubicBezTo>
                      <a:cubicBezTo>
                        <a:pt x="216907" y="218027"/>
                        <a:pt x="216907" y="218027"/>
                        <a:pt x="216907" y="218027"/>
                      </a:cubicBezTo>
                      <a:cubicBezTo>
                        <a:pt x="216907" y="218027"/>
                        <a:pt x="216907" y="218027"/>
                        <a:pt x="216907" y="218027"/>
                      </a:cubicBezTo>
                      <a:cubicBezTo>
                        <a:pt x="216907" y="218027"/>
                        <a:pt x="216907" y="218027"/>
                        <a:pt x="216907" y="218027"/>
                      </a:cubicBezTo>
                      <a:cubicBezTo>
                        <a:pt x="216907" y="218027"/>
                        <a:pt x="216907" y="218027"/>
                        <a:pt x="216907" y="218027"/>
                      </a:cubicBezTo>
                      <a:cubicBezTo>
                        <a:pt x="216907" y="218027"/>
                        <a:pt x="216907" y="218027"/>
                        <a:pt x="216907" y="218027"/>
                      </a:cubicBezTo>
                      <a:cubicBezTo>
                        <a:pt x="216907" y="218027"/>
                        <a:pt x="216907" y="218027"/>
                        <a:pt x="216907" y="218027"/>
                      </a:cubicBezTo>
                      <a:cubicBezTo>
                        <a:pt x="216907" y="218027"/>
                        <a:pt x="216907" y="218027"/>
                        <a:pt x="216907" y="218027"/>
                      </a:cubicBezTo>
                      <a:cubicBezTo>
                        <a:pt x="216907" y="218027"/>
                        <a:pt x="216907" y="218027"/>
                        <a:pt x="216907" y="218027"/>
                      </a:cubicBezTo>
                      <a:cubicBezTo>
                        <a:pt x="216907" y="218027"/>
                        <a:pt x="216907" y="218027"/>
                        <a:pt x="216907" y="218027"/>
                      </a:cubicBezTo>
                      <a:cubicBezTo>
                        <a:pt x="216907" y="218027"/>
                        <a:pt x="216907" y="218027"/>
                        <a:pt x="216907" y="218027"/>
                      </a:cubicBezTo>
                      <a:lnTo>
                        <a:pt x="216907" y="218027"/>
                      </a:lnTo>
                      <a:close/>
                    </a:path>
                  </a:pathLst>
                </a:custGeom>
                <a:noFill/>
                <a:ln w="441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90D70D8D-4B49-0A8F-21CB-0A8013E0D7DF}"/>
                    </a:ext>
                  </a:extLst>
                </p:cNvPr>
                <p:cNvSpPr/>
                <p:nvPr/>
              </p:nvSpPr>
              <p:spPr>
                <a:xfrm>
                  <a:off x="6512338" y="2607013"/>
                  <a:ext cx="248014" cy="249294"/>
                </a:xfrm>
                <a:custGeom>
                  <a:avLst/>
                  <a:gdLst>
                    <a:gd name="connsiteX0" fmla="*/ 248014 w 248014"/>
                    <a:gd name="connsiteY0" fmla="*/ 124647 h 249294"/>
                    <a:gd name="connsiteX1" fmla="*/ 238574 w 248014"/>
                    <a:gd name="connsiteY1" fmla="*/ 76947 h 249294"/>
                    <a:gd name="connsiteX2" fmla="*/ 211693 w 248014"/>
                    <a:gd name="connsiteY2" fmla="*/ 36509 h 249294"/>
                    <a:gd name="connsiteX3" fmla="*/ 171462 w 248014"/>
                    <a:gd name="connsiteY3" fmla="*/ 9488 h 249294"/>
                    <a:gd name="connsiteX4" fmla="*/ 124007 w 248014"/>
                    <a:gd name="connsiteY4" fmla="*/ 0 h 249294"/>
                    <a:gd name="connsiteX5" fmla="*/ 76552 w 248014"/>
                    <a:gd name="connsiteY5" fmla="*/ 9488 h 249294"/>
                    <a:gd name="connsiteX6" fmla="*/ 36321 w 248014"/>
                    <a:gd name="connsiteY6" fmla="*/ 36509 h 249294"/>
                    <a:gd name="connsiteX7" fmla="*/ 9440 w 248014"/>
                    <a:gd name="connsiteY7" fmla="*/ 76947 h 249294"/>
                    <a:gd name="connsiteX8" fmla="*/ 0 w 248014"/>
                    <a:gd name="connsiteY8" fmla="*/ 124647 h 249294"/>
                    <a:gd name="connsiteX9" fmla="*/ 9440 w 248014"/>
                    <a:gd name="connsiteY9" fmla="*/ 172347 h 249294"/>
                    <a:gd name="connsiteX10" fmla="*/ 36321 w 248014"/>
                    <a:gd name="connsiteY10" fmla="*/ 212786 h 249294"/>
                    <a:gd name="connsiteX11" fmla="*/ 76552 w 248014"/>
                    <a:gd name="connsiteY11" fmla="*/ 239806 h 249294"/>
                    <a:gd name="connsiteX12" fmla="*/ 124007 w 248014"/>
                    <a:gd name="connsiteY12" fmla="*/ 249294 h 249294"/>
                    <a:gd name="connsiteX13" fmla="*/ 171462 w 248014"/>
                    <a:gd name="connsiteY13" fmla="*/ 239806 h 249294"/>
                    <a:gd name="connsiteX14" fmla="*/ 211693 w 248014"/>
                    <a:gd name="connsiteY14" fmla="*/ 212786 h 249294"/>
                    <a:gd name="connsiteX15" fmla="*/ 238574 w 248014"/>
                    <a:gd name="connsiteY15" fmla="*/ 172347 h 249294"/>
                    <a:gd name="connsiteX16" fmla="*/ 248014 w 248014"/>
                    <a:gd name="connsiteY16" fmla="*/ 124647 h 249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48014" h="249294">
                      <a:moveTo>
                        <a:pt x="248014" y="124647"/>
                      </a:moveTo>
                      <a:cubicBezTo>
                        <a:pt x="248014" y="108279"/>
                        <a:pt x="244806" y="92069"/>
                        <a:pt x="238574" y="76947"/>
                      </a:cubicBezTo>
                      <a:cubicBezTo>
                        <a:pt x="232343" y="61824"/>
                        <a:pt x="223208" y="48083"/>
                        <a:pt x="211693" y="36509"/>
                      </a:cubicBezTo>
                      <a:cubicBezTo>
                        <a:pt x="200178" y="24934"/>
                        <a:pt x="186507" y="15752"/>
                        <a:pt x="171462" y="9488"/>
                      </a:cubicBezTo>
                      <a:cubicBezTo>
                        <a:pt x="156417" y="3225"/>
                        <a:pt x="140292" y="0"/>
                        <a:pt x="124007" y="0"/>
                      </a:cubicBezTo>
                      <a:cubicBezTo>
                        <a:pt x="107722" y="0"/>
                        <a:pt x="91597" y="3225"/>
                        <a:pt x="76552" y="9488"/>
                      </a:cubicBezTo>
                      <a:cubicBezTo>
                        <a:pt x="61507" y="15752"/>
                        <a:pt x="47836" y="24934"/>
                        <a:pt x="36321" y="36509"/>
                      </a:cubicBezTo>
                      <a:cubicBezTo>
                        <a:pt x="24806" y="48083"/>
                        <a:pt x="15671" y="61824"/>
                        <a:pt x="9440" y="76947"/>
                      </a:cubicBezTo>
                      <a:cubicBezTo>
                        <a:pt x="3208" y="92069"/>
                        <a:pt x="0" y="108279"/>
                        <a:pt x="0" y="124647"/>
                      </a:cubicBezTo>
                      <a:cubicBezTo>
                        <a:pt x="0" y="141015"/>
                        <a:pt x="3208" y="157225"/>
                        <a:pt x="9440" y="172347"/>
                      </a:cubicBezTo>
                      <a:cubicBezTo>
                        <a:pt x="15671" y="187470"/>
                        <a:pt x="24806" y="201211"/>
                        <a:pt x="36321" y="212786"/>
                      </a:cubicBezTo>
                      <a:cubicBezTo>
                        <a:pt x="47836" y="224360"/>
                        <a:pt x="61507" y="233540"/>
                        <a:pt x="76552" y="239806"/>
                      </a:cubicBezTo>
                      <a:cubicBezTo>
                        <a:pt x="91597" y="246067"/>
                        <a:pt x="107722" y="249294"/>
                        <a:pt x="124007" y="249294"/>
                      </a:cubicBezTo>
                      <a:cubicBezTo>
                        <a:pt x="140292" y="249294"/>
                        <a:pt x="156417" y="246067"/>
                        <a:pt x="171462" y="239806"/>
                      </a:cubicBezTo>
                      <a:cubicBezTo>
                        <a:pt x="186507" y="233540"/>
                        <a:pt x="200178" y="224360"/>
                        <a:pt x="211693" y="212786"/>
                      </a:cubicBezTo>
                      <a:cubicBezTo>
                        <a:pt x="223208" y="201211"/>
                        <a:pt x="232343" y="187470"/>
                        <a:pt x="238574" y="172347"/>
                      </a:cubicBezTo>
                      <a:cubicBezTo>
                        <a:pt x="244806" y="157225"/>
                        <a:pt x="248014" y="141015"/>
                        <a:pt x="248014" y="124647"/>
                      </a:cubicBezTo>
                    </a:path>
                  </a:pathLst>
                </a:custGeom>
                <a:noFill/>
                <a:ln w="22055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04AC6DBD-DCFB-AE76-B036-3AC5B1BC957D}"/>
                    </a:ext>
                  </a:extLst>
                </p:cNvPr>
                <p:cNvSpPr/>
                <p:nvPr/>
              </p:nvSpPr>
              <p:spPr>
                <a:xfrm>
                  <a:off x="6577338" y="2621163"/>
                  <a:ext cx="265684" cy="190096"/>
                </a:xfrm>
                <a:custGeom>
                  <a:avLst/>
                  <a:gdLst>
                    <a:gd name="connsiteX0" fmla="*/ 265684 w 265684"/>
                    <a:gd name="connsiteY0" fmla="*/ 110497 h 190096"/>
                    <a:gd name="connsiteX1" fmla="*/ 260654 w 265684"/>
                    <a:gd name="connsiteY1" fmla="*/ 78787 h 190096"/>
                    <a:gd name="connsiteX2" fmla="*/ 245967 w 265684"/>
                    <a:gd name="connsiteY2" fmla="*/ 49727 h 190096"/>
                    <a:gd name="connsiteX3" fmla="*/ 222820 w 265684"/>
                    <a:gd name="connsiteY3" fmla="*/ 25723 h 190096"/>
                    <a:gd name="connsiteX4" fmla="*/ 193075 w 265684"/>
                    <a:gd name="connsiteY4" fmla="*/ 8715 h 190096"/>
                    <a:gd name="connsiteX5" fmla="*/ 159090 w 265684"/>
                    <a:gd name="connsiteY5" fmla="*/ 0 h 190096"/>
                    <a:gd name="connsiteX6" fmla="*/ 123493 w 265684"/>
                    <a:gd name="connsiteY6" fmla="*/ 125 h 190096"/>
                    <a:gd name="connsiteX7" fmla="*/ 88948 w 265684"/>
                    <a:gd name="connsiteY7" fmla="*/ 8848 h 190096"/>
                    <a:gd name="connsiteX8" fmla="*/ 57909 w 265684"/>
                    <a:gd name="connsiteY8" fmla="*/ 25178 h 190096"/>
                    <a:gd name="connsiteX9" fmla="*/ 32406 w 265684"/>
                    <a:gd name="connsiteY9" fmla="*/ 47486 h 190096"/>
                    <a:gd name="connsiteX10" fmla="*/ 13879 w 265684"/>
                    <a:gd name="connsiteY10" fmla="*/ 73675 h 190096"/>
                    <a:gd name="connsiteX11" fmla="*/ 3072 w 265684"/>
                    <a:gd name="connsiteY11" fmla="*/ 101390 h 190096"/>
                    <a:gd name="connsiteX12" fmla="*/ 0 w 265684"/>
                    <a:gd name="connsiteY12" fmla="*/ 128248 h 190096"/>
                    <a:gd name="connsiteX13" fmla="*/ 3982 w 265684"/>
                    <a:gd name="connsiteY13" fmla="*/ 152062 h 190096"/>
                    <a:gd name="connsiteX14" fmla="*/ 13747 w 265684"/>
                    <a:gd name="connsiteY14" fmla="*/ 171038 h 190096"/>
                    <a:gd name="connsiteX15" fmla="*/ 27595 w 265684"/>
                    <a:gd name="connsiteY15" fmla="*/ 183922 h 190096"/>
                    <a:gd name="connsiteX16" fmla="*/ 43582 w 265684"/>
                    <a:gd name="connsiteY16" fmla="*/ 190097 h 190096"/>
                    <a:gd name="connsiteX17" fmla="*/ 59732 w 265684"/>
                    <a:gd name="connsiteY17" fmla="*/ 189601 h 190096"/>
                    <a:gd name="connsiteX18" fmla="*/ 74232 w 265684"/>
                    <a:gd name="connsiteY18" fmla="*/ 183087 h 190096"/>
                    <a:gd name="connsiteX19" fmla="*/ 85607 w 265684"/>
                    <a:gd name="connsiteY19" fmla="*/ 171721 h 190096"/>
                    <a:gd name="connsiteX20" fmla="*/ 92845 w 265684"/>
                    <a:gd name="connsiteY20" fmla="*/ 157034 h 190096"/>
                    <a:gd name="connsiteX21" fmla="*/ 95467 w 265684"/>
                    <a:gd name="connsiteY21" fmla="*/ 140743 h 190096"/>
                    <a:gd name="connsiteX22" fmla="*/ 93541 w 265684"/>
                    <a:gd name="connsiteY22" fmla="*/ 124571 h 190096"/>
                    <a:gd name="connsiteX23" fmla="*/ 87639 w 265684"/>
                    <a:gd name="connsiteY23" fmla="*/ 110065 h 190096"/>
                    <a:gd name="connsiteX24" fmla="*/ 78733 w 265684"/>
                    <a:gd name="connsiteY24" fmla="*/ 98459 h 190096"/>
                    <a:gd name="connsiteX25" fmla="*/ 68067 w 265684"/>
                    <a:gd name="connsiteY25" fmla="*/ 90565 h 190096"/>
                    <a:gd name="connsiteX26" fmla="*/ 57001 w 265684"/>
                    <a:gd name="connsiteY26" fmla="*/ 86719 h 190096"/>
                    <a:gd name="connsiteX27" fmla="*/ 46855 w 265684"/>
                    <a:gd name="connsiteY27" fmla="*/ 86791 h 190096"/>
                    <a:gd name="connsiteX28" fmla="*/ 38763 w 265684"/>
                    <a:gd name="connsiteY28" fmla="*/ 90230 h 190096"/>
                    <a:gd name="connsiteX29" fmla="*/ 33560 w 265684"/>
                    <a:gd name="connsiteY29" fmla="*/ 96158 h 190096"/>
                    <a:gd name="connsiteX30" fmla="*/ 31709 w 265684"/>
                    <a:gd name="connsiteY30" fmla="*/ 103497 h 190096"/>
                    <a:gd name="connsiteX31" fmla="*/ 33270 w 265684"/>
                    <a:gd name="connsiteY31" fmla="*/ 111100 h 190096"/>
                    <a:gd name="connsiteX32" fmla="*/ 37920 w 265684"/>
                    <a:gd name="connsiteY32" fmla="*/ 117891 h 190096"/>
                    <a:gd name="connsiteX33" fmla="*/ 45008 w 265684"/>
                    <a:gd name="connsiteY33" fmla="*/ 122977 h 190096"/>
                    <a:gd name="connsiteX34" fmla="*/ 53651 w 265684"/>
                    <a:gd name="connsiteY34" fmla="*/ 125741 h 190096"/>
                    <a:gd name="connsiteX35" fmla="*/ 62840 w 265684"/>
                    <a:gd name="connsiteY35" fmla="*/ 125894 h 190096"/>
                    <a:gd name="connsiteX36" fmla="*/ 71564 w 265684"/>
                    <a:gd name="connsiteY36" fmla="*/ 123481 h 190096"/>
                    <a:gd name="connsiteX37" fmla="*/ 78919 w 265684"/>
                    <a:gd name="connsiteY37" fmla="*/ 118862 h 190096"/>
                    <a:gd name="connsiteX38" fmla="*/ 84199 w 265684"/>
                    <a:gd name="connsiteY38" fmla="*/ 112644 h 190096"/>
                    <a:gd name="connsiteX39" fmla="*/ 86964 w 265684"/>
                    <a:gd name="connsiteY39" fmla="*/ 105600 h 190096"/>
                    <a:gd name="connsiteX40" fmla="*/ 87068 w 265684"/>
                    <a:gd name="connsiteY40" fmla="*/ 98568 h 190096"/>
                    <a:gd name="connsiteX41" fmla="*/ 84657 w 265684"/>
                    <a:gd name="connsiteY41" fmla="*/ 92354 h 190096"/>
                    <a:gd name="connsiteX42" fmla="*/ 80134 w 265684"/>
                    <a:gd name="connsiteY42" fmla="*/ 87639 h 190096"/>
                    <a:gd name="connsiteX43" fmla="*/ 74094 w 265684"/>
                    <a:gd name="connsiteY43" fmla="*/ 84913 h 190096"/>
                    <a:gd name="connsiteX44" fmla="*/ 67249 w 265684"/>
                    <a:gd name="connsiteY44" fmla="*/ 84428 h 190096"/>
                    <a:gd name="connsiteX45" fmla="*/ 60342 w 265684"/>
                    <a:gd name="connsiteY45" fmla="*/ 86188 h 190096"/>
                    <a:gd name="connsiteX46" fmla="*/ 54059 w 265684"/>
                    <a:gd name="connsiteY46" fmla="*/ 89958 h 190096"/>
                    <a:gd name="connsiteX47" fmla="*/ 48965 w 265684"/>
                    <a:gd name="connsiteY47" fmla="*/ 95310 h 190096"/>
                    <a:gd name="connsiteX48" fmla="*/ 45449 w 265684"/>
                    <a:gd name="connsiteY48" fmla="*/ 101682 h 190096"/>
                    <a:gd name="connsiteX49" fmla="*/ 43696 w 265684"/>
                    <a:gd name="connsiteY49" fmla="*/ 108440 h 190096"/>
                    <a:gd name="connsiteX50" fmla="*/ 43686 w 265684"/>
                    <a:gd name="connsiteY50" fmla="*/ 114963 h 190096"/>
                    <a:gd name="connsiteX51" fmla="*/ 45212 w 265684"/>
                    <a:gd name="connsiteY51" fmla="*/ 120697 h 190096"/>
                    <a:gd name="connsiteX52" fmla="*/ 47922 w 265684"/>
                    <a:gd name="connsiteY52" fmla="*/ 125213 h 190096"/>
                    <a:gd name="connsiteX53" fmla="*/ 51368 w 265684"/>
                    <a:gd name="connsiteY53" fmla="*/ 128246 h 190096"/>
                    <a:gd name="connsiteX54" fmla="*/ 55068 w 265684"/>
                    <a:gd name="connsiteY54" fmla="*/ 129700 h 190096"/>
                    <a:gd name="connsiteX55" fmla="*/ 58561 w 265684"/>
                    <a:gd name="connsiteY55" fmla="*/ 129648 h 190096"/>
                    <a:gd name="connsiteX56" fmla="*/ 61456 w 265684"/>
                    <a:gd name="connsiteY56" fmla="*/ 128307 h 190096"/>
                    <a:gd name="connsiteX57" fmla="*/ 63472 w 265684"/>
                    <a:gd name="connsiteY57" fmla="*/ 126000 h 190096"/>
                    <a:gd name="connsiteX58" fmla="*/ 64457 w 265684"/>
                    <a:gd name="connsiteY58" fmla="*/ 123109 h 190096"/>
                    <a:gd name="connsiteX59" fmla="*/ 64391 w 265684"/>
                    <a:gd name="connsiteY59" fmla="*/ 120029 h 190096"/>
                    <a:gd name="connsiteX60" fmla="*/ 63379 w 265684"/>
                    <a:gd name="connsiteY60" fmla="*/ 117121 h 190096"/>
                    <a:gd name="connsiteX61" fmla="*/ 61626 w 265684"/>
                    <a:gd name="connsiteY61" fmla="*/ 114677 h 190096"/>
                    <a:gd name="connsiteX62" fmla="*/ 59404 w 265684"/>
                    <a:gd name="connsiteY62" fmla="*/ 112899 h 190096"/>
                    <a:gd name="connsiteX63" fmla="*/ 57014 w 265684"/>
                    <a:gd name="connsiteY63" fmla="*/ 111880 h 190096"/>
                    <a:gd name="connsiteX64" fmla="*/ 54753 w 265684"/>
                    <a:gd name="connsiteY64" fmla="*/ 111610 h 190096"/>
                    <a:gd name="connsiteX65" fmla="*/ 52881 w 265684"/>
                    <a:gd name="connsiteY65" fmla="*/ 111987 h 190096"/>
                    <a:gd name="connsiteX66" fmla="*/ 51595 w 265684"/>
                    <a:gd name="connsiteY66" fmla="*/ 112839 h 190096"/>
                    <a:gd name="connsiteX67" fmla="*/ 51016 w 265684"/>
                    <a:gd name="connsiteY67" fmla="*/ 113950 h 190096"/>
                    <a:gd name="connsiteX68" fmla="*/ 51185 w 265684"/>
                    <a:gd name="connsiteY68" fmla="*/ 115088 h 190096"/>
                    <a:gd name="connsiteX69" fmla="*/ 52063 w 265684"/>
                    <a:gd name="connsiteY69" fmla="*/ 116033 h 190096"/>
                    <a:gd name="connsiteX70" fmla="*/ 53546 w 265684"/>
                    <a:gd name="connsiteY70" fmla="*/ 116597 h 190096"/>
                    <a:gd name="connsiteX71" fmla="*/ 55481 w 265684"/>
                    <a:gd name="connsiteY71" fmla="*/ 116639 h 190096"/>
                    <a:gd name="connsiteX72" fmla="*/ 57686 w 265684"/>
                    <a:gd name="connsiteY72" fmla="*/ 116082 h 190096"/>
                    <a:gd name="connsiteX73" fmla="*/ 59966 w 265684"/>
                    <a:gd name="connsiteY73" fmla="*/ 114903 h 190096"/>
                    <a:gd name="connsiteX74" fmla="*/ 62136 w 265684"/>
                    <a:gd name="connsiteY74" fmla="*/ 113142 h 190096"/>
                    <a:gd name="connsiteX75" fmla="*/ 64031 w 265684"/>
                    <a:gd name="connsiteY75" fmla="*/ 110887 h 190096"/>
                    <a:gd name="connsiteX76" fmla="*/ 65520 w 265684"/>
                    <a:gd name="connsiteY76" fmla="*/ 108265 h 190096"/>
                    <a:gd name="connsiteX77" fmla="*/ 66511 w 265684"/>
                    <a:gd name="connsiteY77" fmla="*/ 105430 h 190096"/>
                    <a:gd name="connsiteX78" fmla="*/ 66953 w 265684"/>
                    <a:gd name="connsiteY78" fmla="*/ 102553 h 190096"/>
                    <a:gd name="connsiteX79" fmla="*/ 66836 w 265684"/>
                    <a:gd name="connsiteY79" fmla="*/ 99806 h 190096"/>
                    <a:gd name="connsiteX80" fmla="*/ 66192 w 265684"/>
                    <a:gd name="connsiteY80" fmla="*/ 97359 h 190096"/>
                    <a:gd name="connsiteX81" fmla="*/ 65087 w 265684"/>
                    <a:gd name="connsiteY81" fmla="*/ 95366 h 190096"/>
                    <a:gd name="connsiteX82" fmla="*/ 63618 w 265684"/>
                    <a:gd name="connsiteY82" fmla="*/ 93961 h 190096"/>
                    <a:gd name="connsiteX83" fmla="*/ 61912 w 265684"/>
                    <a:gd name="connsiteY83" fmla="*/ 93250 h 190096"/>
                    <a:gd name="connsiteX84" fmla="*/ 60115 w 265684"/>
                    <a:gd name="connsiteY84" fmla="*/ 93305 h 190096"/>
                    <a:gd name="connsiteX85" fmla="*/ 58389 w 265684"/>
                    <a:gd name="connsiteY85" fmla="*/ 94162 h 190096"/>
                    <a:gd name="connsiteX86" fmla="*/ 56903 w 265684"/>
                    <a:gd name="connsiteY86" fmla="*/ 95812 h 190096"/>
                    <a:gd name="connsiteX87" fmla="*/ 55822 w 265684"/>
                    <a:gd name="connsiteY87" fmla="*/ 98200 h 190096"/>
                    <a:gd name="connsiteX88" fmla="*/ 55301 w 265684"/>
                    <a:gd name="connsiteY88" fmla="*/ 101225 h 190096"/>
                    <a:gd name="connsiteX89" fmla="*/ 55470 w 265684"/>
                    <a:gd name="connsiteY89" fmla="*/ 104738 h 190096"/>
                    <a:gd name="connsiteX90" fmla="*/ 56423 w 265684"/>
                    <a:gd name="connsiteY90" fmla="*/ 108551 h 190096"/>
                    <a:gd name="connsiteX91" fmla="*/ 58206 w 265684"/>
                    <a:gd name="connsiteY91" fmla="*/ 112443 h 190096"/>
                    <a:gd name="connsiteX92" fmla="*/ 60807 w 265684"/>
                    <a:gd name="connsiteY92" fmla="*/ 116173 h 190096"/>
                    <a:gd name="connsiteX93" fmla="*/ 64155 w 265684"/>
                    <a:gd name="connsiteY93" fmla="*/ 119498 h 190096"/>
                    <a:gd name="connsiteX94" fmla="*/ 68114 w 265684"/>
                    <a:gd name="connsiteY94" fmla="*/ 122190 h 190096"/>
                    <a:gd name="connsiteX95" fmla="*/ 72492 w 265684"/>
                    <a:gd name="connsiteY95" fmla="*/ 124054 h 190096"/>
                    <a:gd name="connsiteX96" fmla="*/ 77048 w 265684"/>
                    <a:gd name="connsiteY96" fmla="*/ 124950 h 190096"/>
                    <a:gd name="connsiteX97" fmla="*/ 81511 w 265684"/>
                    <a:gd name="connsiteY97" fmla="*/ 124803 h 190096"/>
                    <a:gd name="connsiteX98" fmla="*/ 85603 w 265684"/>
                    <a:gd name="connsiteY98" fmla="*/ 123615 h 190096"/>
                    <a:gd name="connsiteX99" fmla="*/ 89056 w 265684"/>
                    <a:gd name="connsiteY99" fmla="*/ 121465 h 190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</a:cxnLst>
                  <a:rect l="l" t="t" r="r" b="b"/>
                  <a:pathLst>
                    <a:path w="265684" h="190096">
                      <a:moveTo>
                        <a:pt x="265684" y="110497"/>
                      </a:moveTo>
                      <a:lnTo>
                        <a:pt x="260654" y="78787"/>
                      </a:lnTo>
                      <a:lnTo>
                        <a:pt x="245967" y="49727"/>
                      </a:lnTo>
                      <a:lnTo>
                        <a:pt x="222820" y="25723"/>
                      </a:lnTo>
                      <a:lnTo>
                        <a:pt x="193075" y="8715"/>
                      </a:lnTo>
                      <a:lnTo>
                        <a:pt x="159090" y="0"/>
                      </a:lnTo>
                      <a:lnTo>
                        <a:pt x="123493" y="125"/>
                      </a:lnTo>
                      <a:lnTo>
                        <a:pt x="88948" y="8848"/>
                      </a:lnTo>
                      <a:lnTo>
                        <a:pt x="57909" y="25178"/>
                      </a:lnTo>
                      <a:lnTo>
                        <a:pt x="32406" y="47486"/>
                      </a:lnTo>
                      <a:lnTo>
                        <a:pt x="13879" y="73675"/>
                      </a:lnTo>
                      <a:lnTo>
                        <a:pt x="3072" y="101390"/>
                      </a:lnTo>
                      <a:lnTo>
                        <a:pt x="0" y="128248"/>
                      </a:lnTo>
                      <a:lnTo>
                        <a:pt x="3982" y="152062"/>
                      </a:lnTo>
                      <a:lnTo>
                        <a:pt x="13747" y="171038"/>
                      </a:lnTo>
                      <a:lnTo>
                        <a:pt x="27595" y="183922"/>
                      </a:lnTo>
                      <a:lnTo>
                        <a:pt x="43582" y="190097"/>
                      </a:lnTo>
                      <a:lnTo>
                        <a:pt x="59732" y="189601"/>
                      </a:lnTo>
                      <a:lnTo>
                        <a:pt x="74232" y="183087"/>
                      </a:lnTo>
                      <a:lnTo>
                        <a:pt x="85607" y="171721"/>
                      </a:lnTo>
                      <a:lnTo>
                        <a:pt x="92845" y="157034"/>
                      </a:lnTo>
                      <a:lnTo>
                        <a:pt x="95467" y="140743"/>
                      </a:lnTo>
                      <a:lnTo>
                        <a:pt x="93541" y="124571"/>
                      </a:lnTo>
                      <a:lnTo>
                        <a:pt x="87639" y="110065"/>
                      </a:lnTo>
                      <a:lnTo>
                        <a:pt x="78733" y="98459"/>
                      </a:lnTo>
                      <a:lnTo>
                        <a:pt x="68067" y="90565"/>
                      </a:lnTo>
                      <a:lnTo>
                        <a:pt x="57001" y="86719"/>
                      </a:lnTo>
                      <a:lnTo>
                        <a:pt x="46855" y="86791"/>
                      </a:lnTo>
                      <a:lnTo>
                        <a:pt x="38763" y="90230"/>
                      </a:lnTo>
                      <a:lnTo>
                        <a:pt x="33560" y="96158"/>
                      </a:lnTo>
                      <a:lnTo>
                        <a:pt x="31709" y="103497"/>
                      </a:lnTo>
                      <a:lnTo>
                        <a:pt x="33270" y="111100"/>
                      </a:lnTo>
                      <a:lnTo>
                        <a:pt x="37920" y="117891"/>
                      </a:lnTo>
                      <a:lnTo>
                        <a:pt x="45008" y="122977"/>
                      </a:lnTo>
                      <a:lnTo>
                        <a:pt x="53651" y="125741"/>
                      </a:lnTo>
                      <a:lnTo>
                        <a:pt x="62840" y="125894"/>
                      </a:lnTo>
                      <a:lnTo>
                        <a:pt x="71564" y="123481"/>
                      </a:lnTo>
                      <a:lnTo>
                        <a:pt x="78919" y="118862"/>
                      </a:lnTo>
                      <a:lnTo>
                        <a:pt x="84199" y="112644"/>
                      </a:lnTo>
                      <a:lnTo>
                        <a:pt x="86964" y="105600"/>
                      </a:lnTo>
                      <a:lnTo>
                        <a:pt x="87068" y="98568"/>
                      </a:lnTo>
                      <a:lnTo>
                        <a:pt x="84657" y="92354"/>
                      </a:lnTo>
                      <a:lnTo>
                        <a:pt x="80134" y="87639"/>
                      </a:lnTo>
                      <a:lnTo>
                        <a:pt x="74094" y="84913"/>
                      </a:lnTo>
                      <a:lnTo>
                        <a:pt x="67249" y="84428"/>
                      </a:lnTo>
                      <a:lnTo>
                        <a:pt x="60342" y="86188"/>
                      </a:lnTo>
                      <a:lnTo>
                        <a:pt x="54059" y="89958"/>
                      </a:lnTo>
                      <a:lnTo>
                        <a:pt x="48965" y="95310"/>
                      </a:lnTo>
                      <a:lnTo>
                        <a:pt x="45449" y="101682"/>
                      </a:lnTo>
                      <a:lnTo>
                        <a:pt x="43696" y="108440"/>
                      </a:lnTo>
                      <a:lnTo>
                        <a:pt x="43686" y="114963"/>
                      </a:lnTo>
                      <a:lnTo>
                        <a:pt x="45212" y="120697"/>
                      </a:lnTo>
                      <a:lnTo>
                        <a:pt x="47922" y="125213"/>
                      </a:lnTo>
                      <a:lnTo>
                        <a:pt x="51368" y="128246"/>
                      </a:lnTo>
                      <a:lnTo>
                        <a:pt x="55068" y="129700"/>
                      </a:lnTo>
                      <a:lnTo>
                        <a:pt x="58561" y="129648"/>
                      </a:lnTo>
                      <a:lnTo>
                        <a:pt x="61456" y="128307"/>
                      </a:lnTo>
                      <a:lnTo>
                        <a:pt x="63472" y="126000"/>
                      </a:lnTo>
                      <a:lnTo>
                        <a:pt x="64457" y="123109"/>
                      </a:lnTo>
                      <a:lnTo>
                        <a:pt x="64391" y="120029"/>
                      </a:lnTo>
                      <a:lnTo>
                        <a:pt x="63379" y="117121"/>
                      </a:lnTo>
                      <a:lnTo>
                        <a:pt x="61626" y="114677"/>
                      </a:lnTo>
                      <a:lnTo>
                        <a:pt x="59404" y="112899"/>
                      </a:lnTo>
                      <a:lnTo>
                        <a:pt x="57014" y="111880"/>
                      </a:lnTo>
                      <a:lnTo>
                        <a:pt x="54753" y="111610"/>
                      </a:lnTo>
                      <a:lnTo>
                        <a:pt x="52881" y="111987"/>
                      </a:lnTo>
                      <a:lnTo>
                        <a:pt x="51595" y="112839"/>
                      </a:lnTo>
                      <a:lnTo>
                        <a:pt x="51016" y="113950"/>
                      </a:lnTo>
                      <a:lnTo>
                        <a:pt x="51185" y="115088"/>
                      </a:lnTo>
                      <a:lnTo>
                        <a:pt x="52063" y="116033"/>
                      </a:lnTo>
                      <a:lnTo>
                        <a:pt x="53546" y="116597"/>
                      </a:lnTo>
                      <a:lnTo>
                        <a:pt x="55481" y="116639"/>
                      </a:lnTo>
                      <a:lnTo>
                        <a:pt x="57686" y="116082"/>
                      </a:lnTo>
                      <a:lnTo>
                        <a:pt x="59966" y="114903"/>
                      </a:lnTo>
                      <a:lnTo>
                        <a:pt x="62136" y="113142"/>
                      </a:lnTo>
                      <a:lnTo>
                        <a:pt x="64031" y="110887"/>
                      </a:lnTo>
                      <a:lnTo>
                        <a:pt x="65520" y="108265"/>
                      </a:lnTo>
                      <a:lnTo>
                        <a:pt x="66511" y="105430"/>
                      </a:lnTo>
                      <a:lnTo>
                        <a:pt x="66953" y="102553"/>
                      </a:lnTo>
                      <a:lnTo>
                        <a:pt x="66836" y="99806"/>
                      </a:lnTo>
                      <a:lnTo>
                        <a:pt x="66192" y="97359"/>
                      </a:lnTo>
                      <a:lnTo>
                        <a:pt x="65087" y="95366"/>
                      </a:lnTo>
                      <a:lnTo>
                        <a:pt x="63618" y="93961"/>
                      </a:lnTo>
                      <a:lnTo>
                        <a:pt x="61912" y="93250"/>
                      </a:lnTo>
                      <a:lnTo>
                        <a:pt x="60115" y="93305"/>
                      </a:lnTo>
                      <a:lnTo>
                        <a:pt x="58389" y="94162"/>
                      </a:lnTo>
                      <a:lnTo>
                        <a:pt x="56903" y="95812"/>
                      </a:lnTo>
                      <a:lnTo>
                        <a:pt x="55822" y="98200"/>
                      </a:lnTo>
                      <a:lnTo>
                        <a:pt x="55301" y="101225"/>
                      </a:lnTo>
                      <a:lnTo>
                        <a:pt x="55470" y="104738"/>
                      </a:lnTo>
                      <a:lnTo>
                        <a:pt x="56423" y="108551"/>
                      </a:lnTo>
                      <a:lnTo>
                        <a:pt x="58206" y="112443"/>
                      </a:lnTo>
                      <a:lnTo>
                        <a:pt x="60807" y="116173"/>
                      </a:lnTo>
                      <a:lnTo>
                        <a:pt x="64155" y="119498"/>
                      </a:lnTo>
                      <a:lnTo>
                        <a:pt x="68114" y="122190"/>
                      </a:lnTo>
                      <a:lnTo>
                        <a:pt x="72492" y="124054"/>
                      </a:lnTo>
                      <a:lnTo>
                        <a:pt x="77048" y="124950"/>
                      </a:lnTo>
                      <a:lnTo>
                        <a:pt x="81511" y="124803"/>
                      </a:lnTo>
                      <a:lnTo>
                        <a:pt x="85603" y="123615"/>
                      </a:lnTo>
                      <a:lnTo>
                        <a:pt x="89056" y="121465"/>
                      </a:lnTo>
                    </a:path>
                  </a:pathLst>
                </a:custGeom>
                <a:noFill/>
                <a:ln w="22055" cap="rnd">
                  <a:solidFill>
                    <a:srgbClr val="C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9" name="Graphic 1475">
                  <a:extLst>
                    <a:ext uri="{FF2B5EF4-FFF2-40B4-BE49-F238E27FC236}">
                      <a16:creationId xmlns:a16="http://schemas.microsoft.com/office/drawing/2014/main" id="{8CDC6891-50E3-0B3C-6AED-9FB047E6DCB4}"/>
                    </a:ext>
                  </a:extLst>
                </p:cNvPr>
                <p:cNvGrpSpPr/>
                <p:nvPr/>
              </p:nvGrpSpPr>
              <p:grpSpPr>
                <a:xfrm>
                  <a:off x="6582637" y="2623930"/>
                  <a:ext cx="239817" cy="203566"/>
                  <a:chOff x="6582637" y="2623930"/>
                  <a:chExt cx="239817" cy="203566"/>
                </a:xfrm>
              </p:grpSpPr>
              <p:sp>
                <p:nvSpPr>
                  <p:cNvPr id="46" name="Freeform: Shape 45">
                    <a:extLst>
                      <a:ext uri="{FF2B5EF4-FFF2-40B4-BE49-F238E27FC236}">
                        <a16:creationId xmlns:a16="http://schemas.microsoft.com/office/drawing/2014/main" id="{E03A9D52-8326-1267-A25E-A0F1839C4154}"/>
                      </a:ext>
                    </a:extLst>
                  </p:cNvPr>
                  <p:cNvSpPr/>
                  <p:nvPr/>
                </p:nvSpPr>
                <p:spPr>
                  <a:xfrm>
                    <a:off x="6777862" y="2624475"/>
                    <a:ext cx="44592" cy="44822"/>
                  </a:xfrm>
                  <a:custGeom>
                    <a:avLst/>
                    <a:gdLst>
                      <a:gd name="connsiteX0" fmla="*/ 22389 w 44592"/>
                      <a:gd name="connsiteY0" fmla="*/ 44880 h 44822"/>
                      <a:gd name="connsiteX1" fmla="*/ 38154 w 44592"/>
                      <a:gd name="connsiteY1" fmla="*/ 38316 h 44822"/>
                      <a:gd name="connsiteX2" fmla="*/ 44685 w 44592"/>
                      <a:gd name="connsiteY2" fmla="*/ 22469 h 44822"/>
                      <a:gd name="connsiteX3" fmla="*/ 38154 w 44592"/>
                      <a:gd name="connsiteY3" fmla="*/ 6622 h 44822"/>
                      <a:gd name="connsiteX4" fmla="*/ 22389 w 44592"/>
                      <a:gd name="connsiteY4" fmla="*/ 58 h 44822"/>
                      <a:gd name="connsiteX5" fmla="*/ 6623 w 44592"/>
                      <a:gd name="connsiteY5" fmla="*/ 6622 h 44822"/>
                      <a:gd name="connsiteX6" fmla="*/ 93 w 44592"/>
                      <a:gd name="connsiteY6" fmla="*/ 22469 h 44822"/>
                      <a:gd name="connsiteX7" fmla="*/ 6623 w 44592"/>
                      <a:gd name="connsiteY7" fmla="*/ 38316 h 44822"/>
                      <a:gd name="connsiteX8" fmla="*/ 22389 w 44592"/>
                      <a:gd name="connsiteY8" fmla="*/ 44880 h 44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4592" h="44822">
                        <a:moveTo>
                          <a:pt x="22389" y="44880"/>
                        </a:moveTo>
                        <a:cubicBezTo>
                          <a:pt x="28302" y="44880"/>
                          <a:pt x="33973" y="42518"/>
                          <a:pt x="38154" y="38316"/>
                        </a:cubicBezTo>
                        <a:cubicBezTo>
                          <a:pt x="42335" y="34113"/>
                          <a:pt x="44685" y="28412"/>
                          <a:pt x="44685" y="22469"/>
                        </a:cubicBezTo>
                        <a:cubicBezTo>
                          <a:pt x="44685" y="16525"/>
                          <a:pt x="42335" y="10824"/>
                          <a:pt x="38154" y="6622"/>
                        </a:cubicBezTo>
                        <a:cubicBezTo>
                          <a:pt x="33973" y="2419"/>
                          <a:pt x="28302" y="58"/>
                          <a:pt x="22389" y="58"/>
                        </a:cubicBezTo>
                        <a:cubicBezTo>
                          <a:pt x="16476" y="58"/>
                          <a:pt x="10804" y="2419"/>
                          <a:pt x="6623" y="6622"/>
                        </a:cubicBezTo>
                        <a:cubicBezTo>
                          <a:pt x="2442" y="10824"/>
                          <a:pt x="93" y="16525"/>
                          <a:pt x="93" y="22469"/>
                        </a:cubicBezTo>
                        <a:cubicBezTo>
                          <a:pt x="93" y="28412"/>
                          <a:pt x="2442" y="34113"/>
                          <a:pt x="6623" y="38316"/>
                        </a:cubicBezTo>
                        <a:cubicBezTo>
                          <a:pt x="10804" y="42518"/>
                          <a:pt x="16476" y="44880"/>
                          <a:pt x="22389" y="44880"/>
                        </a:cubicBezTo>
                        <a:close/>
                      </a:path>
                    </a:pathLst>
                  </a:custGeom>
                  <a:solidFill>
                    <a:srgbClr val="FF8F43"/>
                  </a:solidFill>
                  <a:ln w="3529" cap="flat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" name="Freeform: Shape 46">
                    <a:extLst>
                      <a:ext uri="{FF2B5EF4-FFF2-40B4-BE49-F238E27FC236}">
                        <a16:creationId xmlns:a16="http://schemas.microsoft.com/office/drawing/2014/main" id="{82E7B8C6-13F7-41C6-7B84-5538A1DE0AA8}"/>
                      </a:ext>
                    </a:extLst>
                  </p:cNvPr>
                  <p:cNvSpPr/>
                  <p:nvPr/>
                </p:nvSpPr>
                <p:spPr>
                  <a:xfrm>
                    <a:off x="6612951" y="2623930"/>
                    <a:ext cx="44592" cy="44822"/>
                  </a:xfrm>
                  <a:custGeom>
                    <a:avLst/>
                    <a:gdLst>
                      <a:gd name="connsiteX0" fmla="*/ 22352 w 44592"/>
                      <a:gd name="connsiteY0" fmla="*/ 44880 h 44822"/>
                      <a:gd name="connsiteX1" fmla="*/ 38117 w 44592"/>
                      <a:gd name="connsiteY1" fmla="*/ 38316 h 44822"/>
                      <a:gd name="connsiteX2" fmla="*/ 44648 w 44592"/>
                      <a:gd name="connsiteY2" fmla="*/ 22469 h 44822"/>
                      <a:gd name="connsiteX3" fmla="*/ 38117 w 44592"/>
                      <a:gd name="connsiteY3" fmla="*/ 6622 h 44822"/>
                      <a:gd name="connsiteX4" fmla="*/ 22352 w 44592"/>
                      <a:gd name="connsiteY4" fmla="*/ 58 h 44822"/>
                      <a:gd name="connsiteX5" fmla="*/ 6586 w 44592"/>
                      <a:gd name="connsiteY5" fmla="*/ 6622 h 44822"/>
                      <a:gd name="connsiteX6" fmla="*/ 56 w 44592"/>
                      <a:gd name="connsiteY6" fmla="*/ 22469 h 44822"/>
                      <a:gd name="connsiteX7" fmla="*/ 6586 w 44592"/>
                      <a:gd name="connsiteY7" fmla="*/ 38316 h 44822"/>
                      <a:gd name="connsiteX8" fmla="*/ 22352 w 44592"/>
                      <a:gd name="connsiteY8" fmla="*/ 44880 h 44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4592" h="44822">
                        <a:moveTo>
                          <a:pt x="22352" y="44880"/>
                        </a:moveTo>
                        <a:cubicBezTo>
                          <a:pt x="28265" y="44880"/>
                          <a:pt x="33936" y="42518"/>
                          <a:pt x="38117" y="38316"/>
                        </a:cubicBezTo>
                        <a:cubicBezTo>
                          <a:pt x="42298" y="34113"/>
                          <a:pt x="44648" y="28412"/>
                          <a:pt x="44648" y="22469"/>
                        </a:cubicBezTo>
                        <a:cubicBezTo>
                          <a:pt x="44648" y="16525"/>
                          <a:pt x="42298" y="10824"/>
                          <a:pt x="38117" y="6622"/>
                        </a:cubicBezTo>
                        <a:cubicBezTo>
                          <a:pt x="33936" y="2419"/>
                          <a:pt x="28265" y="58"/>
                          <a:pt x="22352" y="58"/>
                        </a:cubicBezTo>
                        <a:cubicBezTo>
                          <a:pt x="16439" y="58"/>
                          <a:pt x="10767" y="2419"/>
                          <a:pt x="6586" y="6622"/>
                        </a:cubicBezTo>
                        <a:cubicBezTo>
                          <a:pt x="2405" y="10824"/>
                          <a:pt x="56" y="16525"/>
                          <a:pt x="56" y="22469"/>
                        </a:cubicBezTo>
                        <a:cubicBezTo>
                          <a:pt x="56" y="28412"/>
                          <a:pt x="2405" y="34113"/>
                          <a:pt x="6586" y="38316"/>
                        </a:cubicBezTo>
                        <a:cubicBezTo>
                          <a:pt x="10767" y="42518"/>
                          <a:pt x="16439" y="44880"/>
                          <a:pt x="22352" y="44880"/>
                        </a:cubicBezTo>
                        <a:close/>
                      </a:path>
                    </a:pathLst>
                  </a:custGeom>
                  <a:solidFill>
                    <a:srgbClr val="FF8F43"/>
                  </a:solidFill>
                  <a:ln w="3529" cap="flat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" name="Freeform: Shape 47">
                    <a:extLst>
                      <a:ext uri="{FF2B5EF4-FFF2-40B4-BE49-F238E27FC236}">
                        <a16:creationId xmlns:a16="http://schemas.microsoft.com/office/drawing/2014/main" id="{29A4CB66-393C-FA0B-E3DA-1780FB4FE892}"/>
                      </a:ext>
                    </a:extLst>
                  </p:cNvPr>
                  <p:cNvSpPr/>
                  <p:nvPr/>
                </p:nvSpPr>
                <p:spPr>
                  <a:xfrm>
                    <a:off x="6582637" y="2782674"/>
                    <a:ext cx="44592" cy="44822"/>
                  </a:xfrm>
                  <a:custGeom>
                    <a:avLst/>
                    <a:gdLst>
                      <a:gd name="connsiteX0" fmla="*/ 22345 w 44592"/>
                      <a:gd name="connsiteY0" fmla="*/ 44915 h 44822"/>
                      <a:gd name="connsiteX1" fmla="*/ 38111 w 44592"/>
                      <a:gd name="connsiteY1" fmla="*/ 38351 h 44822"/>
                      <a:gd name="connsiteX2" fmla="*/ 44641 w 44592"/>
                      <a:gd name="connsiteY2" fmla="*/ 22504 h 44822"/>
                      <a:gd name="connsiteX3" fmla="*/ 38111 w 44592"/>
                      <a:gd name="connsiteY3" fmla="*/ 6657 h 44822"/>
                      <a:gd name="connsiteX4" fmla="*/ 22345 w 44592"/>
                      <a:gd name="connsiteY4" fmla="*/ 93 h 44822"/>
                      <a:gd name="connsiteX5" fmla="*/ 6579 w 44592"/>
                      <a:gd name="connsiteY5" fmla="*/ 6657 h 44822"/>
                      <a:gd name="connsiteX6" fmla="*/ 49 w 44592"/>
                      <a:gd name="connsiteY6" fmla="*/ 22504 h 44822"/>
                      <a:gd name="connsiteX7" fmla="*/ 6579 w 44592"/>
                      <a:gd name="connsiteY7" fmla="*/ 38351 h 44822"/>
                      <a:gd name="connsiteX8" fmla="*/ 22345 w 44592"/>
                      <a:gd name="connsiteY8" fmla="*/ 44915 h 44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4592" h="44822">
                        <a:moveTo>
                          <a:pt x="22345" y="44915"/>
                        </a:moveTo>
                        <a:cubicBezTo>
                          <a:pt x="28258" y="44915"/>
                          <a:pt x="33929" y="42554"/>
                          <a:pt x="38111" y="38351"/>
                        </a:cubicBezTo>
                        <a:cubicBezTo>
                          <a:pt x="42292" y="34148"/>
                          <a:pt x="44641" y="28448"/>
                          <a:pt x="44641" y="22504"/>
                        </a:cubicBezTo>
                        <a:cubicBezTo>
                          <a:pt x="44641" y="16561"/>
                          <a:pt x="42292" y="10860"/>
                          <a:pt x="38111" y="6657"/>
                        </a:cubicBezTo>
                        <a:cubicBezTo>
                          <a:pt x="33929" y="2454"/>
                          <a:pt x="28258" y="93"/>
                          <a:pt x="22345" y="93"/>
                        </a:cubicBezTo>
                        <a:cubicBezTo>
                          <a:pt x="16432" y="93"/>
                          <a:pt x="10760" y="2454"/>
                          <a:pt x="6579" y="6657"/>
                        </a:cubicBezTo>
                        <a:cubicBezTo>
                          <a:pt x="2398" y="10860"/>
                          <a:pt x="49" y="16561"/>
                          <a:pt x="49" y="22504"/>
                        </a:cubicBezTo>
                        <a:cubicBezTo>
                          <a:pt x="49" y="28448"/>
                          <a:pt x="2398" y="34148"/>
                          <a:pt x="6579" y="38351"/>
                        </a:cubicBezTo>
                        <a:cubicBezTo>
                          <a:pt x="10760" y="42554"/>
                          <a:pt x="16432" y="44915"/>
                          <a:pt x="22345" y="44915"/>
                        </a:cubicBezTo>
                        <a:close/>
                      </a:path>
                    </a:pathLst>
                  </a:custGeom>
                  <a:solidFill>
                    <a:srgbClr val="FF8F43"/>
                  </a:solidFill>
                  <a:ln w="3529" cap="flat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73D36714-94F8-CA4C-F92D-B5BCA177DCA5}"/>
                      </a:ext>
                    </a:extLst>
                  </p:cNvPr>
                  <p:cNvSpPr/>
                  <p:nvPr/>
                </p:nvSpPr>
                <p:spPr>
                  <a:xfrm>
                    <a:off x="6598729" y="2713715"/>
                    <a:ext cx="44592" cy="44822"/>
                  </a:xfrm>
                  <a:custGeom>
                    <a:avLst/>
                    <a:gdLst>
                      <a:gd name="connsiteX0" fmla="*/ 22348 w 44592"/>
                      <a:gd name="connsiteY0" fmla="*/ 44900 h 44822"/>
                      <a:gd name="connsiteX1" fmla="*/ 38114 w 44592"/>
                      <a:gd name="connsiteY1" fmla="*/ 38336 h 44822"/>
                      <a:gd name="connsiteX2" fmla="*/ 44644 w 44592"/>
                      <a:gd name="connsiteY2" fmla="*/ 22489 h 44822"/>
                      <a:gd name="connsiteX3" fmla="*/ 38114 w 44592"/>
                      <a:gd name="connsiteY3" fmla="*/ 6642 h 44822"/>
                      <a:gd name="connsiteX4" fmla="*/ 22348 w 44592"/>
                      <a:gd name="connsiteY4" fmla="*/ 78 h 44822"/>
                      <a:gd name="connsiteX5" fmla="*/ 6583 w 44592"/>
                      <a:gd name="connsiteY5" fmla="*/ 6642 h 44822"/>
                      <a:gd name="connsiteX6" fmla="*/ 52 w 44592"/>
                      <a:gd name="connsiteY6" fmla="*/ 22489 h 44822"/>
                      <a:gd name="connsiteX7" fmla="*/ 6583 w 44592"/>
                      <a:gd name="connsiteY7" fmla="*/ 38336 h 44822"/>
                      <a:gd name="connsiteX8" fmla="*/ 22348 w 44592"/>
                      <a:gd name="connsiteY8" fmla="*/ 44900 h 44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4592" h="44822">
                        <a:moveTo>
                          <a:pt x="22348" y="44900"/>
                        </a:moveTo>
                        <a:cubicBezTo>
                          <a:pt x="28261" y="44900"/>
                          <a:pt x="33933" y="42538"/>
                          <a:pt x="38114" y="38336"/>
                        </a:cubicBezTo>
                        <a:cubicBezTo>
                          <a:pt x="42295" y="34133"/>
                          <a:pt x="44644" y="28432"/>
                          <a:pt x="44644" y="22489"/>
                        </a:cubicBezTo>
                        <a:cubicBezTo>
                          <a:pt x="44644" y="16545"/>
                          <a:pt x="42295" y="10844"/>
                          <a:pt x="38114" y="6642"/>
                        </a:cubicBezTo>
                        <a:cubicBezTo>
                          <a:pt x="33933" y="2439"/>
                          <a:pt x="28261" y="78"/>
                          <a:pt x="22348" y="78"/>
                        </a:cubicBezTo>
                        <a:cubicBezTo>
                          <a:pt x="16435" y="78"/>
                          <a:pt x="10764" y="2439"/>
                          <a:pt x="6583" y="6642"/>
                        </a:cubicBezTo>
                        <a:cubicBezTo>
                          <a:pt x="2402" y="10844"/>
                          <a:pt x="52" y="16545"/>
                          <a:pt x="52" y="22489"/>
                        </a:cubicBezTo>
                        <a:cubicBezTo>
                          <a:pt x="52" y="28432"/>
                          <a:pt x="2402" y="34133"/>
                          <a:pt x="6583" y="38336"/>
                        </a:cubicBezTo>
                        <a:cubicBezTo>
                          <a:pt x="10764" y="42538"/>
                          <a:pt x="16435" y="44900"/>
                          <a:pt x="22348" y="44900"/>
                        </a:cubicBezTo>
                        <a:close/>
                      </a:path>
                    </a:pathLst>
                  </a:custGeom>
                  <a:solidFill>
                    <a:srgbClr val="FF8F43"/>
                  </a:solidFill>
                  <a:ln w="3529" cap="flat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9629A51B-8163-6CDA-8DD0-9517E856A54B}"/>
                    </a:ext>
                  </a:extLst>
                </p:cNvPr>
                <p:cNvSpPr/>
                <p:nvPr/>
              </p:nvSpPr>
              <p:spPr>
                <a:xfrm>
                  <a:off x="6419438" y="2513633"/>
                  <a:ext cx="433814" cy="436052"/>
                </a:xfrm>
                <a:custGeom>
                  <a:avLst/>
                  <a:gdLst>
                    <a:gd name="connsiteX0" fmla="*/ 433814 w 433814"/>
                    <a:gd name="connsiteY0" fmla="*/ 218027 h 436052"/>
                    <a:gd name="connsiteX1" fmla="*/ 417302 w 433814"/>
                    <a:gd name="connsiteY1" fmla="*/ 134591 h 436052"/>
                    <a:gd name="connsiteX2" fmla="*/ 370284 w 433814"/>
                    <a:gd name="connsiteY2" fmla="*/ 63859 h 436052"/>
                    <a:gd name="connsiteX3" fmla="*/ 299914 w 433814"/>
                    <a:gd name="connsiteY3" fmla="*/ 16596 h 436052"/>
                    <a:gd name="connsiteX4" fmla="*/ 216907 w 433814"/>
                    <a:gd name="connsiteY4" fmla="*/ 0 h 436052"/>
                    <a:gd name="connsiteX5" fmla="*/ 133901 w 433814"/>
                    <a:gd name="connsiteY5" fmla="*/ 16596 h 436052"/>
                    <a:gd name="connsiteX6" fmla="*/ 63531 w 433814"/>
                    <a:gd name="connsiteY6" fmla="*/ 63859 h 436052"/>
                    <a:gd name="connsiteX7" fmla="*/ 16511 w 433814"/>
                    <a:gd name="connsiteY7" fmla="*/ 134591 h 436052"/>
                    <a:gd name="connsiteX8" fmla="*/ 0 w 433814"/>
                    <a:gd name="connsiteY8" fmla="*/ 218027 h 436052"/>
                    <a:gd name="connsiteX9" fmla="*/ 16511 w 433814"/>
                    <a:gd name="connsiteY9" fmla="*/ 301462 h 436052"/>
                    <a:gd name="connsiteX10" fmla="*/ 63531 w 433814"/>
                    <a:gd name="connsiteY10" fmla="*/ 372194 h 436052"/>
                    <a:gd name="connsiteX11" fmla="*/ 133901 w 433814"/>
                    <a:gd name="connsiteY11" fmla="*/ 419459 h 436052"/>
                    <a:gd name="connsiteX12" fmla="*/ 216907 w 433814"/>
                    <a:gd name="connsiteY12" fmla="*/ 436052 h 436052"/>
                    <a:gd name="connsiteX13" fmla="*/ 299914 w 433814"/>
                    <a:gd name="connsiteY13" fmla="*/ 419459 h 436052"/>
                    <a:gd name="connsiteX14" fmla="*/ 370284 w 433814"/>
                    <a:gd name="connsiteY14" fmla="*/ 372194 h 436052"/>
                    <a:gd name="connsiteX15" fmla="*/ 417302 w 433814"/>
                    <a:gd name="connsiteY15" fmla="*/ 301462 h 436052"/>
                    <a:gd name="connsiteX16" fmla="*/ 433814 w 433814"/>
                    <a:gd name="connsiteY16" fmla="*/ 218027 h 436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33814" h="436052">
                      <a:moveTo>
                        <a:pt x="433814" y="218027"/>
                      </a:moveTo>
                      <a:cubicBezTo>
                        <a:pt x="433814" y="189396"/>
                        <a:pt x="428204" y="161043"/>
                        <a:pt x="417302" y="134591"/>
                      </a:cubicBezTo>
                      <a:cubicBezTo>
                        <a:pt x="406403" y="108140"/>
                        <a:pt x="390426" y="84104"/>
                        <a:pt x="370284" y="63859"/>
                      </a:cubicBezTo>
                      <a:cubicBezTo>
                        <a:pt x="350143" y="43614"/>
                        <a:pt x="326230" y="27553"/>
                        <a:pt x="299914" y="16596"/>
                      </a:cubicBezTo>
                      <a:cubicBezTo>
                        <a:pt x="273599" y="5640"/>
                        <a:pt x="245392" y="0"/>
                        <a:pt x="216907" y="0"/>
                      </a:cubicBezTo>
                      <a:cubicBezTo>
                        <a:pt x="188423" y="0"/>
                        <a:pt x="160216" y="5640"/>
                        <a:pt x="133901" y="16596"/>
                      </a:cubicBezTo>
                      <a:cubicBezTo>
                        <a:pt x="107585" y="27553"/>
                        <a:pt x="83672" y="43614"/>
                        <a:pt x="63531" y="63859"/>
                      </a:cubicBezTo>
                      <a:cubicBezTo>
                        <a:pt x="43389" y="84104"/>
                        <a:pt x="27412" y="108140"/>
                        <a:pt x="16511" y="134591"/>
                      </a:cubicBezTo>
                      <a:cubicBezTo>
                        <a:pt x="5611" y="161043"/>
                        <a:pt x="0" y="189396"/>
                        <a:pt x="0" y="218027"/>
                      </a:cubicBezTo>
                      <a:cubicBezTo>
                        <a:pt x="0" y="246658"/>
                        <a:pt x="5611" y="275010"/>
                        <a:pt x="16511" y="301462"/>
                      </a:cubicBezTo>
                      <a:cubicBezTo>
                        <a:pt x="27412" y="327914"/>
                        <a:pt x="43389" y="351948"/>
                        <a:pt x="63531" y="372194"/>
                      </a:cubicBezTo>
                      <a:cubicBezTo>
                        <a:pt x="83672" y="392440"/>
                        <a:pt x="107585" y="408500"/>
                        <a:pt x="133901" y="419459"/>
                      </a:cubicBezTo>
                      <a:cubicBezTo>
                        <a:pt x="160216" y="430414"/>
                        <a:pt x="188423" y="436052"/>
                        <a:pt x="216907" y="436052"/>
                      </a:cubicBezTo>
                      <a:cubicBezTo>
                        <a:pt x="245392" y="436052"/>
                        <a:pt x="273599" y="430414"/>
                        <a:pt x="299914" y="419459"/>
                      </a:cubicBezTo>
                      <a:cubicBezTo>
                        <a:pt x="326230" y="408500"/>
                        <a:pt x="350143" y="392440"/>
                        <a:pt x="370284" y="372194"/>
                      </a:cubicBezTo>
                      <a:cubicBezTo>
                        <a:pt x="390426" y="351948"/>
                        <a:pt x="406403" y="327914"/>
                        <a:pt x="417302" y="301462"/>
                      </a:cubicBezTo>
                      <a:cubicBezTo>
                        <a:pt x="428204" y="275010"/>
                        <a:pt x="433814" y="246658"/>
                        <a:pt x="433814" y="218027"/>
                      </a:cubicBezTo>
                    </a:path>
                  </a:pathLst>
                </a:custGeom>
                <a:noFill/>
                <a:ln w="2205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1" name="Graphic 1475">
                  <a:extLst>
                    <a:ext uri="{FF2B5EF4-FFF2-40B4-BE49-F238E27FC236}">
                      <a16:creationId xmlns:a16="http://schemas.microsoft.com/office/drawing/2014/main" id="{73922775-09E1-0D79-4422-FD7CE9661EB6}"/>
                    </a:ext>
                  </a:extLst>
                </p:cNvPr>
                <p:cNvGrpSpPr/>
                <p:nvPr/>
              </p:nvGrpSpPr>
              <p:grpSpPr>
                <a:xfrm>
                  <a:off x="6819390" y="2564439"/>
                  <a:ext cx="92371" cy="68239"/>
                  <a:chOff x="6819390" y="2564439"/>
                  <a:chExt cx="92371" cy="68239"/>
                </a:xfrm>
                <a:noFill/>
              </p:grpSpPr>
              <p:sp>
                <p:nvSpPr>
                  <p:cNvPr id="44" name="Freeform: Shape 43">
                    <a:extLst>
                      <a:ext uri="{FF2B5EF4-FFF2-40B4-BE49-F238E27FC236}">
                        <a16:creationId xmlns:a16="http://schemas.microsoft.com/office/drawing/2014/main" id="{AC007CAE-7E06-8A5D-5D2A-5573C3D4A313}"/>
                      </a:ext>
                    </a:extLst>
                  </p:cNvPr>
                  <p:cNvSpPr/>
                  <p:nvPr/>
                </p:nvSpPr>
                <p:spPr>
                  <a:xfrm>
                    <a:off x="6819390" y="2564439"/>
                    <a:ext cx="92371" cy="68239"/>
                  </a:xfrm>
                  <a:custGeom>
                    <a:avLst/>
                    <a:gdLst>
                      <a:gd name="connsiteX0" fmla="*/ 92372 w 92371"/>
                      <a:gd name="connsiteY0" fmla="*/ 0 h 68239"/>
                      <a:gd name="connsiteX1" fmla="*/ 0 w 92371"/>
                      <a:gd name="connsiteY1" fmla="*/ 68240 h 68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2371" h="68239">
                        <a:moveTo>
                          <a:pt x="92372" y="0"/>
                        </a:moveTo>
                        <a:cubicBezTo>
                          <a:pt x="57563" y="25714"/>
                          <a:pt x="26772" y="48461"/>
                          <a:pt x="0" y="68240"/>
                        </a:cubicBezTo>
                      </a:path>
                    </a:pathLst>
                  </a:custGeom>
                  <a:noFill/>
                  <a:ln w="13233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Freeform: Shape 44">
                    <a:extLst>
                      <a:ext uri="{FF2B5EF4-FFF2-40B4-BE49-F238E27FC236}">
                        <a16:creationId xmlns:a16="http://schemas.microsoft.com/office/drawing/2014/main" id="{49C1B612-D2E1-D47A-7224-DDD3CE99307C}"/>
                      </a:ext>
                    </a:extLst>
                  </p:cNvPr>
                  <p:cNvSpPr/>
                  <p:nvPr/>
                </p:nvSpPr>
                <p:spPr>
                  <a:xfrm>
                    <a:off x="6819390" y="2600565"/>
                    <a:ext cx="35378" cy="32114"/>
                  </a:xfrm>
                  <a:custGeom>
                    <a:avLst/>
                    <a:gdLst>
                      <a:gd name="connsiteX0" fmla="*/ 35378 w 35378"/>
                      <a:gd name="connsiteY0" fmla="*/ 26004 h 32114"/>
                      <a:gd name="connsiteX1" fmla="*/ 0 w 35378"/>
                      <a:gd name="connsiteY1" fmla="*/ 32114 h 32114"/>
                      <a:gd name="connsiteX2" fmla="*/ 16364 w 35378"/>
                      <a:gd name="connsiteY2" fmla="*/ 0 h 3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5378" h="32114">
                        <a:moveTo>
                          <a:pt x="35378" y="26004"/>
                        </a:moveTo>
                        <a:lnTo>
                          <a:pt x="0" y="32114"/>
                        </a:lnTo>
                        <a:lnTo>
                          <a:pt x="16364" y="0"/>
                        </a:lnTo>
                      </a:path>
                    </a:pathLst>
                  </a:custGeom>
                  <a:noFill/>
                  <a:ln w="13233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" name="Graphic 1475">
                  <a:extLst>
                    <a:ext uri="{FF2B5EF4-FFF2-40B4-BE49-F238E27FC236}">
                      <a16:creationId xmlns:a16="http://schemas.microsoft.com/office/drawing/2014/main" id="{70435EB6-98B6-58FB-CC96-B2E7DFCA16F8}"/>
                    </a:ext>
                  </a:extLst>
                </p:cNvPr>
                <p:cNvGrpSpPr/>
                <p:nvPr/>
              </p:nvGrpSpPr>
              <p:grpSpPr>
                <a:xfrm>
                  <a:off x="6624499" y="2518390"/>
                  <a:ext cx="31965" cy="104064"/>
                  <a:chOff x="6624499" y="2518390"/>
                  <a:chExt cx="31965" cy="104064"/>
                </a:xfrm>
                <a:noFill/>
              </p:grpSpPr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1AA08125-937E-78B5-4377-3A6C19E8FAE3}"/>
                      </a:ext>
                    </a:extLst>
                  </p:cNvPr>
                  <p:cNvSpPr/>
                  <p:nvPr/>
                </p:nvSpPr>
                <p:spPr>
                  <a:xfrm>
                    <a:off x="6637479" y="2518390"/>
                    <a:ext cx="9723" cy="104064"/>
                  </a:xfrm>
                  <a:custGeom>
                    <a:avLst/>
                    <a:gdLst>
                      <a:gd name="connsiteX0" fmla="*/ 9724 w 9723"/>
                      <a:gd name="connsiteY0" fmla="*/ 0 h 104064"/>
                      <a:gd name="connsiteX1" fmla="*/ 0 w 9723"/>
                      <a:gd name="connsiteY1" fmla="*/ 104064 h 1040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723" h="104064">
                        <a:moveTo>
                          <a:pt x="9724" y="0"/>
                        </a:moveTo>
                        <a:cubicBezTo>
                          <a:pt x="6016" y="39677"/>
                          <a:pt x="2775" y="74366"/>
                          <a:pt x="0" y="104064"/>
                        </a:cubicBezTo>
                      </a:path>
                    </a:pathLst>
                  </a:custGeom>
                  <a:noFill/>
                  <a:ln w="13233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FD699FFD-931E-9598-21A5-AAAFDEA390B9}"/>
                      </a:ext>
                    </a:extLst>
                  </p:cNvPr>
                  <p:cNvSpPr/>
                  <p:nvPr/>
                </p:nvSpPr>
                <p:spPr>
                  <a:xfrm>
                    <a:off x="6624499" y="2588815"/>
                    <a:ext cx="31965" cy="33639"/>
                  </a:xfrm>
                  <a:custGeom>
                    <a:avLst/>
                    <a:gdLst>
                      <a:gd name="connsiteX0" fmla="*/ 31966 w 31965"/>
                      <a:gd name="connsiteY0" fmla="*/ 3018 h 33639"/>
                      <a:gd name="connsiteX1" fmla="*/ 12981 w 31965"/>
                      <a:gd name="connsiteY1" fmla="*/ 33639 h 33639"/>
                      <a:gd name="connsiteX2" fmla="*/ 0 w 31965"/>
                      <a:gd name="connsiteY2" fmla="*/ 0 h 33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1965" h="33639">
                        <a:moveTo>
                          <a:pt x="31966" y="3018"/>
                        </a:moveTo>
                        <a:lnTo>
                          <a:pt x="12981" y="3363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3233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" name="Graphic 1475">
                  <a:extLst>
                    <a:ext uri="{FF2B5EF4-FFF2-40B4-BE49-F238E27FC236}">
                      <a16:creationId xmlns:a16="http://schemas.microsoft.com/office/drawing/2014/main" id="{CD692BED-F3C5-B8DA-1620-A4FD79251FFF}"/>
                    </a:ext>
                  </a:extLst>
                </p:cNvPr>
                <p:cNvGrpSpPr/>
                <p:nvPr/>
              </p:nvGrpSpPr>
              <p:grpSpPr>
                <a:xfrm>
                  <a:off x="6589759" y="2829087"/>
                  <a:ext cx="32102" cy="56399"/>
                  <a:chOff x="6589759" y="2829087"/>
                  <a:chExt cx="32102" cy="56399"/>
                </a:xfrm>
                <a:noFill/>
              </p:grpSpPr>
              <p:sp>
                <p:nvSpPr>
                  <p:cNvPr id="40" name="Freeform: Shape 39">
                    <a:extLst>
                      <a:ext uri="{FF2B5EF4-FFF2-40B4-BE49-F238E27FC236}">
                        <a16:creationId xmlns:a16="http://schemas.microsoft.com/office/drawing/2014/main" id="{E02E3B80-6AA1-9197-69C8-C2F2D0AD2D8F}"/>
                      </a:ext>
                    </a:extLst>
                  </p:cNvPr>
                  <p:cNvSpPr/>
                  <p:nvPr/>
                </p:nvSpPr>
                <p:spPr>
                  <a:xfrm>
                    <a:off x="6605307" y="2829087"/>
                    <a:ext cx="879" cy="56399"/>
                  </a:xfrm>
                  <a:custGeom>
                    <a:avLst/>
                    <a:gdLst>
                      <a:gd name="connsiteX0" fmla="*/ 880 w 879"/>
                      <a:gd name="connsiteY0" fmla="*/ 56399 h 56399"/>
                      <a:gd name="connsiteX1" fmla="*/ 0 w 879"/>
                      <a:gd name="connsiteY1" fmla="*/ 0 h 56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9" h="56399">
                        <a:moveTo>
                          <a:pt x="880" y="56399"/>
                        </a:moveTo>
                        <a:cubicBezTo>
                          <a:pt x="508" y="32590"/>
                          <a:pt x="215" y="13787"/>
                          <a:pt x="0" y="0"/>
                        </a:cubicBezTo>
                      </a:path>
                    </a:pathLst>
                  </a:custGeom>
                  <a:noFill/>
                  <a:ln w="13233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19B96128-DBD8-9AAD-A15B-F3A7F794C52D}"/>
                      </a:ext>
                    </a:extLst>
                  </p:cNvPr>
                  <p:cNvSpPr/>
                  <p:nvPr/>
                </p:nvSpPr>
                <p:spPr>
                  <a:xfrm>
                    <a:off x="6589759" y="2829087"/>
                    <a:ext cx="32102" cy="32522"/>
                  </a:xfrm>
                  <a:custGeom>
                    <a:avLst/>
                    <a:gdLst>
                      <a:gd name="connsiteX0" fmla="*/ 0 w 32102"/>
                      <a:gd name="connsiteY0" fmla="*/ 32523 h 32522"/>
                      <a:gd name="connsiteX1" fmla="*/ 15548 w 32102"/>
                      <a:gd name="connsiteY1" fmla="*/ 0 h 32522"/>
                      <a:gd name="connsiteX2" fmla="*/ 32103 w 32102"/>
                      <a:gd name="connsiteY2" fmla="*/ 32016 h 3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102" h="32522">
                        <a:moveTo>
                          <a:pt x="0" y="32523"/>
                        </a:moveTo>
                        <a:lnTo>
                          <a:pt x="15548" y="0"/>
                        </a:lnTo>
                        <a:lnTo>
                          <a:pt x="32103" y="32016"/>
                        </a:lnTo>
                      </a:path>
                    </a:pathLst>
                  </a:custGeom>
                  <a:noFill/>
                  <a:ln w="13233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" name="Graphic 1475">
                  <a:extLst>
                    <a:ext uri="{FF2B5EF4-FFF2-40B4-BE49-F238E27FC236}">
                      <a16:creationId xmlns:a16="http://schemas.microsoft.com/office/drawing/2014/main" id="{F4353F9A-BFE5-908C-C781-BE792E61B652}"/>
                    </a:ext>
                  </a:extLst>
                </p:cNvPr>
                <p:cNvGrpSpPr/>
                <p:nvPr/>
              </p:nvGrpSpPr>
              <p:grpSpPr>
                <a:xfrm>
                  <a:off x="6562990" y="2741044"/>
                  <a:ext cx="35715" cy="30164"/>
                  <a:chOff x="6562990" y="2741044"/>
                  <a:chExt cx="35715" cy="30164"/>
                </a:xfrm>
                <a:noFill/>
              </p:grpSpPr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59933771-EF93-C365-E0C0-1BC58F63D3BE}"/>
                      </a:ext>
                    </a:extLst>
                  </p:cNvPr>
                  <p:cNvSpPr/>
                  <p:nvPr/>
                </p:nvSpPr>
                <p:spPr>
                  <a:xfrm>
                    <a:off x="6576261" y="2744656"/>
                    <a:ext cx="22445" cy="8578"/>
                  </a:xfrm>
                  <a:custGeom>
                    <a:avLst/>
                    <a:gdLst>
                      <a:gd name="connsiteX0" fmla="*/ 0 w 22445"/>
                      <a:gd name="connsiteY0" fmla="*/ 8579 h 8578"/>
                      <a:gd name="connsiteX1" fmla="*/ 22445 w 22445"/>
                      <a:gd name="connsiteY1" fmla="*/ 0 h 8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2445" h="8578">
                        <a:moveTo>
                          <a:pt x="0" y="8579"/>
                        </a:moveTo>
                        <a:cubicBezTo>
                          <a:pt x="12142" y="3938"/>
                          <a:pt x="19624" y="1078"/>
                          <a:pt x="22445" y="0"/>
                        </a:cubicBezTo>
                      </a:path>
                    </a:pathLst>
                  </a:custGeom>
                  <a:noFill/>
                  <a:ln w="13233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9F45761A-D007-D3C6-1FA9-A9725C822A26}"/>
                      </a:ext>
                    </a:extLst>
                  </p:cNvPr>
                  <p:cNvSpPr/>
                  <p:nvPr/>
                </p:nvSpPr>
                <p:spPr>
                  <a:xfrm>
                    <a:off x="6562990" y="2741044"/>
                    <a:ext cx="35715" cy="30164"/>
                  </a:xfrm>
                  <a:custGeom>
                    <a:avLst/>
                    <a:gdLst>
                      <a:gd name="connsiteX0" fmla="*/ 0 w 35715"/>
                      <a:gd name="connsiteY0" fmla="*/ 0 h 30164"/>
                      <a:gd name="connsiteX1" fmla="*/ 35716 w 35715"/>
                      <a:gd name="connsiteY1" fmla="*/ 3612 h 30164"/>
                      <a:gd name="connsiteX2" fmla="*/ 11411 w 35715"/>
                      <a:gd name="connsiteY2" fmla="*/ 30165 h 301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5715" h="30164">
                        <a:moveTo>
                          <a:pt x="0" y="0"/>
                        </a:moveTo>
                        <a:lnTo>
                          <a:pt x="35716" y="3612"/>
                        </a:lnTo>
                        <a:lnTo>
                          <a:pt x="11411" y="30165"/>
                        </a:lnTo>
                      </a:path>
                    </a:pathLst>
                  </a:custGeom>
                  <a:noFill/>
                  <a:ln w="13233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6C128B72-ADB4-51BD-5B92-8811AD17B51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832620" y="2430358"/>
                      <a:ext cx="31309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sz="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800" dirty="0"/>
                    </a:p>
                  </p:txBody>
                </p:sp>
              </mc:Choice>
              <mc:Fallback xmlns=""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6C128B72-ADB4-51BD-5B92-8811AD17B51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32620" y="2430358"/>
                      <a:ext cx="313098" cy="215444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r="-70588" b="-17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TextBox 35">
                      <a:extLst>
                        <a:ext uri="{FF2B5EF4-FFF2-40B4-BE49-F238E27FC236}">
                          <a16:creationId xmlns:a16="http://schemas.microsoft.com/office/drawing/2014/main" id="{C3FDA626-EE26-B521-9B1F-B105E602408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21290" y="2636934"/>
                      <a:ext cx="315471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sz="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800" dirty="0"/>
                    </a:p>
                  </p:txBody>
                </p:sp>
              </mc:Choice>
              <mc:Fallback xmlns="">
                <p:sp>
                  <p:nvSpPr>
                    <p:cNvPr id="36" name="TextBox 35">
                      <a:extLst>
                        <a:ext uri="{FF2B5EF4-FFF2-40B4-BE49-F238E27FC236}">
                          <a16:creationId xmlns:a16="http://schemas.microsoft.com/office/drawing/2014/main" id="{C3FDA626-EE26-B521-9B1F-B105E602408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21290" y="2636934"/>
                      <a:ext cx="315471" cy="215444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r="-70588" b="-17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TextBox 36">
                      <a:extLst>
                        <a:ext uri="{FF2B5EF4-FFF2-40B4-BE49-F238E27FC236}">
                          <a16:creationId xmlns:a16="http://schemas.microsoft.com/office/drawing/2014/main" id="{C5D1A99A-C094-6105-FBE8-87C1E9F0B7E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72526" y="2799201"/>
                      <a:ext cx="314765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sz="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800" dirty="0"/>
                    </a:p>
                  </p:txBody>
                </p:sp>
              </mc:Choice>
              <mc:Fallback xmlns="">
                <p:sp>
                  <p:nvSpPr>
                    <p:cNvPr id="37" name="TextBox 36">
                      <a:extLst>
                        <a:ext uri="{FF2B5EF4-FFF2-40B4-BE49-F238E27FC236}">
                          <a16:creationId xmlns:a16="http://schemas.microsoft.com/office/drawing/2014/main" id="{C5D1A99A-C094-6105-FBE8-87C1E9F0B7E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72526" y="2799201"/>
                      <a:ext cx="314765" cy="215444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r="-64706" b="-17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5CA61C79-6048-880D-731A-2C19C089A2AE}"/>
                      </a:ext>
                    </a:extLst>
                  </p:cNvPr>
                  <p:cNvSpPr txBox="1"/>
                  <p:nvPr/>
                </p:nvSpPr>
                <p:spPr>
                  <a:xfrm>
                    <a:off x="5880204" y="1490306"/>
                    <a:ext cx="537895" cy="60650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5CA61C79-6048-880D-731A-2C19C089A2A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80204" y="1490306"/>
                    <a:ext cx="537895" cy="60650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27586" r="-3448" b="-2424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119" name="Graphic 118">
            <a:extLst>
              <a:ext uri="{FF2B5EF4-FFF2-40B4-BE49-F238E27FC236}">
                <a16:creationId xmlns:a16="http://schemas.microsoft.com/office/drawing/2014/main" id="{111CC3E3-D783-9985-6C12-94BB6811C5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896422" y="2657295"/>
            <a:ext cx="853027" cy="85302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D0BA1A1-8506-9015-57E0-56A051C99DE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 r="41017"/>
          <a:stretch/>
        </p:blipFill>
        <p:spPr>
          <a:xfrm>
            <a:off x="378101" y="4564948"/>
            <a:ext cx="1488800" cy="198402"/>
          </a:xfrm>
          <a:prstGeom prst="rect">
            <a:avLst/>
          </a:prstGeom>
        </p:spPr>
      </p:pic>
      <p:sp>
        <p:nvSpPr>
          <p:cNvPr id="8" name="Subtitle 4">
            <a:extLst>
              <a:ext uri="{FF2B5EF4-FFF2-40B4-BE49-F238E27FC236}">
                <a16:creationId xmlns:a16="http://schemas.microsoft.com/office/drawing/2014/main" id="{2CEA29E7-8962-AED2-A846-3AE22F0C729A}"/>
              </a:ext>
            </a:extLst>
          </p:cNvPr>
          <p:cNvSpPr txBox="1">
            <a:spLocks/>
          </p:cNvSpPr>
          <p:nvPr/>
        </p:nvSpPr>
        <p:spPr>
          <a:xfrm>
            <a:off x="5165500" y="0"/>
            <a:ext cx="4937350" cy="390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unito"/>
              <a:buNone/>
              <a:defRPr sz="1600" b="0" i="0" u="none" strike="noStrike" cap="none">
                <a:solidFill>
                  <a:srgbClr val="1E343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unito"/>
              <a:buNone/>
              <a:defRPr sz="28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latin typeface="Bebas Neue" panose="020B0606020202050201" pitchFamily="34" charset="0"/>
              </a:rPr>
              <a:t>Tobias Schanz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9198A5E-07AE-1130-2846-2376C7ECC2E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955800" y="4223112"/>
            <a:ext cx="852330" cy="68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1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een">
  <a:themeElements>
    <a:clrScheme name="LighterGreens">
      <a:dk1>
        <a:srgbClr val="1E343F"/>
      </a:dk1>
      <a:lt1>
        <a:srgbClr val="FFFFFF"/>
      </a:lt1>
      <a:dk2>
        <a:srgbClr val="92E0E0"/>
      </a:dk2>
      <a:lt2>
        <a:srgbClr val="01BEC0"/>
      </a:lt2>
      <a:accent1>
        <a:srgbClr val="92E0E0"/>
      </a:accent1>
      <a:accent2>
        <a:srgbClr val="01BEC0"/>
      </a:accent2>
      <a:accent3>
        <a:srgbClr val="1E343F"/>
      </a:accent3>
      <a:accent4>
        <a:srgbClr val="435D74"/>
      </a:accent4>
      <a:accent5>
        <a:srgbClr val="1E343F"/>
      </a:accent5>
      <a:accent6>
        <a:srgbClr val="01BEC0"/>
      </a:accent6>
      <a:hlink>
        <a:srgbClr val="92E0E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ange">
  <a:themeElements>
    <a:clrScheme name="LigherOranges">
      <a:dk1>
        <a:srgbClr val="1E343F"/>
      </a:dk1>
      <a:lt1>
        <a:srgbClr val="FFFFFF"/>
      </a:lt1>
      <a:dk2>
        <a:srgbClr val="FF8F43"/>
      </a:dk2>
      <a:lt2>
        <a:srgbClr val="F8C778"/>
      </a:lt2>
      <a:accent1>
        <a:srgbClr val="FF8F43"/>
      </a:accent1>
      <a:accent2>
        <a:srgbClr val="F8C778"/>
      </a:accent2>
      <a:accent3>
        <a:srgbClr val="1E343F"/>
      </a:accent3>
      <a:accent4>
        <a:srgbClr val="FEF5E6"/>
      </a:accent4>
      <a:accent5>
        <a:srgbClr val="1E343F"/>
      </a:accent5>
      <a:accent6>
        <a:srgbClr val="F39C12"/>
      </a:accent6>
      <a:hlink>
        <a:srgbClr val="FF8F43"/>
      </a:hlink>
      <a:folHlink>
        <a:srgbClr val="F8C7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ue">
  <a:themeElements>
    <a:clrScheme name="Bluesy">
      <a:dk1>
        <a:srgbClr val="1E343F"/>
      </a:dk1>
      <a:lt1>
        <a:srgbClr val="FFFFFF"/>
      </a:lt1>
      <a:dk2>
        <a:srgbClr val="5E82A6"/>
      </a:dk2>
      <a:lt2>
        <a:srgbClr val="AED6F1"/>
      </a:lt2>
      <a:accent1>
        <a:srgbClr val="5E82A6"/>
      </a:accent1>
      <a:accent2>
        <a:srgbClr val="AED6F1"/>
      </a:accent2>
      <a:accent3>
        <a:srgbClr val="5E82A6"/>
      </a:accent3>
      <a:accent4>
        <a:srgbClr val="E2F0FA"/>
      </a:accent4>
      <a:accent5>
        <a:srgbClr val="5E82A6"/>
      </a:accent5>
      <a:accent6>
        <a:srgbClr val="AED6F1"/>
      </a:accent6>
      <a:hlink>
        <a:srgbClr val="5DADE2"/>
      </a:hlink>
      <a:folHlink>
        <a:srgbClr val="AED6F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482</Words>
  <Application>Microsoft Office PowerPoint</Application>
  <PresentationFormat>On-screen Show (16:9)</PresentationFormat>
  <Paragraphs>81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Bebas Neue</vt:lpstr>
      <vt:lpstr>Cambria Math</vt:lpstr>
      <vt:lpstr>Lato</vt:lpstr>
      <vt:lpstr>Livvic</vt:lpstr>
      <vt:lpstr>Montserrat</vt:lpstr>
      <vt:lpstr>Nunito</vt:lpstr>
      <vt:lpstr>Roboto Condensed Light</vt:lpstr>
      <vt:lpstr>Green</vt:lpstr>
      <vt:lpstr>Orange</vt:lpstr>
      <vt:lpstr>Blue</vt:lpstr>
      <vt:lpstr>Marvels uncertain Universe</vt:lpstr>
      <vt:lpstr>What is The Task we are trying to solve?</vt:lpstr>
      <vt:lpstr>What Problem Are we Trying to Solve?</vt:lpstr>
      <vt:lpstr>Moment Approximation Using  Randomness In a vectorized  ensemble  Loss </vt:lpstr>
      <vt:lpstr>MARVEL</vt:lpstr>
      <vt:lpstr>The mysterious transformation</vt:lpstr>
      <vt:lpstr>What was the Lorenz 96 Model again?</vt:lpstr>
      <vt:lpstr>Comparing A Single Gridpoint</vt:lpstr>
      <vt:lpstr>Summarizing Marvel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GEING THESIS DEFENSE</dc:title>
  <dc:creator>Tobias Schanz</dc:creator>
  <cp:lastModifiedBy>Tobias Schanz</cp:lastModifiedBy>
  <cp:revision>108</cp:revision>
  <dcterms:modified xsi:type="dcterms:W3CDTF">2024-06-11T12:37:24Z</dcterms:modified>
</cp:coreProperties>
</file>