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63" r:id="rId5"/>
    <p:sldId id="346" r:id="rId6"/>
    <p:sldId id="345" r:id="rId7"/>
    <p:sldId id="341" r:id="rId8"/>
    <p:sldId id="340" r:id="rId9"/>
    <p:sldId id="342" r:id="rId10"/>
    <p:sldId id="343" r:id="rId11"/>
    <p:sldId id="337" r:id="rId12"/>
    <p:sldId id="368" r:id="rId13"/>
    <p:sldId id="355" r:id="rId14"/>
    <p:sldId id="356" r:id="rId15"/>
    <p:sldId id="354" r:id="rId16"/>
    <p:sldId id="357" r:id="rId17"/>
    <p:sldId id="344" r:id="rId18"/>
    <p:sldId id="374" r:id="rId19"/>
    <p:sldId id="377" r:id="rId20"/>
    <p:sldId id="376" r:id="rId21"/>
    <p:sldId id="378" r:id="rId22"/>
    <p:sldId id="379" r:id="rId23"/>
    <p:sldId id="380" r:id="rId24"/>
    <p:sldId id="381" r:id="rId25"/>
    <p:sldId id="382" r:id="rId26"/>
    <p:sldId id="375" r:id="rId27"/>
    <p:sldId id="383" r:id="rId28"/>
    <p:sldId id="384" r:id="rId29"/>
    <p:sldId id="385" r:id="rId30"/>
    <p:sldId id="386" r:id="rId31"/>
    <p:sldId id="387" r:id="rId32"/>
    <p:sldId id="388" r:id="rId33"/>
    <p:sldId id="367" r:id="rId34"/>
    <p:sldId id="391" r:id="rId35"/>
    <p:sldId id="392" r:id="rId36"/>
    <p:sldId id="393" r:id="rId37"/>
    <p:sldId id="394" r:id="rId38"/>
    <p:sldId id="390" r:id="rId39"/>
    <p:sldId id="359" r:id="rId40"/>
    <p:sldId id="360" r:id="rId41"/>
    <p:sldId id="361" r:id="rId42"/>
    <p:sldId id="362" r:id="rId43"/>
    <p:sldId id="369" r:id="rId44"/>
    <p:sldId id="363" r:id="rId45"/>
    <p:sldId id="370" r:id="rId46"/>
    <p:sldId id="371" r:id="rId47"/>
    <p:sldId id="372" r:id="rId48"/>
    <p:sldId id="373" r:id="rId49"/>
  </p:sldIdLst>
  <p:sldSz cx="12192000" cy="6858000"/>
  <p:notesSz cx="6858000" cy="9144000"/>
  <p:defaultTextStyle>
    <a:defPPr>
      <a:defRPr lang="de-DE"/>
    </a:defPPr>
    <a:lvl1pPr marL="0" indent="0" algn="l" defTabSz="914400" rtl="0" eaLnBrk="1" latinLnBrk="0" hangingPunct="1">
      <a:lnSpc>
        <a:spcPct val="118000"/>
      </a:lnSpc>
      <a:spcBef>
        <a:spcPts val="0"/>
      </a:spcBef>
      <a:buFontTx/>
      <a:buNone/>
      <a:defRPr sz="1900" kern="1200">
        <a:solidFill>
          <a:srgbClr val="00AC8C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lnSpc>
        <a:spcPct val="118000"/>
      </a:lnSpc>
      <a:spcBef>
        <a:spcPts val="0"/>
      </a:spcBef>
      <a:buFontTx/>
      <a:buNone/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288000" indent="-288000" algn="l" defTabSz="914400" rtl="0" eaLnBrk="1" latinLnBrk="0" hangingPunct="1">
      <a:lnSpc>
        <a:spcPct val="118000"/>
      </a:lnSpc>
      <a:spcBef>
        <a:spcPts val="0"/>
      </a:spcBef>
      <a:buFont typeface="Arial" panose="020B0604020202020204" pitchFamily="34" charset="0"/>
      <a:buChar char="•"/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576000" indent="-288000" algn="l" defTabSz="914400" rtl="0" eaLnBrk="1" latinLnBrk="0" hangingPunct="1">
      <a:lnSpc>
        <a:spcPct val="118000"/>
      </a:lnSpc>
      <a:spcBef>
        <a:spcPts val="0"/>
      </a:spcBef>
      <a:buFont typeface="Arial" panose="020B0604020202020204" pitchFamily="34" charset="0"/>
      <a:buChar char="&gt;"/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864000" indent="-288000" algn="l" defTabSz="914400" rtl="0" eaLnBrk="1" latinLnBrk="0" hangingPunct="1">
      <a:lnSpc>
        <a:spcPct val="118000"/>
      </a:lnSpc>
      <a:spcBef>
        <a:spcPts val="0"/>
      </a:spcBef>
      <a:buFont typeface="Symbol" panose="05050102010706020507" pitchFamily="18" charset="2"/>
      <a:buChar char="-"/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25000"/>
      </a:lnSpc>
      <a:spcBef>
        <a:spcPts val="0"/>
      </a:spcBef>
      <a:buFontTx/>
      <a:buNone/>
      <a:defRPr sz="1600" kern="1200">
        <a:solidFill>
          <a:srgbClr val="00AC8C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25000"/>
      </a:lnSpc>
      <a:spcBef>
        <a:spcPts val="0"/>
      </a:spcBef>
      <a:buFontTx/>
      <a:buNone/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8000" indent="-288000" algn="l" defTabSz="914400" rtl="0" eaLnBrk="1" latinLnBrk="0" hangingPunct="1">
      <a:lnSpc>
        <a:spcPct val="125000"/>
      </a:lnSpc>
      <a:spcBef>
        <a:spcPts val="0"/>
      </a:spcBef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76000" indent="-288000" algn="l" defTabSz="914400" rtl="0" eaLnBrk="1" latinLnBrk="0" hangingPunct="1">
      <a:lnSpc>
        <a:spcPct val="125000"/>
      </a:lnSpc>
      <a:spcBef>
        <a:spcPts val="0"/>
      </a:spcBef>
      <a:buFont typeface="Arial" panose="020B0604020202020204" pitchFamily="34" charset="0"/>
      <a:buChar char="&gt;"/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 Layouts" id="{6D9D76A2-190D-4B92-895F-C0BC374112BD}">
          <p14:sldIdLst>
            <p14:sldId id="263"/>
            <p14:sldId id="346"/>
            <p14:sldId id="345"/>
            <p14:sldId id="341"/>
            <p14:sldId id="340"/>
            <p14:sldId id="342"/>
            <p14:sldId id="343"/>
            <p14:sldId id="337"/>
            <p14:sldId id="368"/>
            <p14:sldId id="355"/>
            <p14:sldId id="356"/>
            <p14:sldId id="354"/>
            <p14:sldId id="357"/>
            <p14:sldId id="344"/>
            <p14:sldId id="374"/>
            <p14:sldId id="377"/>
            <p14:sldId id="376"/>
            <p14:sldId id="378"/>
            <p14:sldId id="379"/>
            <p14:sldId id="380"/>
            <p14:sldId id="381"/>
            <p14:sldId id="382"/>
            <p14:sldId id="375"/>
            <p14:sldId id="383"/>
            <p14:sldId id="384"/>
            <p14:sldId id="385"/>
            <p14:sldId id="386"/>
            <p14:sldId id="387"/>
            <p14:sldId id="388"/>
            <p14:sldId id="367"/>
            <p14:sldId id="391"/>
            <p14:sldId id="392"/>
            <p14:sldId id="393"/>
            <p14:sldId id="394"/>
            <p14:sldId id="390"/>
            <p14:sldId id="359"/>
            <p14:sldId id="360"/>
            <p14:sldId id="361"/>
            <p14:sldId id="362"/>
            <p14:sldId id="369"/>
            <p14:sldId id="363"/>
            <p14:sldId id="370"/>
            <p14:sldId id="371"/>
            <p14:sldId id="372"/>
            <p14:sldId id="373"/>
          </p14:sldIdLst>
        </p14:section>
        <p14:section name="Design elements" id="{4354808A-1BEF-4EB4-B15B-4CE1A884A31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00"/>
    <a:srgbClr val="87AADC"/>
    <a:srgbClr val="1E3791"/>
    <a:srgbClr val="141955"/>
    <a:srgbClr val="EB2D4B"/>
    <a:srgbClr val="00A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4F759E85-5191-49A6-A337-9C35E4D4D7F3}">
  <a:tblStyle styleId="{4F759E85-5191-49A6-A337-9C35E4D4D7F3}" styleName="MDC Tabelle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 w="6350" cap="flat" cmpd="sng" algn="ctr">
              <a:solidFill>
                <a:srgbClr val="00AC8C"/>
              </a:solidFill>
              <a:prstDash val="solid"/>
            </a:ln>
          </a:left>
          <a:right>
            <a:ln w="6350" cap="flat" cmpd="sng" algn="ctr">
              <a:solidFill>
                <a:srgbClr val="00AC8C"/>
              </a:solidFill>
              <a:prstDash val="solid"/>
            </a:ln>
          </a:right>
          <a:top>
            <a:ln w="6350" cap="flat" cmpd="sng" algn="ctr">
              <a:solidFill>
                <a:srgbClr val="00AC8C"/>
              </a:solidFill>
              <a:prstDash val="solid"/>
            </a:ln>
          </a:top>
          <a:bottom>
            <a:ln w="6350" cap="flat" cmpd="sng" algn="ctr">
              <a:solidFill>
                <a:srgbClr val="00AC8C"/>
              </a:solidFill>
              <a:prstDash val="solid"/>
            </a:ln>
          </a:bottom>
          <a:insideH>
            <a:ln w="6350" cap="flat" cmpd="sng" algn="ctr">
              <a:solidFill>
                <a:srgbClr val="00AC8C"/>
              </a:solidFill>
              <a:prstDash val="solid"/>
            </a:ln>
          </a:insideH>
          <a:insideV>
            <a:ln w="6350" cap="flat" cmpd="sng" algn="ctr">
              <a:solidFill>
                <a:srgbClr val="00AC8C"/>
              </a:solidFill>
              <a:prstDash val="solid"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ff" i="off">
        <a:fontRef idx="major"/>
        <a:srgbClr val="00AC8C"/>
      </a:tcTxStyle>
      <a:tcStyle>
        <a:tcBdr/>
      </a:tcStyle>
    </a:lastCol>
    <a:firstCol>
      <a:tcTxStyle b="off" i="off">
        <a:fontRef idx="major"/>
        <a:srgbClr val="00AC8C"/>
      </a:tcTxStyle>
      <a:tcStyle>
        <a:tcBdr/>
      </a:tcStyle>
    </a:firstCol>
    <a:lastRow>
      <a:tcTxStyle b="off" i="off">
        <a:fontRef idx="major"/>
        <a:srgbClr val="00AC8C"/>
      </a:tcTxStyle>
      <a:tcStyle>
        <a:tcBdr/>
      </a:tcStyle>
    </a:lastRow>
    <a:firstRow>
      <a:tcTxStyle b="off" i="off">
        <a:fontRef idx="major"/>
        <a:srgbClr val="00AC8C"/>
      </a:tcTxStyle>
      <a:tcStyle>
        <a:tcBdr/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0" autoAdjust="0"/>
    <p:restoredTop sz="96218"/>
  </p:normalViewPr>
  <p:slideViewPr>
    <p:cSldViewPr snapToObjects="1" showGuides="1">
      <p:cViewPr varScale="1">
        <p:scale>
          <a:sx n="119" d="100"/>
          <a:sy n="119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D049A-FA14-496A-A230-AD960E0A17F5}" type="datetimeFigureOut">
              <a:rPr lang="de-DE" smtClean="0"/>
              <a:t>11.06.24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DCFD3-539D-4067-AB6A-08449C2BE63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3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80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1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90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3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219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467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654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857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590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166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9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9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342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640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4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65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8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14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65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6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88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6DCFD3-539D-4067-AB6A-08449C2BE633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1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0E98859-1C25-4434-8AF6-CB87ED6C2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C4F99B1-1FA3-49A9-86C6-DB3D44D5A2FB}"/>
              </a:ext>
            </a:extLst>
          </p:cNvPr>
          <p:cNvSpPr/>
          <p:nvPr userDrawn="1"/>
        </p:nvSpPr>
        <p:spPr>
          <a:xfrm>
            <a:off x="0" y="0"/>
            <a:ext cx="6534000" cy="6858000"/>
          </a:xfrm>
          <a:prstGeom prst="rect">
            <a:avLst/>
          </a:prstGeom>
          <a:solidFill>
            <a:srgbClr val="1E379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sp>
        <p:nvSpPr>
          <p:cNvPr id="18" name="Grafik 1">
            <a:extLst>
              <a:ext uri="{FF2B5EF4-FFF2-40B4-BE49-F238E27FC236}">
                <a16:creationId xmlns:a16="http://schemas.microsoft.com/office/drawing/2014/main" id="{5AA68B77-A15A-4EE0-88F6-71341ECEFDFC}"/>
              </a:ext>
            </a:extLst>
          </p:cNvPr>
          <p:cNvSpPr/>
          <p:nvPr userDrawn="1"/>
        </p:nvSpPr>
        <p:spPr>
          <a:xfrm>
            <a:off x="392837" y="802728"/>
            <a:ext cx="6141694" cy="5245506"/>
          </a:xfrm>
          <a:custGeom>
            <a:avLst/>
            <a:gdLst>
              <a:gd name="connsiteX0" fmla="*/ 6350 w 6141694"/>
              <a:gd name="connsiteY0" fmla="*/ 5245507 h 5245506"/>
              <a:gd name="connsiteX1" fmla="*/ 0 w 6141694"/>
              <a:gd name="connsiteY1" fmla="*/ 5245507 h 5245506"/>
              <a:gd name="connsiteX2" fmla="*/ 0 w 6141694"/>
              <a:gd name="connsiteY2" fmla="*/ 0 h 5245506"/>
              <a:gd name="connsiteX3" fmla="*/ 6141695 w 6141694"/>
              <a:gd name="connsiteY3" fmla="*/ 0 h 5245506"/>
              <a:gd name="connsiteX4" fmla="*/ 6141682 w 6141694"/>
              <a:gd name="connsiteY4" fmla="*/ 6350 h 5245506"/>
              <a:gd name="connsiteX5" fmla="*/ 6350 w 6141694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1694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6141695" y="0"/>
                </a:lnTo>
                <a:lnTo>
                  <a:pt x="6141682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845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 userDrawn="1">
          <p15:clr>
            <a:srgbClr val="FBAE40"/>
          </p15:clr>
        </p15:guide>
        <p15:guide id="2" orient="horz" pos="696" userDrawn="1">
          <p15:clr>
            <a:srgbClr val="FBAE40"/>
          </p15:clr>
        </p15:guide>
        <p15:guide id="3" orient="horz" pos="385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F1385-23D2-46DE-BB77-2E67E383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352" y="2391821"/>
            <a:ext cx="3753847" cy="3926429"/>
          </a:xfrm>
        </p:spPr>
        <p:txBody>
          <a:bodyPr anchor="t" anchorCtr="0"/>
          <a:lstStyle>
            <a:lvl1pPr>
              <a:defRPr sz="2300">
                <a:solidFill>
                  <a:srgbClr val="00AC8C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6F5B8-414C-4B1A-A9BC-73E4547D05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53867" y="474663"/>
            <a:ext cx="3752331" cy="1316037"/>
          </a:xfrm>
        </p:spPr>
        <p:txBody>
          <a:bodyPr anchor="t" anchorCtr="0"/>
          <a:lstStyle>
            <a:lvl1pPr marL="0" indent="0">
              <a:lnSpc>
                <a:spcPct val="98000"/>
              </a:lnSpc>
              <a:buNone/>
              <a:defRPr sz="10000" b="1">
                <a:solidFill>
                  <a:srgbClr val="00AC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Grafik 2">
            <a:extLst>
              <a:ext uri="{FF2B5EF4-FFF2-40B4-BE49-F238E27FC236}">
                <a16:creationId xmlns:a16="http://schemas.microsoft.com/office/drawing/2014/main" id="{90A86C28-5872-4F22-865A-EC317295D6E2}"/>
              </a:ext>
            </a:extLst>
          </p:cNvPr>
          <p:cNvSpPr/>
          <p:nvPr userDrawn="1"/>
        </p:nvSpPr>
        <p:spPr>
          <a:xfrm>
            <a:off x="7752184" y="542385"/>
            <a:ext cx="3969029" cy="1170139"/>
          </a:xfrm>
          <a:custGeom>
            <a:avLst/>
            <a:gdLst>
              <a:gd name="connsiteX0" fmla="*/ 3969029 w 3969029"/>
              <a:gd name="connsiteY0" fmla="*/ 1170140 h 1170139"/>
              <a:gd name="connsiteX1" fmla="*/ 3962679 w 3969029"/>
              <a:gd name="connsiteY1" fmla="*/ 1170140 h 1170139"/>
              <a:gd name="connsiteX2" fmla="*/ 3962679 w 3969029"/>
              <a:gd name="connsiteY2" fmla="*/ 6350 h 1170139"/>
              <a:gd name="connsiteX3" fmla="*/ 0 w 3969029"/>
              <a:gd name="connsiteY3" fmla="*/ 6350 h 1170139"/>
              <a:gd name="connsiteX4" fmla="*/ 0 w 3969029"/>
              <a:gd name="connsiteY4" fmla="*/ 0 h 1170139"/>
              <a:gd name="connsiteX5" fmla="*/ 3969029 w 3969029"/>
              <a:gd name="connsiteY5" fmla="*/ 0 h 117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029" h="1170139">
                <a:moveTo>
                  <a:pt x="3969029" y="1170140"/>
                </a:moveTo>
                <a:lnTo>
                  <a:pt x="3962679" y="1170140"/>
                </a:lnTo>
                <a:lnTo>
                  <a:pt x="3962679" y="6350"/>
                </a:lnTo>
                <a:lnTo>
                  <a:pt x="0" y="6350"/>
                </a:lnTo>
                <a:lnTo>
                  <a:pt x="0" y="0"/>
                </a:lnTo>
                <a:lnTo>
                  <a:pt x="3969029" y="0"/>
                </a:lnTo>
                <a:close/>
              </a:path>
            </a:pathLst>
          </a:custGeom>
          <a:solidFill>
            <a:srgbClr val="00AC8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fik 1">
            <a:extLst>
              <a:ext uri="{FF2B5EF4-FFF2-40B4-BE49-F238E27FC236}">
                <a16:creationId xmlns:a16="http://schemas.microsoft.com/office/drawing/2014/main" id="{18B7609E-86B2-4528-996A-5EE7D8C68D53}"/>
              </a:ext>
            </a:extLst>
          </p:cNvPr>
          <p:cNvSpPr/>
          <p:nvPr userDrawn="1"/>
        </p:nvSpPr>
        <p:spPr>
          <a:xfrm>
            <a:off x="7752184" y="2234380"/>
            <a:ext cx="3969029" cy="4085996"/>
          </a:xfrm>
          <a:custGeom>
            <a:avLst/>
            <a:gdLst>
              <a:gd name="connsiteX0" fmla="*/ 3969029 w 3969029"/>
              <a:gd name="connsiteY0" fmla="*/ 4085997 h 4085996"/>
              <a:gd name="connsiteX1" fmla="*/ 3962679 w 3969029"/>
              <a:gd name="connsiteY1" fmla="*/ 4085997 h 4085996"/>
              <a:gd name="connsiteX2" fmla="*/ 3962679 w 3969029"/>
              <a:gd name="connsiteY2" fmla="*/ 6350 h 4085996"/>
              <a:gd name="connsiteX3" fmla="*/ 0 w 3969029"/>
              <a:gd name="connsiteY3" fmla="*/ 6350 h 4085996"/>
              <a:gd name="connsiteX4" fmla="*/ 0 w 3969029"/>
              <a:gd name="connsiteY4" fmla="*/ 0 h 4085996"/>
              <a:gd name="connsiteX5" fmla="*/ 3969029 w 3969029"/>
              <a:gd name="connsiteY5" fmla="*/ 0 h 408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029" h="4085996">
                <a:moveTo>
                  <a:pt x="3969029" y="4085997"/>
                </a:moveTo>
                <a:lnTo>
                  <a:pt x="3962679" y="4085997"/>
                </a:lnTo>
                <a:lnTo>
                  <a:pt x="3962679" y="6350"/>
                </a:lnTo>
                <a:lnTo>
                  <a:pt x="0" y="6350"/>
                </a:lnTo>
                <a:lnTo>
                  <a:pt x="0" y="0"/>
                </a:lnTo>
                <a:lnTo>
                  <a:pt x="3969029" y="0"/>
                </a:lnTo>
                <a:close/>
              </a:path>
            </a:pathLst>
          </a:custGeom>
          <a:solidFill>
            <a:srgbClr val="00AC8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F862C79-68B9-4AF1-BA6A-B05435D6BC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3224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7897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3" userDrawn="1">
          <p15:clr>
            <a:srgbClr val="FBAE40"/>
          </p15:clr>
        </p15:guide>
        <p15:guide id="3" orient="horz" pos="1491" userDrawn="1">
          <p15:clr>
            <a:srgbClr val="FBAE40"/>
          </p15:clr>
        </p15:guide>
        <p15:guide id="5" pos="488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">
    <p:bg>
      <p:bgPr>
        <a:solidFill>
          <a:srgbClr val="EB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k 1">
            <a:extLst>
              <a:ext uri="{FF2B5EF4-FFF2-40B4-BE49-F238E27FC236}">
                <a16:creationId xmlns:a16="http://schemas.microsoft.com/office/drawing/2014/main" id="{4C76B04D-13FF-4671-8274-BFE9ABA4245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Freihandform 3">
              <a:extLst>
                <a:ext uri="{FF2B5EF4-FFF2-40B4-BE49-F238E27FC236}">
                  <a16:creationId xmlns:a16="http://schemas.microsoft.com/office/drawing/2014/main" id="{7691968C-946E-4CEB-809A-A4A31DEC95A4}"/>
                </a:ext>
              </a:extLst>
            </p:cNvPr>
            <p:cNvSpPr/>
            <p:nvPr/>
          </p:nvSpPr>
          <p:spPr>
            <a:xfrm>
              <a:off x="540004" y="540004"/>
              <a:ext cx="3969029" cy="5777992"/>
            </a:xfrm>
            <a:custGeom>
              <a:avLst/>
              <a:gdLst>
                <a:gd name="connsiteX0" fmla="*/ 3969029 w 3969029"/>
                <a:gd name="connsiteY0" fmla="*/ 5777992 h 5777992"/>
                <a:gd name="connsiteX1" fmla="*/ 3962679 w 3969029"/>
                <a:gd name="connsiteY1" fmla="*/ 5777992 h 5777992"/>
                <a:gd name="connsiteX2" fmla="*/ 3962679 w 3969029"/>
                <a:gd name="connsiteY2" fmla="*/ 6350 h 5777992"/>
                <a:gd name="connsiteX3" fmla="*/ 0 w 3969029"/>
                <a:gd name="connsiteY3" fmla="*/ 6350 h 5777992"/>
                <a:gd name="connsiteX4" fmla="*/ 0 w 3969029"/>
                <a:gd name="connsiteY4" fmla="*/ 0 h 5777992"/>
                <a:gd name="connsiteX5" fmla="*/ 3969029 w 3969029"/>
                <a:gd name="connsiteY5" fmla="*/ 0 h 577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9029" h="5777992">
                  <a:moveTo>
                    <a:pt x="3969029" y="5777992"/>
                  </a:moveTo>
                  <a:lnTo>
                    <a:pt x="3962679" y="5777992"/>
                  </a:lnTo>
                  <a:lnTo>
                    <a:pt x="3962679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96902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eihandform 4">
              <a:extLst>
                <a:ext uri="{FF2B5EF4-FFF2-40B4-BE49-F238E27FC236}">
                  <a16:creationId xmlns:a16="http://schemas.microsoft.com/office/drawing/2014/main" id="{6A1A72C6-D1DC-48B9-B986-0ED96573158E}"/>
                </a:ext>
              </a:extLst>
            </p:cNvPr>
            <p:cNvSpPr/>
            <p:nvPr/>
          </p:nvSpPr>
          <p:spPr>
            <a:xfrm>
              <a:off x="4869053" y="540004"/>
              <a:ext cx="6855066" cy="5777992"/>
            </a:xfrm>
            <a:custGeom>
              <a:avLst/>
              <a:gdLst>
                <a:gd name="connsiteX0" fmla="*/ 6855066 w 6855066"/>
                <a:gd name="connsiteY0" fmla="*/ 5777992 h 5777992"/>
                <a:gd name="connsiteX1" fmla="*/ 6848716 w 6855066"/>
                <a:gd name="connsiteY1" fmla="*/ 5777992 h 5777992"/>
                <a:gd name="connsiteX2" fmla="*/ 6848716 w 6855066"/>
                <a:gd name="connsiteY2" fmla="*/ 6350 h 5777992"/>
                <a:gd name="connsiteX3" fmla="*/ 0 w 6855066"/>
                <a:gd name="connsiteY3" fmla="*/ 6350 h 5777992"/>
                <a:gd name="connsiteX4" fmla="*/ 0 w 6855066"/>
                <a:gd name="connsiteY4" fmla="*/ 0 h 5777992"/>
                <a:gd name="connsiteX5" fmla="*/ 6855066 w 6855066"/>
                <a:gd name="connsiteY5" fmla="*/ 0 h 577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5066" h="5777992">
                  <a:moveTo>
                    <a:pt x="6855066" y="5777992"/>
                  </a:moveTo>
                  <a:lnTo>
                    <a:pt x="6848716" y="5777992"/>
                  </a:lnTo>
                  <a:lnTo>
                    <a:pt x="6848716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85506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BFD4320-43A9-4304-BF79-ECFF3CBA44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863" y="474663"/>
            <a:ext cx="6637337" cy="5843587"/>
          </a:xfrm>
        </p:spPr>
        <p:txBody>
          <a:bodyPr tIns="216000"/>
          <a:lstStyle>
            <a:lvl1pPr>
              <a:lnSpc>
                <a:spcPct val="98000"/>
              </a:lnSpc>
              <a:defRPr sz="2300" b="1" cap="all" spc="110" baseline="0">
                <a:solidFill>
                  <a:schemeClr val="bg1"/>
                </a:solidFill>
              </a:defRPr>
            </a:lvl1pPr>
            <a:lvl2pPr>
              <a:lnSpc>
                <a:spcPct val="91000"/>
              </a:lnSpc>
              <a:spcBef>
                <a:spcPts val="235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93AC521E-4B6B-469B-8ED6-063A64A25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4" y="474663"/>
            <a:ext cx="3758396" cy="1316037"/>
          </a:xfrm>
        </p:spPr>
        <p:txBody>
          <a:bodyPr anchor="t" anchorCtr="0"/>
          <a:lstStyle>
            <a:lvl1pPr marL="0" indent="0">
              <a:lnSpc>
                <a:spcPct val="98000"/>
              </a:lnSpc>
              <a:buNone/>
              <a:defRPr sz="10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52404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EF94-61AB-44E7-933D-064110C4912D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1862810-B035-4678-8602-E233CA772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338" y="1869587"/>
            <a:ext cx="10964862" cy="823607"/>
          </a:xfrm>
          <a:ln w="6350">
            <a:solidFill>
              <a:schemeClr val="tx2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24000"/>
              </a:lnSpc>
              <a:defRPr sz="1600" cap="all" baseline="0">
                <a:solidFill>
                  <a:srgbClr val="1E3791"/>
                </a:solidFill>
              </a:defRPr>
            </a:lvl1pPr>
            <a:lvl2pPr>
              <a:lnSpc>
                <a:spcPct val="124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TOP 1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8E09DC24-A7A1-4464-B0C3-EAC0E7806A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2874912"/>
            <a:ext cx="10964862" cy="823607"/>
          </a:xfrm>
          <a:ln w="6350">
            <a:solidFill>
              <a:schemeClr val="tx2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24000"/>
              </a:lnSpc>
              <a:defRPr sz="1600" cap="all" baseline="0">
                <a:solidFill>
                  <a:srgbClr val="1E3791"/>
                </a:solidFill>
              </a:defRPr>
            </a:lvl1pPr>
            <a:lvl2pPr>
              <a:lnSpc>
                <a:spcPct val="124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TOP 2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F4E5375-93FA-4DF8-BDE5-87AE69CBA6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3880237"/>
            <a:ext cx="10964862" cy="823607"/>
          </a:xfrm>
          <a:ln w="6350">
            <a:solidFill>
              <a:schemeClr val="tx2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24000"/>
              </a:lnSpc>
              <a:defRPr sz="1600" cap="all" baseline="0">
                <a:solidFill>
                  <a:srgbClr val="1E3791"/>
                </a:solidFill>
              </a:defRPr>
            </a:lvl1pPr>
            <a:lvl2pPr>
              <a:lnSpc>
                <a:spcPct val="124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TOP 3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A267EAF1-D3EB-466A-9D28-D38415FA9F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4885561"/>
            <a:ext cx="10964862" cy="823607"/>
          </a:xfrm>
          <a:ln w="6350">
            <a:solidFill>
              <a:schemeClr val="tx2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24000"/>
              </a:lnSpc>
              <a:defRPr sz="1600" cap="all" baseline="0">
                <a:solidFill>
                  <a:srgbClr val="1E3791"/>
                </a:solidFill>
              </a:defRPr>
            </a:lvl1pPr>
            <a:lvl2pPr>
              <a:lnSpc>
                <a:spcPct val="124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TOP 4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93557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orient="horz" pos="1176" userDrawn="1">
          <p15:clr>
            <a:srgbClr val="FBAE40"/>
          </p15:clr>
        </p15:guide>
        <p15:guide id="3" orient="horz" pos="1811" userDrawn="1">
          <p15:clr>
            <a:srgbClr val="FBAE40"/>
          </p15:clr>
        </p15:guide>
        <p15:guide id="4" orient="horz" pos="2444" userDrawn="1">
          <p15:clr>
            <a:srgbClr val="FBAE40"/>
          </p15:clr>
        </p15:guide>
        <p15:guide id="5" orient="horz" pos="30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7D50B5-D033-42ED-A1FC-EF7778825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2250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3">
            <a:extLst>
              <a:ext uri="{FF2B5EF4-FFF2-40B4-BE49-F238E27FC236}">
                <a16:creationId xmlns:a16="http://schemas.microsoft.com/office/drawing/2014/main" id="{A59E4CA3-35C6-4A1B-9B37-02DAAF446753}"/>
              </a:ext>
            </a:extLst>
          </p:cNvPr>
          <p:cNvSpPr/>
          <p:nvPr/>
        </p:nvSpPr>
        <p:spPr>
          <a:xfrm>
            <a:off x="542385" y="1655991"/>
            <a:ext cx="5412054" cy="4662004"/>
          </a:xfrm>
          <a:custGeom>
            <a:avLst/>
            <a:gdLst>
              <a:gd name="connsiteX0" fmla="*/ 5412054 w 5412054"/>
              <a:gd name="connsiteY0" fmla="*/ 4662005 h 4662004"/>
              <a:gd name="connsiteX1" fmla="*/ 5405704 w 5412054"/>
              <a:gd name="connsiteY1" fmla="*/ 4662005 h 4662004"/>
              <a:gd name="connsiteX2" fmla="*/ 5405704 w 5412054"/>
              <a:gd name="connsiteY2" fmla="*/ 6350 h 4662004"/>
              <a:gd name="connsiteX3" fmla="*/ 0 w 5412054"/>
              <a:gd name="connsiteY3" fmla="*/ 6350 h 4662004"/>
              <a:gd name="connsiteX4" fmla="*/ 0 w 5412054"/>
              <a:gd name="connsiteY4" fmla="*/ 0 h 4662004"/>
              <a:gd name="connsiteX5" fmla="*/ 5412054 w 5412054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054" h="4662004">
                <a:moveTo>
                  <a:pt x="5412054" y="4662005"/>
                </a:moveTo>
                <a:lnTo>
                  <a:pt x="5405704" y="4662005"/>
                </a:lnTo>
                <a:lnTo>
                  <a:pt x="5405704" y="6350"/>
                </a:lnTo>
                <a:lnTo>
                  <a:pt x="0" y="6350"/>
                </a:lnTo>
                <a:lnTo>
                  <a:pt x="0" y="0"/>
                </a:lnTo>
                <a:lnTo>
                  <a:pt x="5412054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 4">
            <a:extLst>
              <a:ext uri="{FF2B5EF4-FFF2-40B4-BE49-F238E27FC236}">
                <a16:creationId xmlns:a16="http://schemas.microsoft.com/office/drawing/2014/main" id="{1CFB8428-E9E5-4740-951C-71F9F88C6C43}"/>
              </a:ext>
            </a:extLst>
          </p:cNvPr>
          <p:cNvSpPr/>
          <p:nvPr/>
        </p:nvSpPr>
        <p:spPr>
          <a:xfrm>
            <a:off x="6310313" y="1655991"/>
            <a:ext cx="5406649" cy="4662004"/>
          </a:xfrm>
          <a:custGeom>
            <a:avLst/>
            <a:gdLst>
              <a:gd name="connsiteX0" fmla="*/ 5412042 w 5412041"/>
              <a:gd name="connsiteY0" fmla="*/ 4662005 h 4662004"/>
              <a:gd name="connsiteX1" fmla="*/ 5405692 w 5412041"/>
              <a:gd name="connsiteY1" fmla="*/ 4662005 h 4662004"/>
              <a:gd name="connsiteX2" fmla="*/ 5405692 w 5412041"/>
              <a:gd name="connsiteY2" fmla="*/ 6350 h 4662004"/>
              <a:gd name="connsiteX3" fmla="*/ 0 w 5412041"/>
              <a:gd name="connsiteY3" fmla="*/ 6350 h 4662004"/>
              <a:gd name="connsiteX4" fmla="*/ 0 w 5412041"/>
              <a:gd name="connsiteY4" fmla="*/ 0 h 4662004"/>
              <a:gd name="connsiteX5" fmla="*/ 5412042 w 5412041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041" h="4662004">
                <a:moveTo>
                  <a:pt x="5412042" y="4662005"/>
                </a:moveTo>
                <a:lnTo>
                  <a:pt x="5405692" y="4662005"/>
                </a:lnTo>
                <a:lnTo>
                  <a:pt x="5405692" y="6350"/>
                </a:lnTo>
                <a:lnTo>
                  <a:pt x="0" y="6350"/>
                </a:lnTo>
                <a:lnTo>
                  <a:pt x="0" y="0"/>
                </a:lnTo>
                <a:lnTo>
                  <a:pt x="5412042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7D50B5-D033-42ED-A1FC-EF77788258F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310312" y="1792632"/>
            <a:ext cx="5195887" cy="4525618"/>
          </a:xfrm>
        </p:spPr>
        <p:txBody>
          <a:bodyPr/>
          <a:lstStyle>
            <a:lvl1pPr>
              <a:defRPr>
                <a:solidFill>
                  <a:srgbClr val="EB2D4B"/>
                </a:solidFill>
              </a:defRPr>
            </a:lvl1pPr>
            <a:lvl6pPr>
              <a:defRPr>
                <a:solidFill>
                  <a:srgbClr val="EB2D4B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B999F07-DD2A-45D8-8649-5FEFF82AE012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C8444B1-EC48-45C3-B2B2-DF9172BA1A0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0000" y="1792800"/>
            <a:ext cx="5195887" cy="4525618"/>
          </a:xfrm>
        </p:spPr>
        <p:txBody>
          <a:bodyPr/>
          <a:lstStyle>
            <a:lvl1pPr>
              <a:defRPr>
                <a:solidFill>
                  <a:srgbClr val="EB2D4B"/>
                </a:solidFill>
              </a:defRPr>
            </a:lvl1pPr>
            <a:lvl6pPr>
              <a:defRPr>
                <a:solidFill>
                  <a:srgbClr val="EB2D4B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0905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  <p15:guide id="2" pos="3613" userDrawn="1">
          <p15:clr>
            <a:srgbClr val="FBAE40"/>
          </p15:clr>
        </p15:guide>
        <p15:guide id="3" pos="397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ihandform 3">
            <a:extLst>
              <a:ext uri="{FF2B5EF4-FFF2-40B4-BE49-F238E27FC236}">
                <a16:creationId xmlns:a16="http://schemas.microsoft.com/office/drawing/2014/main" id="{C36D33CE-3B9A-4949-9C9F-43DBFCF40310}"/>
              </a:ext>
            </a:extLst>
          </p:cNvPr>
          <p:cNvSpPr/>
          <p:nvPr/>
        </p:nvSpPr>
        <p:spPr>
          <a:xfrm>
            <a:off x="540003" y="1655991"/>
            <a:ext cx="3488400" cy="4662004"/>
          </a:xfrm>
          <a:custGeom>
            <a:avLst/>
            <a:gdLst>
              <a:gd name="connsiteX0" fmla="*/ 3416046 w 3416045"/>
              <a:gd name="connsiteY0" fmla="*/ 4662005 h 4662004"/>
              <a:gd name="connsiteX1" fmla="*/ 3409696 w 3416045"/>
              <a:gd name="connsiteY1" fmla="*/ 4662005 h 4662004"/>
              <a:gd name="connsiteX2" fmla="*/ 3409696 w 3416045"/>
              <a:gd name="connsiteY2" fmla="*/ 6350 h 4662004"/>
              <a:gd name="connsiteX3" fmla="*/ 0 w 3416045"/>
              <a:gd name="connsiteY3" fmla="*/ 6350 h 4662004"/>
              <a:gd name="connsiteX4" fmla="*/ 0 w 3416045"/>
              <a:gd name="connsiteY4" fmla="*/ 0 h 4662004"/>
              <a:gd name="connsiteX5" fmla="*/ 3416046 w 3416045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045" h="4662004">
                <a:moveTo>
                  <a:pt x="3416046" y="4662005"/>
                </a:moveTo>
                <a:lnTo>
                  <a:pt x="3409696" y="4662005"/>
                </a:lnTo>
                <a:lnTo>
                  <a:pt x="3409696" y="6350"/>
                </a:lnTo>
                <a:lnTo>
                  <a:pt x="0" y="6350"/>
                </a:lnTo>
                <a:lnTo>
                  <a:pt x="0" y="0"/>
                </a:lnTo>
                <a:lnTo>
                  <a:pt x="3416046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Freihandform 4">
            <a:extLst>
              <a:ext uri="{FF2B5EF4-FFF2-40B4-BE49-F238E27FC236}">
                <a16:creationId xmlns:a16="http://schemas.microsoft.com/office/drawing/2014/main" id="{BD2E09E3-DC88-4864-BEB1-9F4CBD29F61C}"/>
              </a:ext>
            </a:extLst>
          </p:cNvPr>
          <p:cNvSpPr/>
          <p:nvPr/>
        </p:nvSpPr>
        <p:spPr>
          <a:xfrm>
            <a:off x="4386808" y="1655991"/>
            <a:ext cx="3488400" cy="4662004"/>
          </a:xfrm>
          <a:custGeom>
            <a:avLst/>
            <a:gdLst>
              <a:gd name="connsiteX0" fmla="*/ 3416046 w 3416045"/>
              <a:gd name="connsiteY0" fmla="*/ 4662005 h 4662004"/>
              <a:gd name="connsiteX1" fmla="*/ 3409696 w 3416045"/>
              <a:gd name="connsiteY1" fmla="*/ 4662005 h 4662004"/>
              <a:gd name="connsiteX2" fmla="*/ 3409696 w 3416045"/>
              <a:gd name="connsiteY2" fmla="*/ 6350 h 4662004"/>
              <a:gd name="connsiteX3" fmla="*/ 0 w 3416045"/>
              <a:gd name="connsiteY3" fmla="*/ 6350 h 4662004"/>
              <a:gd name="connsiteX4" fmla="*/ 0 w 3416045"/>
              <a:gd name="connsiteY4" fmla="*/ 0 h 4662004"/>
              <a:gd name="connsiteX5" fmla="*/ 3416046 w 3416045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045" h="4662004">
                <a:moveTo>
                  <a:pt x="3416046" y="4662005"/>
                </a:moveTo>
                <a:lnTo>
                  <a:pt x="3409696" y="4662005"/>
                </a:lnTo>
                <a:lnTo>
                  <a:pt x="3409696" y="6350"/>
                </a:lnTo>
                <a:lnTo>
                  <a:pt x="0" y="6350"/>
                </a:lnTo>
                <a:lnTo>
                  <a:pt x="0" y="0"/>
                </a:lnTo>
                <a:lnTo>
                  <a:pt x="3416046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9" name="Freihandform 5">
            <a:extLst>
              <a:ext uri="{FF2B5EF4-FFF2-40B4-BE49-F238E27FC236}">
                <a16:creationId xmlns:a16="http://schemas.microsoft.com/office/drawing/2014/main" id="{6C52B4EF-0E8D-40B2-B465-D014C83A7B6A}"/>
              </a:ext>
            </a:extLst>
          </p:cNvPr>
          <p:cNvSpPr/>
          <p:nvPr/>
        </p:nvSpPr>
        <p:spPr>
          <a:xfrm>
            <a:off x="8230485" y="1655991"/>
            <a:ext cx="3486902" cy="4662004"/>
          </a:xfrm>
          <a:custGeom>
            <a:avLst/>
            <a:gdLst>
              <a:gd name="connsiteX0" fmla="*/ 3416033 w 3416033"/>
              <a:gd name="connsiteY0" fmla="*/ 4662005 h 4662004"/>
              <a:gd name="connsiteX1" fmla="*/ 3409683 w 3416033"/>
              <a:gd name="connsiteY1" fmla="*/ 4662005 h 4662004"/>
              <a:gd name="connsiteX2" fmla="*/ 3409683 w 3416033"/>
              <a:gd name="connsiteY2" fmla="*/ 6350 h 4662004"/>
              <a:gd name="connsiteX3" fmla="*/ 0 w 3416033"/>
              <a:gd name="connsiteY3" fmla="*/ 6350 h 4662004"/>
              <a:gd name="connsiteX4" fmla="*/ 0 w 3416033"/>
              <a:gd name="connsiteY4" fmla="*/ 0 h 4662004"/>
              <a:gd name="connsiteX5" fmla="*/ 3416033 w 3416033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033" h="4662004">
                <a:moveTo>
                  <a:pt x="3416033" y="4662005"/>
                </a:moveTo>
                <a:lnTo>
                  <a:pt x="3409683" y="4662005"/>
                </a:lnTo>
                <a:lnTo>
                  <a:pt x="3409683" y="6350"/>
                </a:lnTo>
                <a:lnTo>
                  <a:pt x="0" y="6350"/>
                </a:lnTo>
                <a:lnTo>
                  <a:pt x="0" y="0"/>
                </a:lnTo>
                <a:lnTo>
                  <a:pt x="341603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7D50B5-D033-42ED-A1FC-EF77788258F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233612" y="1792632"/>
            <a:ext cx="3272587" cy="4525618"/>
          </a:xfrm>
        </p:spPr>
        <p:txBody>
          <a:bodyPr/>
          <a:lstStyle>
            <a:lvl1pPr>
              <a:defRPr>
                <a:solidFill>
                  <a:srgbClr val="87AADC"/>
                </a:solidFill>
              </a:defRPr>
            </a:lvl1pPr>
            <a:lvl6pPr>
              <a:defRPr>
                <a:solidFill>
                  <a:srgbClr val="87AAD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9703C05-C102-4548-BE08-508F65594E83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C8444B1-EC48-45C3-B2B2-DF9172BA1A05}"/>
              </a:ext>
            </a:extLst>
          </p:cNvPr>
          <p:cNvSpPr>
            <a:spLocks noGrp="1"/>
          </p:cNvSpPr>
          <p:nvPr userDrawn="1">
            <p:ph idx="14"/>
          </p:nvPr>
        </p:nvSpPr>
        <p:spPr>
          <a:xfrm>
            <a:off x="540000" y="1792800"/>
            <a:ext cx="3272400" cy="4525618"/>
          </a:xfrm>
        </p:spPr>
        <p:txBody>
          <a:bodyPr/>
          <a:lstStyle>
            <a:lvl1pPr>
              <a:defRPr>
                <a:solidFill>
                  <a:srgbClr val="87AADC"/>
                </a:solidFill>
              </a:defRPr>
            </a:lvl1pPr>
            <a:lvl6pPr>
              <a:defRPr>
                <a:solidFill>
                  <a:srgbClr val="87AAD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AEA11F6-4765-474E-A1D2-5ABD61E04E0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88400" y="1792800"/>
            <a:ext cx="3272400" cy="4525618"/>
          </a:xfrm>
        </p:spPr>
        <p:txBody>
          <a:bodyPr/>
          <a:lstStyle>
            <a:lvl1pPr>
              <a:defRPr>
                <a:solidFill>
                  <a:srgbClr val="87AADC"/>
                </a:solidFill>
              </a:defRPr>
            </a:lvl1pPr>
            <a:lvl6pPr>
              <a:defRPr>
                <a:solidFill>
                  <a:srgbClr val="87AAD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434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2763" userDrawn="1">
          <p15:clr>
            <a:srgbClr val="FBAE40"/>
          </p15:clr>
        </p15:guide>
        <p15:guide id="3" pos="5186" userDrawn="1">
          <p15:clr>
            <a:srgbClr val="FBAE40"/>
          </p15:clr>
        </p15:guide>
        <p15:guide id="4" pos="4825" userDrawn="1">
          <p15:clr>
            <a:srgbClr val="FBAE40"/>
          </p15:clr>
        </p15:guide>
        <p15:guide id="5" pos="240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03A21-4EA2-464A-9DDE-F96613B34E76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1862810-B035-4678-8602-E233CA7728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1338" y="1869587"/>
            <a:ext cx="10964862" cy="852286"/>
          </a:xfrm>
          <a:ln w="6350">
            <a:solidFill>
              <a:srgbClr val="EB2D4B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18000"/>
              </a:lnSpc>
              <a:defRPr sz="1900" cap="none" baseline="0">
                <a:solidFill>
                  <a:srgbClr val="EB2D4B"/>
                </a:solidFill>
              </a:defRPr>
            </a:lvl1pPr>
            <a:lvl2pPr>
              <a:lnSpc>
                <a:spcPct val="118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8E09DC24-A7A1-4464-B0C3-EAC0E7806A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000" y="2953130"/>
            <a:ext cx="10964862" cy="853200"/>
          </a:xfrm>
          <a:ln w="6350">
            <a:solidFill>
              <a:srgbClr val="EB2D4B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18000"/>
              </a:lnSpc>
              <a:defRPr sz="1900" cap="none" baseline="0">
                <a:solidFill>
                  <a:srgbClr val="EB2D4B"/>
                </a:solidFill>
              </a:defRPr>
            </a:lvl1pPr>
            <a:lvl2pPr>
              <a:lnSpc>
                <a:spcPct val="118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8F4E5375-93FA-4DF8-BDE5-87AE69CBA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4037587"/>
            <a:ext cx="10964862" cy="853200"/>
          </a:xfrm>
          <a:ln w="6350">
            <a:solidFill>
              <a:srgbClr val="EB2D4B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18000"/>
              </a:lnSpc>
              <a:defRPr sz="1900" cap="none" baseline="0">
                <a:solidFill>
                  <a:srgbClr val="EB2D4B"/>
                </a:solidFill>
              </a:defRPr>
            </a:lvl1pPr>
            <a:lvl2pPr>
              <a:lnSpc>
                <a:spcPct val="118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A267EAF1-D3EB-466A-9D28-D38415FA9F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000" y="5122043"/>
            <a:ext cx="10964862" cy="853200"/>
          </a:xfrm>
          <a:ln w="6350">
            <a:solidFill>
              <a:srgbClr val="EB2D4B"/>
            </a:solidFill>
          </a:ln>
        </p:spPr>
        <p:txBody>
          <a:bodyPr lIns="180000" tIns="111600" rIns="180000" bIns="111600" anchor="t" anchorCtr="0"/>
          <a:lstStyle>
            <a:lvl1pPr>
              <a:lnSpc>
                <a:spcPct val="118000"/>
              </a:lnSpc>
              <a:defRPr sz="1900" cap="none" baseline="0">
                <a:solidFill>
                  <a:srgbClr val="EB2D4B"/>
                </a:solidFill>
              </a:defRPr>
            </a:lvl1pPr>
            <a:lvl2pPr>
              <a:lnSpc>
                <a:spcPct val="118000"/>
              </a:lnSpc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99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orient="horz" pos="1176">
          <p15:clr>
            <a:srgbClr val="FBAE40"/>
          </p15:clr>
        </p15:guide>
        <p15:guide id="3" orient="horz" pos="1860" userDrawn="1">
          <p15:clr>
            <a:srgbClr val="FBAE40"/>
          </p15:clr>
        </p15:guide>
        <p15:guide id="4" orient="horz" pos="2543" userDrawn="1">
          <p15:clr>
            <a:srgbClr val="FBAE40"/>
          </p15:clr>
        </p15:guide>
        <p15:guide id="5" orient="horz" pos="322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ig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021" y="476699"/>
            <a:ext cx="5193779" cy="72000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067D0-2AB9-4455-A47A-6B94B6EBC049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964" y="6485664"/>
            <a:ext cx="2984999" cy="18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51948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FC1F943-DA82-4CC7-B7CF-8E4180494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792800"/>
            <a:ext cx="5194800" cy="4525200"/>
          </a:xfrm>
        </p:spPr>
        <p:txBody>
          <a:bodyPr/>
          <a:lstStyle>
            <a:lvl1pPr>
              <a:defRPr>
                <a:solidFill>
                  <a:srgbClr val="87AADC"/>
                </a:solidFill>
              </a:defRPr>
            </a:lvl1pPr>
            <a:lvl6pPr>
              <a:defRPr>
                <a:solidFill>
                  <a:srgbClr val="87AAD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A6A16273-4AAF-4C6E-8A0A-6948888EE5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1900" y="0"/>
            <a:ext cx="58801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54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pos="3976" userDrawn="1">
          <p15:clr>
            <a:srgbClr val="FBAE40"/>
          </p15:clr>
        </p15:guide>
        <p15:guide id="3" pos="361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476699"/>
            <a:ext cx="972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E866D-D663-489D-8A33-6A1DE4DC18BF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964" y="6485664"/>
            <a:ext cx="2984999" cy="18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FC1F943-DA82-4CC7-B7CF-8E4180494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1900" y="1792800"/>
            <a:ext cx="5194300" cy="4525200"/>
          </a:xfrm>
        </p:spPr>
        <p:txBody>
          <a:bodyPr/>
          <a:lstStyle>
            <a:lvl1pPr>
              <a:defRPr>
                <a:solidFill>
                  <a:srgbClr val="00AC8C"/>
                </a:solidFill>
              </a:defRPr>
            </a:lvl1pPr>
            <a:lvl6pPr>
              <a:defRPr>
                <a:solidFill>
                  <a:srgbClr val="00AC8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A6A16273-4AAF-4C6E-8A0A-6948888EE5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020" y="1873031"/>
            <a:ext cx="5410518" cy="445100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83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pos="3976">
          <p15:clr>
            <a:srgbClr val="FBAE40"/>
          </p15:clr>
        </p15:guide>
        <p15:guide id="3" pos="3749" userDrawn="1">
          <p15:clr>
            <a:srgbClr val="FBAE40"/>
          </p15:clr>
        </p15:guide>
        <p15:guide id="4" orient="horz" pos="117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476699"/>
            <a:ext cx="972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5946-3697-4EC3-9F94-8C6ADD458298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964" y="6485664"/>
            <a:ext cx="2984999" cy="18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FC1F943-DA82-4CC7-B7CF-8E41804940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792800"/>
            <a:ext cx="5411538" cy="4525200"/>
          </a:xfrm>
        </p:spPr>
        <p:txBody>
          <a:bodyPr/>
          <a:lstStyle>
            <a:lvl1pPr>
              <a:defRPr>
                <a:solidFill>
                  <a:srgbClr val="00AC8C"/>
                </a:solidFill>
              </a:defRPr>
            </a:lvl1pPr>
            <a:lvl6pPr>
              <a:defRPr>
                <a:solidFill>
                  <a:srgbClr val="00AC8C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A6A16273-4AAF-4C6E-8A0A-6948888EE5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1900" y="1873030"/>
            <a:ext cx="5192430" cy="19584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6298A287-6B16-4F33-8132-FB6A36D960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0800" y="4359850"/>
            <a:ext cx="5192430" cy="19584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6378E11-A303-4F31-91AE-756AE568DD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313" y="3831431"/>
            <a:ext cx="5192712" cy="528164"/>
          </a:xfrm>
        </p:spPr>
        <p:txBody>
          <a:bodyPr tIns="82800"/>
          <a:lstStyle>
            <a:lvl1pPr>
              <a:defRPr sz="10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2069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pos="3976">
          <p15:clr>
            <a:srgbClr val="FBAE40"/>
          </p15:clr>
        </p15:guide>
        <p15:guide id="3" pos="3749">
          <p15:clr>
            <a:srgbClr val="FBAE40"/>
          </p15:clr>
        </p15:guide>
        <p15:guide id="4" orient="horz" pos="1179">
          <p15:clr>
            <a:srgbClr val="FBAE40"/>
          </p15:clr>
        </p15:guide>
        <p15:guide id="5" orient="horz" pos="2745" userDrawn="1">
          <p15:clr>
            <a:srgbClr val="FBAE40"/>
          </p15:clr>
        </p15:guide>
        <p15:guide id="6" orient="horz" pos="241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2400C2-DC67-434F-AAF7-030CB25B9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5A60BF5-8AC0-43A1-A398-E738207FCFDA}"/>
              </a:ext>
            </a:extLst>
          </p:cNvPr>
          <p:cNvSpPr/>
          <p:nvPr userDrawn="1"/>
        </p:nvSpPr>
        <p:spPr>
          <a:xfrm>
            <a:off x="0" y="0"/>
            <a:ext cx="6534000" cy="6858000"/>
          </a:xfrm>
          <a:prstGeom prst="rect">
            <a:avLst/>
          </a:prstGeom>
          <a:solidFill>
            <a:srgbClr val="1E379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sp>
        <p:nvSpPr>
          <p:cNvPr id="18" name="Grafik 1">
            <a:extLst>
              <a:ext uri="{FF2B5EF4-FFF2-40B4-BE49-F238E27FC236}">
                <a16:creationId xmlns:a16="http://schemas.microsoft.com/office/drawing/2014/main" id="{5AA68B77-A15A-4EE0-88F6-71341ECEFDFC}"/>
              </a:ext>
            </a:extLst>
          </p:cNvPr>
          <p:cNvSpPr/>
          <p:nvPr userDrawn="1"/>
        </p:nvSpPr>
        <p:spPr>
          <a:xfrm>
            <a:off x="392837" y="802728"/>
            <a:ext cx="6141694" cy="5245506"/>
          </a:xfrm>
          <a:custGeom>
            <a:avLst/>
            <a:gdLst>
              <a:gd name="connsiteX0" fmla="*/ 6350 w 6141694"/>
              <a:gd name="connsiteY0" fmla="*/ 5245507 h 5245506"/>
              <a:gd name="connsiteX1" fmla="*/ 0 w 6141694"/>
              <a:gd name="connsiteY1" fmla="*/ 5245507 h 5245506"/>
              <a:gd name="connsiteX2" fmla="*/ 0 w 6141694"/>
              <a:gd name="connsiteY2" fmla="*/ 0 h 5245506"/>
              <a:gd name="connsiteX3" fmla="*/ 6141695 w 6141694"/>
              <a:gd name="connsiteY3" fmla="*/ 0 h 5245506"/>
              <a:gd name="connsiteX4" fmla="*/ 6141682 w 6141694"/>
              <a:gd name="connsiteY4" fmla="*/ 6350 h 5245506"/>
              <a:gd name="connsiteX5" fmla="*/ 6350 w 6141694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1694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6141695" y="0"/>
                </a:lnTo>
                <a:lnTo>
                  <a:pt x="6141682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6984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s, two pictur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3908C073-667E-44AD-9D62-FFE8F5B09C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0800" y="1792800"/>
            <a:ext cx="5194800" cy="2070000"/>
          </a:xfrm>
        </p:spPr>
        <p:txBody>
          <a:bodyPr/>
          <a:lstStyle>
            <a:lvl1pPr>
              <a:defRPr>
                <a:solidFill>
                  <a:srgbClr val="EB2D4B"/>
                </a:solidFill>
              </a:defRPr>
            </a:lvl1pPr>
            <a:lvl6pPr>
              <a:defRPr>
                <a:solidFill>
                  <a:srgbClr val="EB2D4B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Freihandform 3">
            <a:extLst>
              <a:ext uri="{FF2B5EF4-FFF2-40B4-BE49-F238E27FC236}">
                <a16:creationId xmlns:a16="http://schemas.microsoft.com/office/drawing/2014/main" id="{A59E4CA3-35C6-4A1B-9B37-02DAAF446753}"/>
              </a:ext>
            </a:extLst>
          </p:cNvPr>
          <p:cNvSpPr/>
          <p:nvPr/>
        </p:nvSpPr>
        <p:spPr>
          <a:xfrm>
            <a:off x="542385" y="1655991"/>
            <a:ext cx="5412054" cy="4662004"/>
          </a:xfrm>
          <a:custGeom>
            <a:avLst/>
            <a:gdLst>
              <a:gd name="connsiteX0" fmla="*/ 5412054 w 5412054"/>
              <a:gd name="connsiteY0" fmla="*/ 4662005 h 4662004"/>
              <a:gd name="connsiteX1" fmla="*/ 5405704 w 5412054"/>
              <a:gd name="connsiteY1" fmla="*/ 4662005 h 4662004"/>
              <a:gd name="connsiteX2" fmla="*/ 5405704 w 5412054"/>
              <a:gd name="connsiteY2" fmla="*/ 6350 h 4662004"/>
              <a:gd name="connsiteX3" fmla="*/ 0 w 5412054"/>
              <a:gd name="connsiteY3" fmla="*/ 6350 h 4662004"/>
              <a:gd name="connsiteX4" fmla="*/ 0 w 5412054"/>
              <a:gd name="connsiteY4" fmla="*/ 0 h 4662004"/>
              <a:gd name="connsiteX5" fmla="*/ 5412054 w 5412054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054" h="4662004">
                <a:moveTo>
                  <a:pt x="5412054" y="4662005"/>
                </a:moveTo>
                <a:lnTo>
                  <a:pt x="5405704" y="4662005"/>
                </a:lnTo>
                <a:lnTo>
                  <a:pt x="5405704" y="6350"/>
                </a:lnTo>
                <a:lnTo>
                  <a:pt x="0" y="6350"/>
                </a:lnTo>
                <a:lnTo>
                  <a:pt x="0" y="0"/>
                </a:lnTo>
                <a:lnTo>
                  <a:pt x="5412054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 4">
            <a:extLst>
              <a:ext uri="{FF2B5EF4-FFF2-40B4-BE49-F238E27FC236}">
                <a16:creationId xmlns:a16="http://schemas.microsoft.com/office/drawing/2014/main" id="{1CFB8428-E9E5-4740-951C-71F9F88C6C43}"/>
              </a:ext>
            </a:extLst>
          </p:cNvPr>
          <p:cNvSpPr/>
          <p:nvPr/>
        </p:nvSpPr>
        <p:spPr>
          <a:xfrm>
            <a:off x="6310313" y="1655991"/>
            <a:ext cx="5406649" cy="4662004"/>
          </a:xfrm>
          <a:custGeom>
            <a:avLst/>
            <a:gdLst>
              <a:gd name="connsiteX0" fmla="*/ 5412042 w 5412041"/>
              <a:gd name="connsiteY0" fmla="*/ 4662005 h 4662004"/>
              <a:gd name="connsiteX1" fmla="*/ 5405692 w 5412041"/>
              <a:gd name="connsiteY1" fmla="*/ 4662005 h 4662004"/>
              <a:gd name="connsiteX2" fmla="*/ 5405692 w 5412041"/>
              <a:gd name="connsiteY2" fmla="*/ 6350 h 4662004"/>
              <a:gd name="connsiteX3" fmla="*/ 0 w 5412041"/>
              <a:gd name="connsiteY3" fmla="*/ 6350 h 4662004"/>
              <a:gd name="connsiteX4" fmla="*/ 0 w 5412041"/>
              <a:gd name="connsiteY4" fmla="*/ 0 h 4662004"/>
              <a:gd name="connsiteX5" fmla="*/ 5412042 w 5412041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041" h="4662004">
                <a:moveTo>
                  <a:pt x="5412042" y="4662005"/>
                </a:moveTo>
                <a:lnTo>
                  <a:pt x="5405692" y="4662005"/>
                </a:lnTo>
                <a:lnTo>
                  <a:pt x="5405692" y="6350"/>
                </a:lnTo>
                <a:lnTo>
                  <a:pt x="0" y="6350"/>
                </a:lnTo>
                <a:lnTo>
                  <a:pt x="0" y="0"/>
                </a:lnTo>
                <a:lnTo>
                  <a:pt x="5412042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0D291D1-FA70-45B9-A7DE-368A729AA159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2B958E1-134D-41B7-B964-DDF6CA8843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163" y="1792800"/>
            <a:ext cx="5194800" cy="2068248"/>
          </a:xfrm>
        </p:spPr>
        <p:txBody>
          <a:bodyPr/>
          <a:lstStyle>
            <a:lvl1pPr>
              <a:defRPr>
                <a:solidFill>
                  <a:srgbClr val="EB2D4B"/>
                </a:solidFill>
              </a:defRPr>
            </a:lvl1pPr>
            <a:lvl6pPr>
              <a:defRPr>
                <a:solidFill>
                  <a:srgbClr val="EB2D4B"/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3A2B54FB-CA78-4656-AE21-AC934EF3B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11900" y="4302904"/>
            <a:ext cx="5192430" cy="201534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8" name="Bildplatzhalter 13">
            <a:extLst>
              <a:ext uri="{FF2B5EF4-FFF2-40B4-BE49-F238E27FC236}">
                <a16:creationId xmlns:a16="http://schemas.microsoft.com/office/drawing/2014/main" id="{B9687286-031F-46F6-B9F5-0AB027653C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0000" y="4308670"/>
            <a:ext cx="5192430" cy="201534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8425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613">
          <p15:clr>
            <a:srgbClr val="FBAE40"/>
          </p15:clr>
        </p15:guide>
        <p15:guide id="3" pos="39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48A1E-22F2-4BA1-A84D-8B49359F65F4}" type="datetime1">
              <a:rPr lang="en-US" smtClean="0"/>
              <a:t>6/11/24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E57BC2A-7A3C-485D-B101-98277106B6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1338" y="1872000"/>
            <a:ext cx="10964862" cy="4441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68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orient="horz" pos="117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F207B-7B88-4EC8-ABFF-F2EB0025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4D9D-82EF-49FC-A113-97DA22CD80C8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B2A9A3-DDE6-4AEE-B0D5-4120FF91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Grafik 1">
            <a:extLst>
              <a:ext uri="{FF2B5EF4-FFF2-40B4-BE49-F238E27FC236}">
                <a16:creationId xmlns:a16="http://schemas.microsoft.com/office/drawing/2014/main" id="{991F03A3-878F-4557-A6C9-7EB7621A4E87}"/>
              </a:ext>
            </a:extLst>
          </p:cNvPr>
          <p:cNvSpPr/>
          <p:nvPr userDrawn="1"/>
        </p:nvSpPr>
        <p:spPr>
          <a:xfrm>
            <a:off x="532860" y="1655991"/>
            <a:ext cx="11184102" cy="4662004"/>
          </a:xfrm>
          <a:custGeom>
            <a:avLst/>
            <a:gdLst>
              <a:gd name="connsiteX0" fmla="*/ 11184103 w 11184102"/>
              <a:gd name="connsiteY0" fmla="*/ 4662005 h 4662004"/>
              <a:gd name="connsiteX1" fmla="*/ 11177753 w 11184102"/>
              <a:gd name="connsiteY1" fmla="*/ 4662005 h 4662004"/>
              <a:gd name="connsiteX2" fmla="*/ 11177753 w 11184102"/>
              <a:gd name="connsiteY2" fmla="*/ 6350 h 4662004"/>
              <a:gd name="connsiteX3" fmla="*/ 0 w 11184102"/>
              <a:gd name="connsiteY3" fmla="*/ 6350 h 4662004"/>
              <a:gd name="connsiteX4" fmla="*/ 0 w 11184102"/>
              <a:gd name="connsiteY4" fmla="*/ 0 h 4662004"/>
              <a:gd name="connsiteX5" fmla="*/ 11184103 w 11184102"/>
              <a:gd name="connsiteY5" fmla="*/ 0 h 466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4102" h="4662004">
                <a:moveTo>
                  <a:pt x="11184103" y="4662005"/>
                </a:moveTo>
                <a:lnTo>
                  <a:pt x="11177753" y="4662005"/>
                </a:lnTo>
                <a:lnTo>
                  <a:pt x="11177753" y="6350"/>
                </a:lnTo>
                <a:lnTo>
                  <a:pt x="0" y="6350"/>
                </a:lnTo>
                <a:lnTo>
                  <a:pt x="0" y="0"/>
                </a:lnTo>
                <a:lnTo>
                  <a:pt x="11184103" y="0"/>
                </a:lnTo>
                <a:close/>
              </a:path>
            </a:pathLst>
          </a:custGeom>
          <a:solidFill>
            <a:srgbClr val="1E379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72637A3-C948-49D2-8B28-B11C360BA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529" y="1792800"/>
            <a:ext cx="165525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Bildplatzhalter 13">
            <a:extLst>
              <a:ext uri="{FF2B5EF4-FFF2-40B4-BE49-F238E27FC236}">
                <a16:creationId xmlns:a16="http://schemas.microsoft.com/office/drawing/2014/main" id="{0F492BEC-EE50-4062-8943-3F3FBD9CCF7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0000" y="1872001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DB9D66C-60D5-4EB1-9BF6-4EE605AB64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6514" y="1792800"/>
            <a:ext cx="165525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BC22B0D8-BBFD-431F-BCDD-5E8D2AC55A9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75985" y="1872000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C4806DE4-6558-41BB-B6D0-9EF3517309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32499" y="1792800"/>
            <a:ext cx="137370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C3A69FA5-AFA6-450A-9F6C-32D1312343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11970" y="1872000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E0EE8517-6B64-4F02-B4FC-33CAAA8B1B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2400" y="4305600"/>
            <a:ext cx="165525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Bildplatzhalter 13">
            <a:extLst>
              <a:ext uri="{FF2B5EF4-FFF2-40B4-BE49-F238E27FC236}">
                <a16:creationId xmlns:a16="http://schemas.microsoft.com/office/drawing/2014/main" id="{10DCF1A4-3EB7-4D33-A578-D79760F038D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0000" y="4385242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8C729F06-221B-4F00-BE1D-98F7E0F849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6400" y="4305600"/>
            <a:ext cx="165525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7" name="Bildplatzhalter 13">
            <a:extLst>
              <a:ext uri="{FF2B5EF4-FFF2-40B4-BE49-F238E27FC236}">
                <a16:creationId xmlns:a16="http://schemas.microsoft.com/office/drawing/2014/main" id="{B7E77EA7-EE8B-4646-815D-1C1498E4967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77600" y="4384800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A07F6AC7-B4BD-48E4-9B4F-560F93364D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34000" y="4305600"/>
            <a:ext cx="1373701" cy="20105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AC8C"/>
                </a:solidFill>
              </a:defRPr>
            </a:lvl1pPr>
            <a:lvl2pPr>
              <a:lnSpc>
                <a:spcPct val="125000"/>
              </a:lnSpc>
              <a:defRPr sz="1600"/>
            </a:lvl2pPr>
            <a:lvl3pPr>
              <a:lnSpc>
                <a:spcPct val="125000"/>
              </a:lnSpc>
              <a:defRPr sz="1600"/>
            </a:lvl3pPr>
            <a:lvl4pPr>
              <a:lnSpc>
                <a:spcPct val="125000"/>
              </a:lnSpc>
              <a:defRPr sz="1600"/>
            </a:lvl4pPr>
            <a:lvl5pPr>
              <a:lnSpc>
                <a:spcPct val="125000"/>
              </a:lnSpc>
              <a:defRPr sz="1600"/>
            </a:lvl5pPr>
            <a:lvl6pPr>
              <a:defRPr>
                <a:solidFill>
                  <a:srgbClr val="00AC8C"/>
                </a:solidFill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Edit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Bildplatzhalter 13">
            <a:extLst>
              <a:ext uri="{FF2B5EF4-FFF2-40B4-BE49-F238E27FC236}">
                <a16:creationId xmlns:a16="http://schemas.microsoft.com/office/drawing/2014/main" id="{A20F9D1C-DF04-49B9-8E09-B2DF9ABD7C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11600" y="4384800"/>
            <a:ext cx="1559556" cy="19313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307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5">
          <p15:clr>
            <a:srgbClr val="FBAE40"/>
          </p15:clr>
        </p15:guide>
        <p15:guide id="2" orient="horz" pos="1178" userDrawn="1">
          <p15:clr>
            <a:srgbClr val="FBAE40"/>
          </p15:clr>
        </p15:guide>
        <p15:guide id="3" pos="1549" userDrawn="1">
          <p15:clr>
            <a:srgbClr val="FBAE40"/>
          </p15:clr>
        </p15:guide>
        <p15:guide id="4" pos="2755" userDrawn="1">
          <p15:clr>
            <a:srgbClr val="FBAE40"/>
          </p15:clr>
        </p15:guide>
        <p15:guide id="5" pos="3965" userDrawn="1">
          <p15:clr>
            <a:srgbClr val="FBAE40"/>
          </p15:clr>
        </p15:guide>
        <p15:guide id="6" pos="6380" userDrawn="1">
          <p15:clr>
            <a:srgbClr val="FBAE40"/>
          </p15:clr>
        </p15:guide>
        <p15:guide id="7" pos="5171" userDrawn="1">
          <p15:clr>
            <a:srgbClr val="FBAE40"/>
          </p15:clr>
        </p15:guide>
        <p15:guide id="8" orient="horz" pos="2762" userDrawn="1">
          <p15:clr>
            <a:srgbClr val="FBAE40"/>
          </p15:clr>
        </p15:guide>
        <p15:guide id="9" orient="horz" pos="271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s">
    <p:bg>
      <p:bgPr>
        <a:solidFill>
          <a:srgbClr val="1419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6353E46-CA2F-4A04-9CEB-9006A8C68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60" y="461812"/>
            <a:ext cx="11196000" cy="587158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67F102-06F7-4774-B602-FDC00A61D920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52171-D8C0-400E-BBAC-E6C8B6011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2" y="763587"/>
            <a:ext cx="10080000" cy="1729309"/>
          </a:xfrm>
        </p:spPr>
        <p:txBody>
          <a:bodyPr/>
          <a:lstStyle>
            <a:lvl1pPr>
              <a:lnSpc>
                <a:spcPct val="98000"/>
              </a:lnSpc>
              <a:spcAft>
                <a:spcPts val="150"/>
              </a:spcAft>
              <a:defRPr sz="2300" b="1" i="0" cap="all" spc="110" baseline="0">
                <a:solidFill>
                  <a:srgbClr val="EB2D4B"/>
                </a:solidFill>
              </a:defRPr>
            </a:lvl1pPr>
            <a:lvl2pPr>
              <a:lnSpc>
                <a:spcPct val="94000"/>
              </a:lnSpc>
              <a:defRPr sz="3000">
                <a:solidFill>
                  <a:schemeClr val="bg1"/>
                </a:solidFill>
              </a:defRPr>
            </a:lvl2pPr>
            <a:lvl3pPr marL="0" indent="0">
              <a:lnSpc>
                <a:spcPct val="94000"/>
              </a:lnSpc>
              <a:buFontTx/>
              <a:buNone/>
              <a:defRPr sz="3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CFAEA62-F63F-4AD4-95E2-A8BD34C40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8164" y="3448895"/>
            <a:ext cx="2523019" cy="2335992"/>
          </a:xfrm>
          <a:ln w="6350">
            <a:solidFill>
              <a:srgbClr val="00AC8C"/>
            </a:solidFill>
          </a:ln>
        </p:spPr>
        <p:txBody>
          <a:bodyPr tIns="720000"/>
          <a:lstStyle>
            <a:lvl1pPr algn="ctr">
              <a:lnSpc>
                <a:spcPct val="45000"/>
              </a:lnSpc>
              <a:defRPr sz="13000" b="1" spc="-500" baseline="0">
                <a:solidFill>
                  <a:srgbClr val="00AC8C"/>
                </a:solidFill>
              </a:defRPr>
            </a:lvl1pPr>
            <a:lvl2pPr algn="ctr">
              <a:lnSpc>
                <a:spcPct val="125000"/>
              </a:lnSpc>
              <a:defRPr sz="1600">
                <a:solidFill>
                  <a:srgbClr val="00AC8C"/>
                </a:solidFill>
              </a:defRPr>
            </a:lvl2pPr>
            <a:lvl3pPr marL="0" indent="0" algn="ctr">
              <a:lnSpc>
                <a:spcPct val="125000"/>
              </a:lnSpc>
              <a:buFontTx/>
              <a:buNone/>
              <a:defRPr sz="1600">
                <a:solidFill>
                  <a:srgbClr val="00AC8C"/>
                </a:solidFill>
              </a:defRPr>
            </a:lvl3pPr>
          </a:lstStyle>
          <a:p>
            <a:pPr lvl="0"/>
            <a:r>
              <a:rPr lang="en-US" noProof="0"/>
              <a:t>18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8B6163A9-690D-4A5C-99F6-FCDD5E501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53423" y="3448895"/>
            <a:ext cx="2523019" cy="2335992"/>
          </a:xfrm>
          <a:ln w="6350">
            <a:solidFill>
              <a:schemeClr val="accent2"/>
            </a:solidFill>
          </a:ln>
        </p:spPr>
        <p:txBody>
          <a:bodyPr tIns="720000"/>
          <a:lstStyle>
            <a:lvl1pPr algn="ctr">
              <a:lnSpc>
                <a:spcPct val="45000"/>
              </a:lnSpc>
              <a:defRPr sz="13000" b="1" spc="-500" baseline="0">
                <a:solidFill>
                  <a:schemeClr val="accent2"/>
                </a:solidFill>
              </a:defRPr>
            </a:lvl1pPr>
            <a:lvl2pPr algn="ctr">
              <a:lnSpc>
                <a:spcPct val="125000"/>
              </a:lnSpc>
              <a:defRPr sz="1600">
                <a:solidFill>
                  <a:schemeClr val="accent2"/>
                </a:solidFill>
              </a:defRPr>
            </a:lvl2pPr>
            <a:lvl3pPr marL="0" indent="0" algn="ctr">
              <a:lnSpc>
                <a:spcPct val="125000"/>
              </a:lnSpc>
              <a:buFontTx/>
              <a:buNone/>
              <a:defRPr sz="16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noProof="0"/>
              <a:t>24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30D86B3F-4507-478F-98B0-AC0805AC80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2904" y="3448895"/>
            <a:ext cx="2523019" cy="2335992"/>
          </a:xfrm>
          <a:ln w="6350">
            <a:solidFill>
              <a:srgbClr val="EB2D4B"/>
            </a:solidFill>
          </a:ln>
        </p:spPr>
        <p:txBody>
          <a:bodyPr tIns="720000"/>
          <a:lstStyle>
            <a:lvl1pPr algn="ctr">
              <a:lnSpc>
                <a:spcPct val="45000"/>
              </a:lnSpc>
              <a:defRPr sz="13000" b="1" spc="-500" baseline="0">
                <a:solidFill>
                  <a:srgbClr val="EB2D4B"/>
                </a:solidFill>
              </a:defRPr>
            </a:lvl1pPr>
            <a:lvl2pPr algn="ctr">
              <a:lnSpc>
                <a:spcPct val="125000"/>
              </a:lnSpc>
              <a:defRPr sz="1600">
                <a:solidFill>
                  <a:srgbClr val="EB2D4B"/>
                </a:solidFill>
              </a:defRPr>
            </a:lvl2pPr>
            <a:lvl3pPr marL="0" indent="0" algn="ctr">
              <a:lnSpc>
                <a:spcPct val="125000"/>
              </a:lnSpc>
              <a:buFontTx/>
              <a:buNone/>
              <a:defRPr sz="1600">
                <a:solidFill>
                  <a:srgbClr val="EB2D4B"/>
                </a:solidFill>
              </a:defRPr>
            </a:lvl3pPr>
          </a:lstStyle>
          <a:p>
            <a:pPr lvl="0"/>
            <a:r>
              <a:rPr lang="en-US" noProof="0"/>
              <a:t>88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70620D3-E6D0-4C21-8512-777073F23A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64" y="6553005"/>
            <a:ext cx="669600" cy="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BC2D74A-B05E-4620-B2C4-1D90D7EB08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B7FE7D-73D2-4EC3-8970-7DA9CCE17E8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2800" y="460800"/>
            <a:ext cx="11196000" cy="58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AEBC0D-0A28-4648-B2C1-F5FBE107DDDE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52171-D8C0-400E-BBAC-E6C8B6011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2" y="763587"/>
            <a:ext cx="10080000" cy="2665413"/>
          </a:xfrm>
        </p:spPr>
        <p:txBody>
          <a:bodyPr/>
          <a:lstStyle>
            <a:lvl1pPr>
              <a:lnSpc>
                <a:spcPct val="91000"/>
              </a:lnSpc>
              <a:spcAft>
                <a:spcPts val="0"/>
              </a:spcAft>
              <a:defRPr sz="4000" b="0" i="0" cap="none" spc="0" baseline="0">
                <a:solidFill>
                  <a:schemeClr val="bg1"/>
                </a:solidFill>
              </a:defRPr>
            </a:lvl1pPr>
            <a:lvl2pPr>
              <a:lnSpc>
                <a:spcPct val="91000"/>
              </a:lnSpc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95F9B99-5537-45CF-A5B7-2EEB1E2F38E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38164" y="6552000"/>
            <a:ext cx="669600" cy="9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10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big text">
    <p:bg>
      <p:bgPr>
        <a:solidFill>
          <a:srgbClr val="EB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AFD6F55-C865-4716-BFD0-AF4BCE07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60" y="461812"/>
            <a:ext cx="11196000" cy="587158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45CDDE-2D5F-449B-952D-56A86FE9B6FE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52171-D8C0-400E-BBAC-E6C8B6011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8162" y="763587"/>
            <a:ext cx="5414963" cy="5569807"/>
          </a:xfrm>
        </p:spPr>
        <p:txBody>
          <a:bodyPr/>
          <a:lstStyle>
            <a:lvl1pPr>
              <a:lnSpc>
                <a:spcPct val="91000"/>
              </a:lnSpc>
              <a:spcAft>
                <a:spcPts val="0"/>
              </a:spcAft>
              <a:defRPr sz="4000" b="0" i="0" cap="none" spc="0" baseline="0">
                <a:solidFill>
                  <a:schemeClr val="bg1"/>
                </a:solidFill>
              </a:defRPr>
            </a:lvl1pPr>
            <a:lvl2pPr>
              <a:lnSpc>
                <a:spcPct val="91000"/>
              </a:lnSpc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804D56-4325-413D-8CDF-4BB64C554C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64" y="6553005"/>
            <a:ext cx="669600" cy="94613"/>
          </a:xfrm>
          <a:prstGeom prst="rect">
            <a:avLst/>
          </a:prstGeom>
        </p:spPr>
      </p:pic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16DA2A59-6A98-43D0-AE47-3CC4CFEB077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10313" y="1196752"/>
            <a:ext cx="5195887" cy="5121498"/>
          </a:xfrm>
        </p:spPr>
        <p:txBody>
          <a:bodyPr/>
          <a:lstStyle/>
          <a:p>
            <a:r>
              <a:rPr lang="en-US" noProof="0"/>
              <a:t>Click icon to add chart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A71AB9-7BDA-4FF6-89CD-6511A26D89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20137" y="2636838"/>
            <a:ext cx="3131964" cy="2031415"/>
          </a:xfrm>
        </p:spPr>
        <p:txBody>
          <a:bodyPr anchor="ctr" anchorCtr="0"/>
          <a:lstStyle>
            <a:lvl1pPr algn="ctr">
              <a:defRPr sz="8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689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975" userDrawn="1">
          <p15:clr>
            <a:srgbClr val="FBAE40"/>
          </p15:clr>
        </p15:guide>
        <p15:guide id="3" pos="37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, accentuation, text 1">
    <p:bg>
      <p:bgPr>
        <a:solidFill>
          <a:srgbClr val="1419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52171-D8C0-400E-BBAC-E6C8B6011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56"/>
            <a:ext cx="6098400" cy="3430800"/>
          </a:xfrm>
          <a:solidFill>
            <a:srgbClr val="1E3791"/>
          </a:solidFill>
        </p:spPr>
        <p:txBody>
          <a:bodyPr lIns="540000" tIns="756000" rIns="180000" bIns="180000"/>
          <a:lstStyle>
            <a:lvl1pPr>
              <a:lnSpc>
                <a:spcPct val="91000"/>
              </a:lnSpc>
              <a:spcAft>
                <a:spcPts val="0"/>
              </a:spcAft>
              <a:defRPr sz="4000" b="0" i="0" cap="none" spc="0" baseline="0">
                <a:solidFill>
                  <a:schemeClr val="bg1"/>
                </a:solidFill>
              </a:defRPr>
            </a:lvl1pPr>
            <a:lvl2pPr>
              <a:lnSpc>
                <a:spcPct val="91000"/>
              </a:lnSpc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56353AB-28F3-4EF8-AE5F-88FCE303D7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3429000"/>
            <a:ext cx="6096000" cy="3429000"/>
          </a:xfrm>
          <a:solidFill>
            <a:srgbClr val="141955"/>
          </a:solidFill>
        </p:spPr>
        <p:txBody>
          <a:bodyPr lIns="216000" tIns="298800" rIns="684000" bIns="828000" numCol="2" spcCol="540000"/>
          <a:lstStyle>
            <a:lvl1pPr>
              <a:lnSpc>
                <a:spcPct val="125000"/>
              </a:lnSpc>
              <a:defRPr sz="1600">
                <a:solidFill>
                  <a:schemeClr val="bg1"/>
                </a:solidFill>
              </a:defRPr>
            </a:lvl1pPr>
            <a:lvl2pPr marL="288000" indent="-288000">
              <a:lnSpc>
                <a:spcPct val="125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576000" indent="-288000">
              <a:lnSpc>
                <a:spcPct val="125000"/>
              </a:lnSpc>
              <a:buFont typeface="Arial" panose="020B0604020202020204" pitchFamily="34" charset="0"/>
              <a:buChar char="&gt;"/>
              <a:defRPr sz="1600">
                <a:solidFill>
                  <a:schemeClr val="bg1"/>
                </a:solidFill>
              </a:defRPr>
            </a:lvl3pPr>
            <a:lvl4pPr marL="864000" indent="-288000">
              <a:lnSpc>
                <a:spcPct val="125000"/>
              </a:lnSpc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5000"/>
              </a:lnSpc>
              <a:buFontTx/>
              <a:buNone/>
              <a:defRPr sz="1600">
                <a:solidFill>
                  <a:schemeClr val="bg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6pPr>
            <a:lvl7pPr marL="576000" indent="-288000">
              <a:buFont typeface="Arial" panose="020B0604020202020204" pitchFamily="34" charset="0"/>
              <a:buChar char="&gt;"/>
              <a:defRPr>
                <a:solidFill>
                  <a:schemeClr val="bg1"/>
                </a:solidFill>
              </a:defRPr>
            </a:lvl7pPr>
            <a:lvl8pPr marL="864000" indent="-288000">
              <a:buFont typeface="Symbol" panose="05050102010706020507" pitchFamily="18" charset="2"/>
              <a:buChar char="-"/>
              <a:defRPr>
                <a:solidFill>
                  <a:schemeClr val="bg1"/>
                </a:solidFill>
              </a:defRPr>
            </a:lvl8pPr>
            <a:lvl9pPr marL="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A3CA774-CCC1-46AD-BD53-F71273C3D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7413"/>
            <a:ext cx="6098400" cy="34274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59B518D-8EDB-45D9-BFD7-4596A690DD5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-1"/>
            <a:ext cx="6096000" cy="343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B7FE7D-73D2-4EC3-8970-7DA9CCE17E8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2800" y="460800"/>
            <a:ext cx="11196000" cy="58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CA6ED-CF66-4A9A-BEF6-1551361DE403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95F9B99-5537-45CF-A5B7-2EEB1E2F38E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38164" y="6552000"/>
            <a:ext cx="669600" cy="9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33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, accentuation,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A3CA774-CCC1-46AD-BD53-F71273C3D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708274"/>
            <a:ext cx="12193200" cy="415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E2B89C28-B71A-41F5-914E-655FBC01F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6359" y="4155563"/>
            <a:ext cx="4963200" cy="2699263"/>
          </a:xfrm>
          <a:solidFill>
            <a:schemeClr val="bg1"/>
          </a:solidFill>
        </p:spPr>
        <p:txBody>
          <a:bodyPr lIns="295200" tIns="205200" rIns="612000" bIns="828000"/>
          <a:lstStyle>
            <a:lvl1pPr>
              <a:defRPr>
                <a:solidFill>
                  <a:schemeClr val="tx1"/>
                </a:solidFill>
              </a:defRPr>
            </a:lvl1pPr>
            <a:lvl2pPr marL="288000" indent="-288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288000">
              <a:buFont typeface="Arial" panose="020B0604020202020204" pitchFamily="34" charset="0"/>
              <a:buChar char="&gt;"/>
              <a:defRPr>
                <a:solidFill>
                  <a:schemeClr val="tx1"/>
                </a:solidFill>
              </a:defRPr>
            </a:lvl3pPr>
            <a:lvl4pPr marL="864000" indent="-288000"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25000"/>
              </a:lnSpc>
              <a:buFontTx/>
              <a:buNone/>
              <a:defRPr sz="1600">
                <a:solidFill>
                  <a:schemeClr val="tx1"/>
                </a:solidFill>
              </a:defRPr>
            </a:lvl5pPr>
            <a:lvl6pPr marL="288000" indent="-288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576000" indent="-288000">
              <a:buFont typeface="Arial" panose="020B0604020202020204" pitchFamily="34" charset="0"/>
              <a:buChar char="&gt;"/>
              <a:defRPr>
                <a:solidFill>
                  <a:schemeClr val="tx1"/>
                </a:solidFill>
              </a:defRPr>
            </a:lvl7pPr>
            <a:lvl8pPr marL="864000" indent="-288000"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8pPr>
            <a:lvl9pPr marL="0" indent="0">
              <a:buFontTx/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6B7FE7D-73D2-4EC3-8970-7DA9CCE17E87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32800" y="460800"/>
            <a:ext cx="11196000" cy="58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376B37-15B7-4301-8593-FAA935C0A2EC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964" y="6485664"/>
            <a:ext cx="4356148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95F9B99-5537-45CF-A5B7-2EEB1E2F38E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38164" y="6552000"/>
            <a:ext cx="669600" cy="93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1763612-98F6-4C6A-BFF1-27BAE242AD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8164" y="757237"/>
            <a:ext cx="10094340" cy="1800000"/>
          </a:xfrm>
          <a:noFill/>
        </p:spPr>
        <p:txBody>
          <a:bodyPr lIns="0" tIns="0" rIns="0" bIns="0"/>
          <a:lstStyle>
            <a:lvl1pPr>
              <a:lnSpc>
                <a:spcPct val="91000"/>
              </a:lnSpc>
              <a:spcAft>
                <a:spcPts val="0"/>
              </a:spcAft>
              <a:defRPr sz="4000" b="0" i="0" cap="none" spc="0" baseline="0">
                <a:solidFill>
                  <a:schemeClr val="tx1"/>
                </a:solidFill>
              </a:defRPr>
            </a:lvl1pPr>
            <a:lvl2pPr>
              <a:lnSpc>
                <a:spcPct val="91000"/>
              </a:lnSpc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719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4543" userDrawn="1">
          <p15:clr>
            <a:srgbClr val="FBAE40"/>
          </p15:clr>
        </p15:guide>
        <p15:guide id="3" orient="horz" pos="170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, accentuation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A3CA774-CCC1-46AD-BD53-F71273C3D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1"/>
            <a:ext cx="121932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E2B89C28-B71A-41F5-914E-655FBC01F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3200" y="3186000"/>
            <a:ext cx="4597200" cy="1933200"/>
          </a:xfrm>
          <a:solidFill>
            <a:schemeClr val="bg1"/>
          </a:solidFill>
        </p:spPr>
        <p:txBody>
          <a:bodyPr lIns="295200" tIns="205200" rIns="612000" bIns="828000"/>
          <a:lstStyle>
            <a:lvl1pPr>
              <a:defRPr>
                <a:solidFill>
                  <a:schemeClr val="tx1"/>
                </a:solidFill>
              </a:defRPr>
            </a:lvl1pPr>
            <a:lvl2pPr marL="288000" indent="-288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288000">
              <a:buFont typeface="Arial" panose="020B0604020202020204" pitchFamily="34" charset="0"/>
              <a:buChar char="&gt;"/>
              <a:defRPr>
                <a:solidFill>
                  <a:schemeClr val="tx1"/>
                </a:solidFill>
              </a:defRPr>
            </a:lvl3pPr>
            <a:lvl4pPr marL="864000" indent="-288000"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25000"/>
              </a:lnSpc>
              <a:buFontTx/>
              <a:buNone/>
              <a:defRPr sz="1600">
                <a:solidFill>
                  <a:schemeClr val="tx1"/>
                </a:solidFill>
              </a:defRPr>
            </a:lvl5pPr>
            <a:lvl6pPr marL="288000" indent="-288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576000" indent="-288000">
              <a:buFont typeface="Arial" panose="020B0604020202020204" pitchFamily="34" charset="0"/>
              <a:buChar char="&gt;"/>
              <a:defRPr>
                <a:solidFill>
                  <a:schemeClr val="tx1"/>
                </a:solidFill>
              </a:defRPr>
            </a:lvl7pPr>
            <a:lvl8pPr marL="864000" indent="-288000"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8pPr>
            <a:lvl9pPr marL="0" indent="0">
              <a:buFontTx/>
              <a:buNone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CB8F5-76C4-4EBD-A24D-1862549B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783F35-8F4B-4099-AB53-690632E4F04A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2F1563-7D8C-479A-B33B-85B6936A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7964" y="6485664"/>
            <a:ext cx="4356148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1241E-A451-433A-877D-DA1C016B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95F9B99-5537-45CF-A5B7-2EEB1E2F38E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538164" y="6552000"/>
            <a:ext cx="669600" cy="9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17320490-DF44-4272-BA7D-7DD55A28EF97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10865375" y="458418"/>
            <a:ext cx="864000" cy="52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5DF020B-A2B5-4917-BB85-C855AE942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57"/>
            <a:ext cx="6096000" cy="3186000"/>
          </a:xfrm>
          <a:solidFill>
            <a:schemeClr val="bg1"/>
          </a:solidFill>
        </p:spPr>
        <p:txBody>
          <a:bodyPr lIns="540000" tIns="756000" rIns="180000" bIns="180000"/>
          <a:lstStyle>
            <a:lvl1pPr>
              <a:lnSpc>
                <a:spcPct val="91000"/>
              </a:lnSpc>
              <a:spcAft>
                <a:spcPts val="0"/>
              </a:spcAft>
              <a:defRPr sz="4000" b="0" i="0" cap="none" spc="0" baseline="0">
                <a:solidFill>
                  <a:schemeClr val="tx1"/>
                </a:solidFill>
              </a:defRPr>
            </a:lvl1pPr>
            <a:lvl2pPr>
              <a:lnSpc>
                <a:spcPct val="91000"/>
              </a:lnSpc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91000"/>
              </a:lnSpc>
              <a:buFontTx/>
              <a:buNone/>
              <a:defRPr sz="4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95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314" userDrawn="1">
          <p15:clr>
            <a:srgbClr val="FBAE40"/>
          </p15:clr>
        </p15:guide>
        <p15:guide id="3" orient="horz" pos="200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398A3-FCA5-41EF-AA4F-964249B32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BB7163-6FDE-4783-A096-1A669902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4E82-67DB-4757-B555-BFF47DF6B4F4}" type="datetime1">
              <a:rPr lang="en-US" smtClean="0"/>
              <a:t>6/11/24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8D4FE0-AC81-496E-ACF6-F1777247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7B882C-66CF-4802-9177-966CF517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2B14BEC9-FAE6-44FD-A676-89CE97AD1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825363"/>
            <a:ext cx="9720000" cy="370800"/>
          </a:xfrm>
        </p:spPr>
        <p:txBody>
          <a:bodyPr/>
          <a:lstStyle>
            <a:lvl1pPr>
              <a:defRPr sz="2000">
                <a:solidFill>
                  <a:srgbClr val="1E379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9BB3759-FE09-471C-AF17-69B9CCB7C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425EECD-D352-4102-88CE-E748DC95008B}"/>
              </a:ext>
            </a:extLst>
          </p:cNvPr>
          <p:cNvSpPr/>
          <p:nvPr userDrawn="1"/>
        </p:nvSpPr>
        <p:spPr>
          <a:xfrm>
            <a:off x="0" y="0"/>
            <a:ext cx="6534000" cy="6858000"/>
          </a:xfrm>
          <a:prstGeom prst="rect">
            <a:avLst/>
          </a:prstGeom>
          <a:solidFill>
            <a:srgbClr val="1E379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sp>
        <p:nvSpPr>
          <p:cNvPr id="18" name="Grafik 1">
            <a:extLst>
              <a:ext uri="{FF2B5EF4-FFF2-40B4-BE49-F238E27FC236}">
                <a16:creationId xmlns:a16="http://schemas.microsoft.com/office/drawing/2014/main" id="{5AA68B77-A15A-4EE0-88F6-71341ECEFDFC}"/>
              </a:ext>
            </a:extLst>
          </p:cNvPr>
          <p:cNvSpPr/>
          <p:nvPr userDrawn="1"/>
        </p:nvSpPr>
        <p:spPr>
          <a:xfrm>
            <a:off x="392837" y="802728"/>
            <a:ext cx="6141694" cy="5245506"/>
          </a:xfrm>
          <a:custGeom>
            <a:avLst/>
            <a:gdLst>
              <a:gd name="connsiteX0" fmla="*/ 6350 w 6141694"/>
              <a:gd name="connsiteY0" fmla="*/ 5245507 h 5245506"/>
              <a:gd name="connsiteX1" fmla="*/ 0 w 6141694"/>
              <a:gd name="connsiteY1" fmla="*/ 5245507 h 5245506"/>
              <a:gd name="connsiteX2" fmla="*/ 0 w 6141694"/>
              <a:gd name="connsiteY2" fmla="*/ 0 h 5245506"/>
              <a:gd name="connsiteX3" fmla="*/ 6141695 w 6141694"/>
              <a:gd name="connsiteY3" fmla="*/ 0 h 5245506"/>
              <a:gd name="connsiteX4" fmla="*/ 6141682 w 6141694"/>
              <a:gd name="connsiteY4" fmla="*/ 6350 h 5245506"/>
              <a:gd name="connsiteX5" fmla="*/ 6350 w 6141694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1694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6141695" y="0"/>
                </a:lnTo>
                <a:lnTo>
                  <a:pt x="6141682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045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FDB92E-6E34-45F7-B46B-5832C81C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5DF8C-B561-4504-B1DE-0C1DEA470476}" type="datetime1">
              <a:rPr lang="en-US" smtClean="0"/>
              <a:t>6/11/24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A0E2B8-A0EE-4595-90E2-B0800A27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04AE7A-7D65-4F33-933F-9874237B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323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1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Blue">
    <p:bg>
      <p:bgPr>
        <a:solidFill>
          <a:srgbClr val="1419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1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3CC361-79A4-4EDF-8D97-DA5B1294F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12192000" cy="68562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278" y="1107687"/>
            <a:ext cx="5526000" cy="1205189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Thanks for</a:t>
            </a:r>
            <a:br>
              <a:rPr lang="en-US" noProof="0"/>
            </a:br>
            <a:r>
              <a:rPr lang="en-US" noProof="0"/>
              <a:t>Listening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3AEFB9-0B5E-4FDF-B17E-BB39C6C31E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62" y="6290692"/>
            <a:ext cx="1246048" cy="181545"/>
          </a:xfrm>
          <a:prstGeom prst="rect">
            <a:avLst/>
          </a:prstGeom>
        </p:spPr>
      </p:pic>
      <p:sp>
        <p:nvSpPr>
          <p:cNvPr id="12" name="Grafik 1">
            <a:extLst>
              <a:ext uri="{FF2B5EF4-FFF2-40B4-BE49-F238E27FC236}">
                <a16:creationId xmlns:a16="http://schemas.microsoft.com/office/drawing/2014/main" id="{53D37269-3409-4323-B09D-655A07F0B9D4}"/>
              </a:ext>
            </a:extLst>
          </p:cNvPr>
          <p:cNvSpPr/>
          <p:nvPr userDrawn="1"/>
        </p:nvSpPr>
        <p:spPr>
          <a:xfrm>
            <a:off x="392823" y="802728"/>
            <a:ext cx="9210966" cy="5245506"/>
          </a:xfrm>
          <a:custGeom>
            <a:avLst/>
            <a:gdLst>
              <a:gd name="connsiteX0" fmla="*/ 6350 w 9210966"/>
              <a:gd name="connsiteY0" fmla="*/ 5245507 h 5245506"/>
              <a:gd name="connsiteX1" fmla="*/ 0 w 9210966"/>
              <a:gd name="connsiteY1" fmla="*/ 5245507 h 5245506"/>
              <a:gd name="connsiteX2" fmla="*/ 0 w 9210966"/>
              <a:gd name="connsiteY2" fmla="*/ 0 h 5245506"/>
              <a:gd name="connsiteX3" fmla="*/ 9210967 w 9210966"/>
              <a:gd name="connsiteY3" fmla="*/ 0 h 5245506"/>
              <a:gd name="connsiteX4" fmla="*/ 9210967 w 9210966"/>
              <a:gd name="connsiteY4" fmla="*/ 6350 h 5245506"/>
              <a:gd name="connsiteX5" fmla="*/ 6350 w 9210966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10966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9210967" y="0"/>
                </a:lnTo>
                <a:lnTo>
                  <a:pt x="9210967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8A57799-A603-4CFD-8423-BCE204195B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388" y="2748755"/>
            <a:ext cx="5525890" cy="1796369"/>
          </a:xfrm>
        </p:spPr>
        <p:txBody>
          <a:bodyPr/>
          <a:lstStyle>
            <a:lvl1pPr>
              <a:defRPr>
                <a:solidFill>
                  <a:srgbClr val="87AADC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8124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  <p15:guide id="4" orient="horz" pos="172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DB6BC1-9DDF-4C2C-A34B-89CF31161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33B6B9C-E3F7-4486-BC07-004E527D248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0371600" y="392400"/>
            <a:ext cx="1422000" cy="82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6DCBAAF5-2BD1-4F8C-AF08-F362E8A5B6BA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92400" y="802800"/>
            <a:ext cx="9212400" cy="5245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0E9C0C9-971F-4210-B72B-23C970EEF27F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558800" y="6289200"/>
            <a:ext cx="1245600" cy="180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278" y="1107687"/>
            <a:ext cx="5526000" cy="1205189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Thanks for</a:t>
            </a:r>
            <a:br>
              <a:rPr lang="en-US" noProof="0"/>
            </a:br>
            <a:r>
              <a:rPr lang="en-US" noProof="0"/>
              <a:t>Listening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8A57799-A603-4CFD-8423-BCE204195B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388" y="2748755"/>
            <a:ext cx="5525890" cy="17963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87AADC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7414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  <p15:guide id="4" orient="horz" pos="17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327D6136-D639-4CDE-A53C-B15EC06FD0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5389F5-8325-41D7-BAF1-AA9423859D3D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0" y="0"/>
            <a:ext cx="6534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2023CE-7F1D-4AD7-BDCE-CAB73E49AAFF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0371600" y="392400"/>
            <a:ext cx="1422000" cy="824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172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46B368A-A6A4-486F-9586-28A978935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3AEFB9-0B5E-4FDF-B17E-BB39C6C31E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62" y="6290692"/>
            <a:ext cx="1246048" cy="181545"/>
          </a:xfrm>
          <a:prstGeom prst="rect">
            <a:avLst/>
          </a:prstGeom>
        </p:spPr>
      </p:pic>
      <p:sp>
        <p:nvSpPr>
          <p:cNvPr id="12" name="Grafik 1">
            <a:extLst>
              <a:ext uri="{FF2B5EF4-FFF2-40B4-BE49-F238E27FC236}">
                <a16:creationId xmlns:a16="http://schemas.microsoft.com/office/drawing/2014/main" id="{53D37269-3409-4323-B09D-655A07F0B9D4}"/>
              </a:ext>
            </a:extLst>
          </p:cNvPr>
          <p:cNvSpPr/>
          <p:nvPr userDrawn="1"/>
        </p:nvSpPr>
        <p:spPr>
          <a:xfrm>
            <a:off x="392823" y="802728"/>
            <a:ext cx="9210966" cy="5245506"/>
          </a:xfrm>
          <a:custGeom>
            <a:avLst/>
            <a:gdLst>
              <a:gd name="connsiteX0" fmla="*/ 6350 w 9210966"/>
              <a:gd name="connsiteY0" fmla="*/ 5245507 h 5245506"/>
              <a:gd name="connsiteX1" fmla="*/ 0 w 9210966"/>
              <a:gd name="connsiteY1" fmla="*/ 5245507 h 5245506"/>
              <a:gd name="connsiteX2" fmla="*/ 0 w 9210966"/>
              <a:gd name="connsiteY2" fmla="*/ 0 h 5245506"/>
              <a:gd name="connsiteX3" fmla="*/ 9210967 w 9210966"/>
              <a:gd name="connsiteY3" fmla="*/ 0 h 5245506"/>
              <a:gd name="connsiteX4" fmla="*/ 9210967 w 9210966"/>
              <a:gd name="connsiteY4" fmla="*/ 6350 h 5245506"/>
              <a:gd name="connsiteX5" fmla="*/ 6350 w 9210966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10966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9210967" y="0"/>
                </a:lnTo>
                <a:lnTo>
                  <a:pt x="9210967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4859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46B368A-A6A4-486F-9586-28A978935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3AEFB9-0B5E-4FDF-B17E-BB39C6C31E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62" y="6290692"/>
            <a:ext cx="1246048" cy="181545"/>
          </a:xfrm>
          <a:prstGeom prst="rect">
            <a:avLst/>
          </a:prstGeom>
        </p:spPr>
      </p:pic>
      <p:sp>
        <p:nvSpPr>
          <p:cNvPr id="12" name="Grafik 1">
            <a:extLst>
              <a:ext uri="{FF2B5EF4-FFF2-40B4-BE49-F238E27FC236}">
                <a16:creationId xmlns:a16="http://schemas.microsoft.com/office/drawing/2014/main" id="{53D37269-3409-4323-B09D-655A07F0B9D4}"/>
              </a:ext>
            </a:extLst>
          </p:cNvPr>
          <p:cNvSpPr/>
          <p:nvPr userDrawn="1"/>
        </p:nvSpPr>
        <p:spPr>
          <a:xfrm>
            <a:off x="392823" y="802728"/>
            <a:ext cx="9210966" cy="5245506"/>
          </a:xfrm>
          <a:custGeom>
            <a:avLst/>
            <a:gdLst>
              <a:gd name="connsiteX0" fmla="*/ 6350 w 9210966"/>
              <a:gd name="connsiteY0" fmla="*/ 5245507 h 5245506"/>
              <a:gd name="connsiteX1" fmla="*/ 0 w 9210966"/>
              <a:gd name="connsiteY1" fmla="*/ 5245507 h 5245506"/>
              <a:gd name="connsiteX2" fmla="*/ 0 w 9210966"/>
              <a:gd name="connsiteY2" fmla="*/ 0 h 5245506"/>
              <a:gd name="connsiteX3" fmla="*/ 9210967 w 9210966"/>
              <a:gd name="connsiteY3" fmla="*/ 0 h 5245506"/>
              <a:gd name="connsiteX4" fmla="*/ 9210967 w 9210966"/>
              <a:gd name="connsiteY4" fmla="*/ 6350 h 5245506"/>
              <a:gd name="connsiteX5" fmla="*/ 6350 w 9210966"/>
              <a:gd name="connsiteY5" fmla="*/ 6350 h 52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10966" h="5245506">
                <a:moveTo>
                  <a:pt x="6350" y="5245507"/>
                </a:moveTo>
                <a:lnTo>
                  <a:pt x="0" y="5245507"/>
                </a:lnTo>
                <a:lnTo>
                  <a:pt x="0" y="0"/>
                </a:lnTo>
                <a:lnTo>
                  <a:pt x="9210967" y="0"/>
                </a:lnTo>
                <a:lnTo>
                  <a:pt x="9210967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254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9004E052-E74D-417C-B906-172E428F22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9AE1ED1E-4936-4472-81CF-1A0A70271F19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0371600" y="392400"/>
            <a:ext cx="1422000" cy="82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1F6D26-FE18-4A40-B099-7D44CDB3160D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392400" y="802800"/>
            <a:ext cx="9212400" cy="5245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noProof="0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56692-B4C8-4D3A-8B93-D54E2E6E3852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0558800" y="6289200"/>
            <a:ext cx="1245600" cy="18000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568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385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739A8-5406-4228-B1C8-E66703C15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278" y="1107687"/>
            <a:ext cx="5526000" cy="1800000"/>
          </a:xfrm>
        </p:spPr>
        <p:txBody>
          <a:bodyPr anchor="t" anchorCtr="0"/>
          <a:lstStyle>
            <a:lvl1pPr algn="l">
              <a:lnSpc>
                <a:spcPct val="108000"/>
              </a:lnSpc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322FA3-7265-4CFF-91A4-E86BF85FC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2855440"/>
            <a:ext cx="4554000" cy="1655762"/>
          </a:xfrm>
        </p:spPr>
        <p:txBody>
          <a:bodyPr anchor="b" anchorCtr="0"/>
          <a:lstStyle>
            <a:lvl1pPr marL="0" indent="0" algn="l">
              <a:lnSpc>
                <a:spcPct val="96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C91DC55-FA96-4A46-A9DF-42562E15B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0061" y="391319"/>
            <a:ext cx="1422000" cy="823287"/>
          </a:xfrm>
          <a:prstGeom prst="rect">
            <a:avLst/>
          </a:prstGeom>
        </p:spPr>
      </p:pic>
      <p:sp>
        <p:nvSpPr>
          <p:cNvPr id="13" name="Grafik 1">
            <a:extLst>
              <a:ext uri="{FF2B5EF4-FFF2-40B4-BE49-F238E27FC236}">
                <a16:creationId xmlns:a16="http://schemas.microsoft.com/office/drawing/2014/main" id="{6AC918CB-975E-4DD2-8EB0-FF6E709CF98D}"/>
              </a:ext>
            </a:extLst>
          </p:cNvPr>
          <p:cNvSpPr/>
          <p:nvPr userDrawn="1"/>
        </p:nvSpPr>
        <p:spPr>
          <a:xfrm>
            <a:off x="392823" y="802728"/>
            <a:ext cx="5703239" cy="3633228"/>
          </a:xfrm>
          <a:custGeom>
            <a:avLst/>
            <a:gdLst>
              <a:gd name="connsiteX0" fmla="*/ 6350 w 5703239"/>
              <a:gd name="connsiteY0" fmla="*/ 3633229 h 3633228"/>
              <a:gd name="connsiteX1" fmla="*/ 0 w 5703239"/>
              <a:gd name="connsiteY1" fmla="*/ 3633229 h 3633228"/>
              <a:gd name="connsiteX2" fmla="*/ 0 w 5703239"/>
              <a:gd name="connsiteY2" fmla="*/ 0 h 3633228"/>
              <a:gd name="connsiteX3" fmla="*/ 5703240 w 5703239"/>
              <a:gd name="connsiteY3" fmla="*/ 0 h 3633228"/>
              <a:gd name="connsiteX4" fmla="*/ 5703240 w 5703239"/>
              <a:gd name="connsiteY4" fmla="*/ 6350 h 3633228"/>
              <a:gd name="connsiteX5" fmla="*/ 6350 w 5703239"/>
              <a:gd name="connsiteY5" fmla="*/ 6350 h 363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3239" h="3633228">
                <a:moveTo>
                  <a:pt x="6350" y="3633229"/>
                </a:moveTo>
                <a:lnTo>
                  <a:pt x="0" y="3633229"/>
                </a:lnTo>
                <a:lnTo>
                  <a:pt x="0" y="0"/>
                </a:lnTo>
                <a:lnTo>
                  <a:pt x="5703240" y="0"/>
                </a:lnTo>
                <a:lnTo>
                  <a:pt x="5703240" y="6350"/>
                </a:lnTo>
                <a:lnTo>
                  <a:pt x="6350" y="63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A30133C-6CE5-477D-8965-7420F9C7D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4630" y="0"/>
            <a:ext cx="3064791" cy="2821475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99952B4-CBD4-4ECA-A5CF-2E50920217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4617" y="4838836"/>
            <a:ext cx="2921124" cy="2019163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F78C88E9-74A8-4B22-8D56-53BC1D9F2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05688" y="4027218"/>
            <a:ext cx="3944400" cy="2830781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DC54DE8C-B9A9-40CE-9476-187AF301C5B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0558800" y="6289200"/>
            <a:ext cx="1245600" cy="180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29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696">
          <p15:clr>
            <a:srgbClr val="FBAE40"/>
          </p15:clr>
        </p15:guide>
        <p15:guide id="3" orient="horz" pos="284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F1385-23D2-46DE-BB77-2E67E383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85" y="2391821"/>
            <a:ext cx="3541316" cy="3926429"/>
          </a:xfrm>
        </p:spPr>
        <p:txBody>
          <a:bodyPr anchor="t" anchorCtr="0"/>
          <a:lstStyle>
            <a:lvl1pPr>
              <a:defRPr sz="2300">
                <a:solidFill>
                  <a:srgbClr val="EB2D4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6F5B8-414C-4B1A-A9BC-73E4547D05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6000" y="474663"/>
            <a:ext cx="3542400" cy="1316037"/>
          </a:xfrm>
        </p:spPr>
        <p:txBody>
          <a:bodyPr anchor="t" anchorCtr="0"/>
          <a:lstStyle>
            <a:lvl1pPr marL="0" indent="0">
              <a:lnSpc>
                <a:spcPct val="98000"/>
              </a:lnSpc>
              <a:buNone/>
              <a:defRPr sz="10000" b="1">
                <a:solidFill>
                  <a:srgbClr val="EB2D4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Grafik 2">
            <a:extLst>
              <a:ext uri="{FF2B5EF4-FFF2-40B4-BE49-F238E27FC236}">
                <a16:creationId xmlns:a16="http://schemas.microsoft.com/office/drawing/2014/main" id="{90A86C28-5872-4F22-865A-EC317295D6E2}"/>
              </a:ext>
            </a:extLst>
          </p:cNvPr>
          <p:cNvSpPr/>
          <p:nvPr userDrawn="1"/>
        </p:nvSpPr>
        <p:spPr>
          <a:xfrm>
            <a:off x="540004" y="540004"/>
            <a:ext cx="3969029" cy="1170139"/>
          </a:xfrm>
          <a:custGeom>
            <a:avLst/>
            <a:gdLst>
              <a:gd name="connsiteX0" fmla="*/ 3969029 w 3969029"/>
              <a:gd name="connsiteY0" fmla="*/ 1170140 h 1170139"/>
              <a:gd name="connsiteX1" fmla="*/ 3962679 w 3969029"/>
              <a:gd name="connsiteY1" fmla="*/ 1170140 h 1170139"/>
              <a:gd name="connsiteX2" fmla="*/ 3962679 w 3969029"/>
              <a:gd name="connsiteY2" fmla="*/ 6350 h 1170139"/>
              <a:gd name="connsiteX3" fmla="*/ 0 w 3969029"/>
              <a:gd name="connsiteY3" fmla="*/ 6350 h 1170139"/>
              <a:gd name="connsiteX4" fmla="*/ 0 w 3969029"/>
              <a:gd name="connsiteY4" fmla="*/ 0 h 1170139"/>
              <a:gd name="connsiteX5" fmla="*/ 3969029 w 3969029"/>
              <a:gd name="connsiteY5" fmla="*/ 0 h 117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029" h="1170139">
                <a:moveTo>
                  <a:pt x="3969029" y="1170140"/>
                </a:moveTo>
                <a:lnTo>
                  <a:pt x="3962679" y="1170140"/>
                </a:lnTo>
                <a:lnTo>
                  <a:pt x="3962679" y="6350"/>
                </a:lnTo>
                <a:lnTo>
                  <a:pt x="0" y="6350"/>
                </a:lnTo>
                <a:lnTo>
                  <a:pt x="0" y="0"/>
                </a:lnTo>
                <a:lnTo>
                  <a:pt x="3969029" y="0"/>
                </a:lnTo>
                <a:close/>
              </a:path>
            </a:pathLst>
          </a:custGeom>
          <a:solidFill>
            <a:srgbClr val="EB2D4B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fik 1">
            <a:extLst>
              <a:ext uri="{FF2B5EF4-FFF2-40B4-BE49-F238E27FC236}">
                <a16:creationId xmlns:a16="http://schemas.microsoft.com/office/drawing/2014/main" id="{18B7609E-86B2-4528-996A-5EE7D8C68D53}"/>
              </a:ext>
            </a:extLst>
          </p:cNvPr>
          <p:cNvSpPr/>
          <p:nvPr userDrawn="1"/>
        </p:nvSpPr>
        <p:spPr>
          <a:xfrm>
            <a:off x="540004" y="2231999"/>
            <a:ext cx="3969029" cy="4085996"/>
          </a:xfrm>
          <a:custGeom>
            <a:avLst/>
            <a:gdLst>
              <a:gd name="connsiteX0" fmla="*/ 3969029 w 3969029"/>
              <a:gd name="connsiteY0" fmla="*/ 4085997 h 4085996"/>
              <a:gd name="connsiteX1" fmla="*/ 3962679 w 3969029"/>
              <a:gd name="connsiteY1" fmla="*/ 4085997 h 4085996"/>
              <a:gd name="connsiteX2" fmla="*/ 3962679 w 3969029"/>
              <a:gd name="connsiteY2" fmla="*/ 6350 h 4085996"/>
              <a:gd name="connsiteX3" fmla="*/ 0 w 3969029"/>
              <a:gd name="connsiteY3" fmla="*/ 6350 h 4085996"/>
              <a:gd name="connsiteX4" fmla="*/ 0 w 3969029"/>
              <a:gd name="connsiteY4" fmla="*/ 0 h 4085996"/>
              <a:gd name="connsiteX5" fmla="*/ 3969029 w 3969029"/>
              <a:gd name="connsiteY5" fmla="*/ 0 h 408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029" h="4085996">
                <a:moveTo>
                  <a:pt x="3969029" y="4085997"/>
                </a:moveTo>
                <a:lnTo>
                  <a:pt x="3962679" y="4085997"/>
                </a:lnTo>
                <a:lnTo>
                  <a:pt x="3962679" y="6350"/>
                </a:lnTo>
                <a:lnTo>
                  <a:pt x="0" y="6350"/>
                </a:lnTo>
                <a:lnTo>
                  <a:pt x="0" y="0"/>
                </a:lnTo>
                <a:lnTo>
                  <a:pt x="3969029" y="0"/>
                </a:lnTo>
                <a:close/>
              </a:path>
            </a:pathLst>
          </a:custGeom>
          <a:solidFill>
            <a:srgbClr val="EB2D4B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57D859B-4866-4D0B-B22B-A19A4105AC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0800" y="0"/>
            <a:ext cx="73224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2828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66" userDrawn="1">
          <p15:clr>
            <a:srgbClr val="FBAE40"/>
          </p15:clr>
        </p15:guide>
        <p15:guide id="2" pos="473">
          <p15:clr>
            <a:srgbClr val="FBAE40"/>
          </p15:clr>
        </p15:guide>
        <p15:guide id="3" orient="horz" pos="1491">
          <p15:clr>
            <a:srgbClr val="FBAE40"/>
          </p15:clr>
        </p15:guide>
        <p15:guide id="4" pos="27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3CDC10-53EC-4293-AD37-08F9E916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1" y="476699"/>
            <a:ext cx="97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DB8F8B-4E55-4DD6-92C1-34881FCCA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792632"/>
            <a:ext cx="10966200" cy="45256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556995-4976-4A25-A437-5DF31EA5C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26405" y="6485664"/>
            <a:ext cx="665945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spc="60" baseline="0">
                <a:solidFill>
                  <a:srgbClr val="1E3791"/>
                </a:solidFill>
              </a:defRPr>
            </a:lvl1pPr>
          </a:lstStyle>
          <a:p>
            <a:fld id="{88B0D5CA-982F-4CEB-AC86-D1315534F2B2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46A607-BCB0-4F4E-B01E-425E9EFF6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7964" y="6485664"/>
            <a:ext cx="788454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 cap="all" spc="90" baseline="0">
                <a:solidFill>
                  <a:srgbClr val="1E379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64FDC8-29C4-4A47-8186-123D16E3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6580" y="6485664"/>
            <a:ext cx="403933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700">
                <a:solidFill>
                  <a:srgbClr val="1E3791"/>
                </a:solidFill>
              </a:defRPr>
            </a:lvl1pPr>
          </a:lstStyle>
          <a:p>
            <a:fld id="{C39A0D1C-6C99-442D-8FBB-34089D7642B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9DC7ECE-4E30-478A-9C99-206654D4C0A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64" y="6553005"/>
            <a:ext cx="669600" cy="946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81201A-686E-41FE-A70E-49159BDBFA7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146" y="465138"/>
            <a:ext cx="873000" cy="5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4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78" r:id="rId9"/>
    <p:sldLayoutId id="2147483651" r:id="rId10"/>
    <p:sldLayoutId id="2147483679" r:id="rId11"/>
    <p:sldLayoutId id="2147483669" r:id="rId12"/>
    <p:sldLayoutId id="2147483650" r:id="rId13"/>
    <p:sldLayoutId id="2147483667" r:id="rId14"/>
    <p:sldLayoutId id="2147483668" r:id="rId15"/>
    <p:sldLayoutId id="2147483670" r:id="rId16"/>
    <p:sldLayoutId id="2147483671" r:id="rId17"/>
    <p:sldLayoutId id="2147483672" r:id="rId18"/>
    <p:sldLayoutId id="2147483673" r:id="rId19"/>
    <p:sldLayoutId id="2147483675" r:id="rId20"/>
    <p:sldLayoutId id="2147483676" r:id="rId21"/>
    <p:sldLayoutId id="2147483677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7" r:id="rId28"/>
    <p:sldLayoutId id="2147483654" r:id="rId29"/>
    <p:sldLayoutId id="2147483655" r:id="rId30"/>
    <p:sldLayoutId id="2147483690" r:id="rId31"/>
    <p:sldLayoutId id="2147483691" r:id="rId32"/>
    <p:sldLayoutId id="2147483688" r:id="rId33"/>
    <p:sldLayoutId id="2147483689" r:id="rId34"/>
  </p:sldLayoutIdLst>
  <p:hf hdr="0" ftr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sz="2300" b="1" kern="1200" cap="all" spc="110" baseline="0">
          <a:solidFill>
            <a:srgbClr val="1E379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8000"/>
        </a:lnSpc>
        <a:spcBef>
          <a:spcPts val="0"/>
        </a:spcBef>
        <a:buFontTx/>
        <a:buNone/>
        <a:defRPr sz="1900" kern="1200">
          <a:solidFill>
            <a:srgbClr val="00AC8C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8000"/>
        </a:lnSpc>
        <a:spcBef>
          <a:spcPts val="0"/>
        </a:spcBef>
        <a:buFontTx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18000"/>
        </a:lnSpc>
        <a:spcBef>
          <a:spcPts val="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914400" rtl="0" eaLnBrk="1" latinLnBrk="0" hangingPunct="1">
        <a:lnSpc>
          <a:spcPct val="118000"/>
        </a:lnSpc>
        <a:spcBef>
          <a:spcPts val="0"/>
        </a:spcBef>
        <a:buFont typeface="Arial" panose="020B0604020202020204" pitchFamily="34" charset="0"/>
        <a:buChar char="&gt;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914400" rtl="0" eaLnBrk="1" latinLnBrk="0" hangingPunct="1">
        <a:lnSpc>
          <a:spcPct val="118000"/>
        </a:lnSpc>
        <a:spcBef>
          <a:spcPts val="0"/>
        </a:spcBef>
        <a:buFont typeface="Symbol" panose="05050102010706020507" pitchFamily="18" charset="2"/>
        <a:buChar char="-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600" kern="1200">
          <a:solidFill>
            <a:srgbClr val="00AC8C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0" indent="-288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00" indent="-288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" indent="-144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00" indent="-144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&gt;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9" userDrawn="1">
          <p15:clr>
            <a:srgbClr val="F26B43"/>
          </p15:clr>
        </p15:guide>
        <p15:guide id="2" pos="7248" userDrawn="1">
          <p15:clr>
            <a:srgbClr val="F26B43"/>
          </p15:clr>
        </p15:guide>
        <p15:guide id="3" orient="horz" pos="299" userDrawn="1">
          <p15:clr>
            <a:srgbClr val="F26B43"/>
          </p15:clr>
        </p15:guide>
        <p15:guide id="4" orient="horz" pos="1128" userDrawn="1">
          <p15:clr>
            <a:srgbClr val="F26B43"/>
          </p15:clr>
        </p15:guide>
        <p15:guide id="5" orient="horz" pos="3980" userDrawn="1">
          <p15:clr>
            <a:srgbClr val="F26B43"/>
          </p15:clr>
        </p15:guide>
        <p15:guide id="6" orient="horz" pos="4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MSBbioinfo/Compas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id="{70638D99-37F7-089D-701C-84937CD93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2" t="74212" r="9007"/>
          <a:stretch/>
        </p:blipFill>
        <p:spPr>
          <a:xfrm>
            <a:off x="-82801" y="-93338"/>
            <a:ext cx="12789976" cy="7179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815F213-9E3E-091A-2C09-30464661B5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t="2222" r="13083"/>
          <a:stretch/>
        </p:blipFill>
        <p:spPr>
          <a:xfrm>
            <a:off x="6400800" y="1465976"/>
            <a:ext cx="6306375" cy="376326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3486F1-B3B6-6278-551D-C40927AB2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AA8799-8F31-7A3B-4D0C-3D8121FF98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7BE21C-DB5B-4D9C-A70D-FB617EFC3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sz="2400" dirty="0"/>
            </a:br>
            <a:r>
              <a:rPr lang="en-US" sz="2400" b="1" dirty="0"/>
              <a:t>COMPASS</a:t>
            </a:r>
            <a:r>
              <a:rPr lang="en-US" sz="1400" dirty="0">
                <a:latin typeface="Open Sans" panose="020F0502020204030204" pitchFamily="34" charset="0"/>
              </a:rPr>
              <a:t> </a:t>
            </a:r>
            <a:r>
              <a:rPr lang="en-US" sz="1800" dirty="0">
                <a:latin typeface="Open Sans" panose="020F0502020204030204" pitchFamily="34" charset="0"/>
              </a:rPr>
              <a:t>🧭</a:t>
            </a:r>
            <a:r>
              <a:rPr lang="en-US" sz="1400" dirty="0">
                <a:latin typeface="Open Sans" panose="020F0502020204030204" pitchFamily="34" charset="0"/>
              </a:rPr>
              <a:t> </a:t>
            </a:r>
            <a:r>
              <a:rPr lang="en-US" sz="2400" b="1" dirty="0"/>
              <a:t>: Enhancing Deep Learning Based Molecular Docking Insights for Comprehensive Analysis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39F70E-3725-4AD2-B804-E33A95F49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600" y="4466432"/>
            <a:ext cx="7035000" cy="1655762"/>
          </a:xfrm>
        </p:spPr>
        <p:txBody>
          <a:bodyPr/>
          <a:lstStyle/>
          <a:p>
            <a:r>
              <a:rPr lang="en-US" dirty="0"/>
              <a:t>Ahmet </a:t>
            </a:r>
            <a:r>
              <a:rPr lang="en-US" dirty="0" err="1"/>
              <a:t>Sarıgün</a:t>
            </a:r>
            <a:r>
              <a:rPr lang="en-US" dirty="0"/>
              <a:t>, </a:t>
            </a:r>
            <a:r>
              <a:rPr lang="en-US" dirty="0" err="1"/>
              <a:t>Vedran</a:t>
            </a:r>
            <a:r>
              <a:rPr lang="en-US" dirty="0"/>
              <a:t> Franke, </a:t>
            </a:r>
            <a:r>
              <a:rPr lang="en-US" dirty="0" err="1"/>
              <a:t>Altuna</a:t>
            </a:r>
            <a:r>
              <a:rPr lang="en-US" dirty="0"/>
              <a:t> </a:t>
            </a:r>
            <a:r>
              <a:rPr lang="en-US" dirty="0" err="1"/>
              <a:t>Akalin</a:t>
            </a:r>
            <a:endParaRPr lang="en-US" dirty="0"/>
          </a:p>
          <a:p>
            <a:endParaRPr lang="en-US" dirty="0"/>
          </a:p>
          <a:p>
            <a:r>
              <a:rPr lang="en-US" sz="1800" dirty="0"/>
              <a:t>Max Delbrück Center,</a:t>
            </a:r>
          </a:p>
          <a:p>
            <a:r>
              <a:rPr lang="en-US" sz="1600" dirty="0"/>
              <a:t>Bioinformatics and Omics Data Science Platform,</a:t>
            </a:r>
          </a:p>
          <a:p>
            <a:r>
              <a:rPr lang="en-US" sz="1600" dirty="0"/>
              <a:t>Berlin, Germany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103E63-5E01-C503-38E7-A716FD5BD8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F64C9-E0F0-0696-8F77-1B0D92BFBD0D}"/>
              </a:ext>
            </a:extLst>
          </p:cNvPr>
          <p:cNvSpPr txBox="1"/>
          <p:nvPr/>
        </p:nvSpPr>
        <p:spPr>
          <a:xfrm>
            <a:off x="-2796988" y="290456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1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45E1E-BA5C-8FAD-309D-F735BFB4D532}"/>
              </a:ext>
            </a:extLst>
          </p:cNvPr>
          <p:cNvSpPr txBox="1"/>
          <p:nvPr/>
        </p:nvSpPr>
        <p:spPr>
          <a:xfrm>
            <a:off x="776170" y="1983904"/>
            <a:ext cx="6577080" cy="3657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Steric Clashes</a:t>
            </a:r>
          </a:p>
          <a:p>
            <a:pPr marL="630900" lvl="2" indent="-342900"/>
            <a:r>
              <a:rPr lang="en-US" dirty="0"/>
              <a:t>`when two atoms are brought closer together than their </a:t>
            </a:r>
          </a:p>
          <a:p>
            <a:pPr lvl="2" indent="0">
              <a:buNone/>
            </a:pPr>
            <a:r>
              <a:rPr lang="en-US" dirty="0"/>
              <a:t>      van der Waals radii allow without charge interaction.` </a:t>
            </a:r>
          </a:p>
          <a:p>
            <a:pPr lvl="2" indent="0">
              <a:buNone/>
            </a:pPr>
            <a:r>
              <a:rPr lang="en-US" dirty="0"/>
              <a:t>      (Ramachandran S., et. al, 2011)</a:t>
            </a:r>
          </a:p>
          <a:p>
            <a:pPr lvl="1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C8C"/>
                </a:solidFill>
              </a:rPr>
              <a:t>PoseCheck</a:t>
            </a:r>
            <a:r>
              <a:rPr lang="en-US" dirty="0">
                <a:solidFill>
                  <a:srgbClr val="00AC8C"/>
                </a:solidFill>
              </a:rPr>
              <a:t> (Harris C., et. al, 2023)</a:t>
            </a:r>
          </a:p>
          <a:p>
            <a:pPr marL="630900" lvl="2" indent="-342900"/>
            <a:r>
              <a:rPr lang="en-US" dirty="0"/>
              <a:t>Extensive analysis of SOTA methods and finds physical </a:t>
            </a:r>
          </a:p>
          <a:p>
            <a:pPr lvl="2" indent="0">
              <a:buNone/>
            </a:pPr>
            <a:r>
              <a:rPr lang="en-US" dirty="0"/>
              <a:t>      violence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marL="630900" lvl="2" indent="-342900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9060C4-74B4-9967-28C4-581BE363726A}"/>
              </a:ext>
            </a:extLst>
          </p:cNvPr>
          <p:cNvGrpSpPr/>
          <p:nvPr/>
        </p:nvGrpSpPr>
        <p:grpSpPr>
          <a:xfrm>
            <a:off x="3478546" y="4790993"/>
            <a:ext cx="1922475" cy="1990807"/>
            <a:chOff x="5134762" y="4425284"/>
            <a:chExt cx="1922475" cy="199080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D900120-E1DD-2B7B-BEF0-14971E80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947" y="4425284"/>
              <a:ext cx="1778000" cy="16383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3258AB-616B-76E4-9585-D6ABD6BDA13B}"/>
                </a:ext>
              </a:extLst>
            </p:cNvPr>
            <p:cNvSpPr txBox="1"/>
            <p:nvPr/>
          </p:nvSpPr>
          <p:spPr>
            <a:xfrm>
              <a:off x="5134762" y="6028195"/>
              <a:ext cx="1922475" cy="3878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400" dirty="0"/>
                <a:t>Figure from </a:t>
              </a:r>
              <a:r>
                <a:rPr lang="en-US" sz="1400" dirty="0" err="1"/>
                <a:t>PoseCheck</a:t>
              </a:r>
              <a:endParaRPr lang="en-US" sz="1400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CB0B-968E-EE8A-ECF6-CEB1C54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5D003-7387-1CEF-FA27-8B73E65830CF}"/>
              </a:ext>
            </a:extLst>
          </p:cNvPr>
          <p:cNvSpPr txBox="1"/>
          <p:nvPr/>
        </p:nvSpPr>
        <p:spPr>
          <a:xfrm>
            <a:off x="4275845" y="6143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1BE4-A5BC-BBCB-3AEA-252CB26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6405" y="6485664"/>
            <a:ext cx="665945" cy="180000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840FB0-EFE3-F4A6-AFEA-6C8C8CCF98F7}"/>
              </a:ext>
            </a:extLst>
          </p:cNvPr>
          <p:cNvSpPr txBox="1"/>
          <p:nvPr/>
        </p:nvSpPr>
        <p:spPr>
          <a:xfrm>
            <a:off x="8143875" y="63722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F2026B-CCDF-BB12-67A1-0383C19A1D44}"/>
              </a:ext>
            </a:extLst>
          </p:cNvPr>
          <p:cNvSpPr txBox="1">
            <a:spLocks/>
          </p:cNvSpPr>
          <p:nvPr/>
        </p:nvSpPr>
        <p:spPr>
          <a:xfrm>
            <a:off x="693421" y="629099"/>
            <a:ext cx="97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sz="2300" b="1" kern="1200" cap="all" spc="110" baseline="0">
                <a:solidFill>
                  <a:srgbClr val="1E37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CHALLENGES: Protein-LIGAND DOCKING EVALUATION                                      </a:t>
            </a:r>
            <a:br>
              <a:rPr lang="en-US" dirty="0"/>
            </a:br>
            <a:r>
              <a:rPr lang="en-US" dirty="0"/>
              <a:t>                         Number of clashes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EA3F0-3B02-DD99-C0D6-9FB11F95CE8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DD75B-F831-848E-18CC-38D9249509B7}"/>
              </a:ext>
            </a:extLst>
          </p:cNvPr>
          <p:cNvSpPr txBox="1"/>
          <p:nvPr/>
        </p:nvSpPr>
        <p:spPr>
          <a:xfrm>
            <a:off x="9204063" y="1861870"/>
            <a:ext cx="1403874" cy="4828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RMSD: </a:t>
            </a:r>
            <a:r>
              <a:rPr lang="en-US" b="1" dirty="0">
                <a:solidFill>
                  <a:schemeClr val="tx1"/>
                </a:solidFill>
              </a:rPr>
              <a:t>1.23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EEAF1B-5783-AB80-B662-03B1C526F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914" y="2454737"/>
            <a:ext cx="2900172" cy="266938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02395FE-10CC-C827-DA7E-CFD6E990E303}"/>
              </a:ext>
            </a:extLst>
          </p:cNvPr>
          <p:cNvSpPr/>
          <p:nvPr/>
        </p:nvSpPr>
        <p:spPr>
          <a:xfrm>
            <a:off x="8530967" y="2331361"/>
            <a:ext cx="2750065" cy="2922319"/>
          </a:xfrm>
          <a:prstGeom prst="roundRect">
            <a:avLst/>
          </a:prstGeom>
          <a:noFill/>
          <a:ln w="57150">
            <a:solidFill>
              <a:srgbClr val="1419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B564E4-28D8-8B3D-D7FE-DB70A10E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95564"/>
            <a:ext cx="3670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6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45E1E-BA5C-8FAD-309D-F735BFB4D532}"/>
              </a:ext>
            </a:extLst>
          </p:cNvPr>
          <p:cNvSpPr txBox="1"/>
          <p:nvPr/>
        </p:nvSpPr>
        <p:spPr>
          <a:xfrm>
            <a:off x="776170" y="1983904"/>
            <a:ext cx="7682030" cy="3657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Strain Energy</a:t>
            </a:r>
          </a:p>
          <a:p>
            <a:pPr marL="630900" lvl="2" indent="-342900"/>
            <a:r>
              <a:rPr lang="en-US" dirty="0"/>
              <a:t>`energy accumulated in a ligand due to structural changes </a:t>
            </a:r>
          </a:p>
          <a:p>
            <a:pPr lvl="2" indent="0">
              <a:buNone/>
            </a:pPr>
            <a:r>
              <a:rPr lang="en-US" dirty="0"/>
              <a:t>      when binding to a protein, influencing binding affinity and the </a:t>
            </a:r>
          </a:p>
          <a:p>
            <a:pPr lvl="2" indent="0">
              <a:buNone/>
            </a:pPr>
            <a:r>
              <a:rPr lang="en-US" dirty="0"/>
              <a:t>      effectiveness of potential therapeutics</a:t>
            </a:r>
            <a:r>
              <a:rPr lang="en-US" dirty="0">
                <a:solidFill>
                  <a:schemeClr val="tx1"/>
                </a:solidFill>
              </a:rPr>
              <a:t>` </a:t>
            </a:r>
          </a:p>
          <a:p>
            <a:pPr lvl="2" indent="0">
              <a:buNone/>
            </a:pPr>
            <a:r>
              <a:rPr lang="en-US" dirty="0"/>
              <a:t>      (Emanuele </a:t>
            </a:r>
            <a:r>
              <a:rPr lang="en-US" dirty="0" err="1"/>
              <a:t>Perola</a:t>
            </a:r>
            <a:r>
              <a:rPr lang="en-US" dirty="0"/>
              <a:t> &amp; Paul S </a:t>
            </a:r>
            <a:r>
              <a:rPr lang="en-US" dirty="0" err="1"/>
              <a:t>Charifson</a:t>
            </a:r>
            <a:r>
              <a:rPr lang="en-US" dirty="0"/>
              <a:t>, 2004)</a:t>
            </a:r>
          </a:p>
          <a:p>
            <a:pPr lvl="1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C8C"/>
                </a:solidFill>
              </a:rPr>
              <a:t>PoseCheck</a:t>
            </a:r>
            <a:r>
              <a:rPr lang="en-US" dirty="0">
                <a:solidFill>
                  <a:srgbClr val="00AC8C"/>
                </a:solidFill>
              </a:rPr>
              <a:t> (Harris C., et. al, 2023)</a:t>
            </a:r>
          </a:p>
          <a:p>
            <a:pPr marL="630900" lvl="2" indent="-342900"/>
            <a:r>
              <a:rPr lang="en-US" dirty="0"/>
              <a:t>Extensive analysis of SOTA methods and finds physical </a:t>
            </a:r>
          </a:p>
          <a:p>
            <a:pPr lvl="2" indent="0">
              <a:buNone/>
            </a:pPr>
            <a:r>
              <a:rPr lang="en-US" dirty="0"/>
              <a:t>      violence</a:t>
            </a:r>
          </a:p>
          <a:p>
            <a:pPr lvl="2" indent="0">
              <a:buNone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marL="630900" lvl="2" indent="-342900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CB0B-968E-EE8A-ECF6-CEB1C54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5D003-7387-1CEF-FA27-8B73E65830CF}"/>
              </a:ext>
            </a:extLst>
          </p:cNvPr>
          <p:cNvSpPr txBox="1"/>
          <p:nvPr/>
        </p:nvSpPr>
        <p:spPr>
          <a:xfrm>
            <a:off x="4275845" y="6143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1BE4-A5BC-BBCB-3AEA-252CB26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6405" y="6485664"/>
            <a:ext cx="665945" cy="180000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840FB0-EFE3-F4A6-AFEA-6C8C8CCF98F7}"/>
              </a:ext>
            </a:extLst>
          </p:cNvPr>
          <p:cNvSpPr txBox="1"/>
          <p:nvPr/>
        </p:nvSpPr>
        <p:spPr>
          <a:xfrm>
            <a:off x="8143875" y="63722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DAC6E4-1334-D366-252D-2855EF899483}"/>
              </a:ext>
            </a:extLst>
          </p:cNvPr>
          <p:cNvGrpSpPr/>
          <p:nvPr/>
        </p:nvGrpSpPr>
        <p:grpSpPr>
          <a:xfrm>
            <a:off x="3478546" y="4716717"/>
            <a:ext cx="1922475" cy="2065083"/>
            <a:chOff x="3478546" y="4716717"/>
            <a:chExt cx="1922475" cy="20650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4CFD69-2FB0-B8E6-6085-F74CD7D2E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9533" y="4716717"/>
              <a:ext cx="1460500" cy="16954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7CE93F-EE69-E6CF-2A8B-B2AACAD4CC23}"/>
                </a:ext>
              </a:extLst>
            </p:cNvPr>
            <p:cNvSpPr txBox="1"/>
            <p:nvPr/>
          </p:nvSpPr>
          <p:spPr>
            <a:xfrm>
              <a:off x="3478546" y="6393904"/>
              <a:ext cx="1922475" cy="3878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400" dirty="0"/>
                <a:t>Figure from </a:t>
              </a:r>
              <a:r>
                <a:rPr lang="en-US" sz="1400" dirty="0" err="1"/>
                <a:t>PoseCheck</a:t>
              </a:r>
              <a:endParaRPr lang="en-US" sz="1400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92E1A80-F743-2AB7-79B0-D11DE388EB82}"/>
              </a:ext>
            </a:extLst>
          </p:cNvPr>
          <p:cNvSpPr txBox="1">
            <a:spLocks/>
          </p:cNvSpPr>
          <p:nvPr/>
        </p:nvSpPr>
        <p:spPr>
          <a:xfrm>
            <a:off x="693421" y="629099"/>
            <a:ext cx="97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sz="2300" b="1" kern="1200" cap="all" spc="110" baseline="0">
                <a:solidFill>
                  <a:srgbClr val="1E37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CHALLENGES: Protein-LIGAND DOCKING EVALUATION                                      </a:t>
            </a:r>
            <a:br>
              <a:rPr lang="en-US" dirty="0"/>
            </a:br>
            <a:r>
              <a:rPr lang="en-US" dirty="0"/>
              <a:t>                         STRAIN ENERGY OF LIGAND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83E59-90EF-AD46-E900-5DD00FBBC96B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C4EBA-69D4-3090-735B-E69A47486112}"/>
              </a:ext>
            </a:extLst>
          </p:cNvPr>
          <p:cNvSpPr txBox="1"/>
          <p:nvPr/>
        </p:nvSpPr>
        <p:spPr>
          <a:xfrm>
            <a:off x="9204063" y="1861870"/>
            <a:ext cx="1403874" cy="4828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RMSD: </a:t>
            </a:r>
            <a:r>
              <a:rPr lang="en-US" b="1" dirty="0">
                <a:solidFill>
                  <a:schemeClr val="tx1"/>
                </a:solidFill>
              </a:rPr>
              <a:t>1.23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FC20E2-C2DB-4D8D-DEF7-70BB132C0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914" y="2454737"/>
            <a:ext cx="2900172" cy="266938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A4B13DD-7377-1324-CED1-50DCCDFBF680}"/>
              </a:ext>
            </a:extLst>
          </p:cNvPr>
          <p:cNvSpPr/>
          <p:nvPr/>
        </p:nvSpPr>
        <p:spPr>
          <a:xfrm>
            <a:off x="8530967" y="2331361"/>
            <a:ext cx="2750065" cy="2922319"/>
          </a:xfrm>
          <a:prstGeom prst="roundRect">
            <a:avLst/>
          </a:prstGeom>
          <a:noFill/>
          <a:ln w="57150">
            <a:solidFill>
              <a:srgbClr val="1419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BBD787-FE78-969A-D652-194DF508D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95564"/>
            <a:ext cx="3670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CB0B-968E-EE8A-ECF6-CEB1C54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5D003-7387-1CEF-FA27-8B73E65830CF}"/>
              </a:ext>
            </a:extLst>
          </p:cNvPr>
          <p:cNvSpPr txBox="1"/>
          <p:nvPr/>
        </p:nvSpPr>
        <p:spPr>
          <a:xfrm>
            <a:off x="4275845" y="6143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1BE4-A5BC-BBCB-3AEA-252CB26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6405" y="6485664"/>
            <a:ext cx="665945" cy="180000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45E1E-BA5C-8FAD-309D-F735BFB4D532}"/>
              </a:ext>
            </a:extLst>
          </p:cNvPr>
          <p:cNvSpPr txBox="1"/>
          <p:nvPr/>
        </p:nvSpPr>
        <p:spPr>
          <a:xfrm>
            <a:off x="776170" y="1983904"/>
            <a:ext cx="6577080" cy="3657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Binding Affinity Energy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AA-Score Tool (Pan X., et. al, AA-Score, 2022)</a:t>
            </a:r>
          </a:p>
          <a:p>
            <a:pPr marL="630900" lvl="2" indent="-342900"/>
            <a:r>
              <a:rPr lang="en-US" i="1" dirty="0"/>
              <a:t>a new empirical protein–ligand scoring function with amino </a:t>
            </a:r>
          </a:p>
          <a:p>
            <a:pPr lvl="2" indent="0">
              <a:buNone/>
            </a:pPr>
            <a:r>
              <a:rPr lang="en-US" i="1" dirty="0"/>
              <a:t>     acid-specific interaction components for hydrogen bond, </a:t>
            </a:r>
          </a:p>
          <a:p>
            <a:pPr lvl="2" indent="0">
              <a:buNone/>
            </a:pPr>
            <a:r>
              <a:rPr lang="en-US" i="1" dirty="0"/>
              <a:t>     van der Waals, and electrostatic interactions.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30900" lvl="2" indent="-342900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8448BC-8F1F-C904-FD6A-BD4B70BD6C96}"/>
              </a:ext>
            </a:extLst>
          </p:cNvPr>
          <p:cNvGrpSpPr/>
          <p:nvPr/>
        </p:nvGrpSpPr>
        <p:grpSpPr>
          <a:xfrm>
            <a:off x="1431054" y="2667000"/>
            <a:ext cx="5579346" cy="1891910"/>
            <a:chOff x="1497324" y="3238110"/>
            <a:chExt cx="5579346" cy="18919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A98801-2211-CCB2-43CC-ABF0DC9F20A0}"/>
                </a:ext>
              </a:extLst>
            </p:cNvPr>
            <p:cNvGrpSpPr/>
            <p:nvPr/>
          </p:nvGrpSpPr>
          <p:grpSpPr>
            <a:xfrm>
              <a:off x="1497324" y="3238110"/>
              <a:ext cx="5292103" cy="1143004"/>
              <a:chOff x="1177670" y="3497969"/>
              <a:chExt cx="5292103" cy="1143004"/>
            </a:xfrm>
          </p:grpSpPr>
          <p:sp>
            <p:nvSpPr>
              <p:cNvPr id="3" name="Pie 2">
                <a:extLst>
                  <a:ext uri="{FF2B5EF4-FFF2-40B4-BE49-F238E27FC236}">
                    <a16:creationId xmlns:a16="http://schemas.microsoft.com/office/drawing/2014/main" id="{6E6F0902-C1C1-6E49-7719-6C3FA4DBC33D}"/>
                  </a:ext>
                </a:extLst>
              </p:cNvPr>
              <p:cNvSpPr/>
              <p:nvPr/>
            </p:nvSpPr>
            <p:spPr>
              <a:xfrm rot="2861975">
                <a:off x="2339553" y="3497973"/>
                <a:ext cx="1143000" cy="1143000"/>
              </a:xfrm>
              <a:prstGeom prst="pie">
                <a:avLst/>
              </a:prstGeom>
              <a:solidFill>
                <a:srgbClr val="780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014D5C58-4B17-76D7-76EC-149CC23D38B7}"/>
                  </a:ext>
                </a:extLst>
              </p:cNvPr>
              <p:cNvSpPr/>
              <p:nvPr/>
            </p:nvSpPr>
            <p:spPr>
              <a:xfrm rot="2861975">
                <a:off x="2415753" y="3497973"/>
                <a:ext cx="1143000" cy="1143000"/>
              </a:xfrm>
              <a:prstGeom prst="pie">
                <a:avLst>
                  <a:gd name="adj1" fmla="val 16180044"/>
                  <a:gd name="adj2" fmla="val 1955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986F368-C675-343A-BFB7-381FD85BB38C}"/>
                  </a:ext>
                </a:extLst>
              </p:cNvPr>
              <p:cNvSpPr/>
              <p:nvPr/>
            </p:nvSpPr>
            <p:spPr>
              <a:xfrm rot="2861975">
                <a:off x="4254243" y="3497969"/>
                <a:ext cx="1143000" cy="1143000"/>
              </a:xfrm>
              <a:prstGeom prst="pie">
                <a:avLst/>
              </a:prstGeom>
              <a:solidFill>
                <a:srgbClr val="780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81A2D7AB-9F8A-0500-64C9-AEBF6F41D48A}"/>
                  </a:ext>
                </a:extLst>
              </p:cNvPr>
              <p:cNvSpPr/>
              <p:nvPr/>
            </p:nvSpPr>
            <p:spPr>
              <a:xfrm rot="2861975">
                <a:off x="5326773" y="3497969"/>
                <a:ext cx="1143000" cy="1143000"/>
              </a:xfrm>
              <a:prstGeom prst="pie">
                <a:avLst>
                  <a:gd name="adj1" fmla="val 16180044"/>
                  <a:gd name="adj2" fmla="val 1955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D36325-E88F-79A1-0C94-466C62D012C7}"/>
                  </a:ext>
                </a:extLst>
              </p:cNvPr>
              <p:cNvSpPr txBox="1"/>
              <p:nvPr/>
            </p:nvSpPr>
            <p:spPr>
              <a:xfrm>
                <a:off x="3513745" y="3729994"/>
                <a:ext cx="702220" cy="678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sz="3600" dirty="0"/>
                  <a:t>-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8A0D2D-7736-F722-4BB0-FE150C917AEC}"/>
                  </a:ext>
                </a:extLst>
              </p:cNvPr>
              <p:cNvSpPr txBox="1"/>
              <p:nvPr/>
            </p:nvSpPr>
            <p:spPr>
              <a:xfrm>
                <a:off x="5196053" y="3732009"/>
                <a:ext cx="702220" cy="678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sz="3600" dirty="0"/>
                  <a:t>-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A046A08-E071-124F-3756-4D17D9F519DC}"/>
                      </a:ext>
                    </a:extLst>
                  </p:cNvPr>
                  <p:cNvSpPr txBox="1"/>
                  <p:nvPr/>
                </p:nvSpPr>
                <p:spPr>
                  <a:xfrm>
                    <a:off x="1177670" y="3833424"/>
                    <a:ext cx="702220" cy="67895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𝑏𝑖𝑛𝑑</m:t>
                            </m:r>
                          </m:sub>
                        </m:sSub>
                      </m:oMath>
                    </a14:m>
                    <a:r>
                      <a:rPr lang="en-US" sz="2400" dirty="0"/>
                      <a:t>  =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A046A08-E071-124F-3756-4D17D9F519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7670" y="3833424"/>
                    <a:ext cx="702220" cy="67895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1786" t="-11111" r="-6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3560A2-3086-98AF-5AA0-84D43ED900CD}"/>
                    </a:ext>
                  </a:extLst>
                </p:cNvPr>
                <p:cNvSpPr txBox="1"/>
                <p:nvPr/>
              </p:nvSpPr>
              <p:spPr>
                <a:xfrm>
                  <a:off x="3022804" y="4451069"/>
                  <a:ext cx="702220" cy="67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𝑐𝑜𝑚𝑝𝑙𝑒𝑥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3560A2-3086-98AF-5AA0-84D43ED90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804" y="4451069"/>
                  <a:ext cx="702220" cy="678951"/>
                </a:xfrm>
                <a:prstGeom prst="rect">
                  <a:avLst/>
                </a:prstGeom>
                <a:blipFill>
                  <a:blip r:embed="rId6"/>
                  <a:stretch>
                    <a:fillRect l="-62500" r="-48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32383C8-7B1C-DEDE-6016-7E9D19267E56}"/>
                    </a:ext>
                  </a:extLst>
                </p:cNvPr>
                <p:cNvSpPr txBox="1"/>
                <p:nvPr/>
              </p:nvSpPr>
              <p:spPr>
                <a:xfrm>
                  <a:off x="4855992" y="4451068"/>
                  <a:ext cx="702220" cy="67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𝑝𝑟𝑜𝑡𝑒𝑖𝑛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32383C8-7B1C-DEDE-6016-7E9D19267E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5992" y="4451068"/>
                  <a:ext cx="702220" cy="678951"/>
                </a:xfrm>
                <a:prstGeom prst="rect">
                  <a:avLst/>
                </a:prstGeom>
                <a:blipFill>
                  <a:blip r:embed="rId7"/>
                  <a:stretch>
                    <a:fillRect l="-57143" r="-41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F44D2D9-239B-9AB4-737F-97059F4B8C10}"/>
                    </a:ext>
                  </a:extLst>
                </p:cNvPr>
                <p:cNvSpPr txBox="1"/>
                <p:nvPr/>
              </p:nvSpPr>
              <p:spPr>
                <a:xfrm>
                  <a:off x="6374450" y="4451067"/>
                  <a:ext cx="702220" cy="678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𝑙𝑖𝑔𝑎𝑛𝑑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F44D2D9-239B-9AB4-737F-97059F4B8C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4450" y="4451067"/>
                  <a:ext cx="702220" cy="678951"/>
                </a:xfrm>
                <a:prstGeom prst="rect">
                  <a:avLst/>
                </a:prstGeom>
                <a:blipFill>
                  <a:blip r:embed="rId8"/>
                  <a:stretch>
                    <a:fillRect l="-50000" r="-3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5840FB0-EFE3-F4A6-AFEA-6C8C8CCF98F7}"/>
              </a:ext>
            </a:extLst>
          </p:cNvPr>
          <p:cNvSpPr txBox="1"/>
          <p:nvPr/>
        </p:nvSpPr>
        <p:spPr>
          <a:xfrm>
            <a:off x="8143875" y="63722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58B93-2612-F6AC-C25A-79FF545B6566}"/>
              </a:ext>
            </a:extLst>
          </p:cNvPr>
          <p:cNvSpPr txBox="1"/>
          <p:nvPr/>
        </p:nvSpPr>
        <p:spPr>
          <a:xfrm>
            <a:off x="9101138" y="6315075"/>
            <a:ext cx="1947862" cy="277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225ED6-BE95-A645-ABAF-A286745762FD}"/>
              </a:ext>
            </a:extLst>
          </p:cNvPr>
          <p:cNvSpPr txBox="1">
            <a:spLocks/>
          </p:cNvSpPr>
          <p:nvPr/>
        </p:nvSpPr>
        <p:spPr>
          <a:xfrm>
            <a:off x="693421" y="629099"/>
            <a:ext cx="97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sz="2300" b="1" kern="1200" cap="all" spc="110" baseline="0">
                <a:solidFill>
                  <a:srgbClr val="1E37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CHALLENGES: Protein-LIGAND DOCKING EVALUATION                                      </a:t>
            </a:r>
            <a:br>
              <a:rPr lang="en-US" dirty="0"/>
            </a:br>
            <a:r>
              <a:rPr lang="en-US" dirty="0"/>
              <a:t>                         Binding Affinity energy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36AC1A-938E-F352-ED1A-114676137229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A12DD1-40F6-FAD9-9D86-F65B8BD7F587}"/>
              </a:ext>
            </a:extLst>
          </p:cNvPr>
          <p:cNvSpPr txBox="1"/>
          <p:nvPr/>
        </p:nvSpPr>
        <p:spPr>
          <a:xfrm>
            <a:off x="9204063" y="1861870"/>
            <a:ext cx="1403874" cy="4828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RMSD: </a:t>
            </a:r>
            <a:r>
              <a:rPr lang="en-US" b="1" dirty="0">
                <a:solidFill>
                  <a:schemeClr val="tx1"/>
                </a:solidFill>
              </a:rPr>
              <a:t>1.23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A762A7D-7F27-4A71-A424-BC1C9A661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5914" y="2454737"/>
            <a:ext cx="2900172" cy="2669381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5842E1C-DBE2-C4A7-794A-E2344C518C88}"/>
              </a:ext>
            </a:extLst>
          </p:cNvPr>
          <p:cNvSpPr/>
          <p:nvPr/>
        </p:nvSpPr>
        <p:spPr>
          <a:xfrm>
            <a:off x="8530967" y="2331361"/>
            <a:ext cx="2750065" cy="2922319"/>
          </a:xfrm>
          <a:prstGeom prst="roundRect">
            <a:avLst/>
          </a:prstGeom>
          <a:noFill/>
          <a:ln w="57150">
            <a:solidFill>
              <a:srgbClr val="1419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B0DA22-86F7-E5B8-6F19-C07C72CC59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0" y="5295564"/>
            <a:ext cx="3670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1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45E1E-BA5C-8FAD-309D-F735BFB4D532}"/>
              </a:ext>
            </a:extLst>
          </p:cNvPr>
          <p:cNvSpPr txBox="1"/>
          <p:nvPr/>
        </p:nvSpPr>
        <p:spPr>
          <a:xfrm>
            <a:off x="776170" y="1983904"/>
            <a:ext cx="7682030" cy="3657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Interactions between Protein &amp; Ligand</a:t>
            </a:r>
          </a:p>
          <a:p>
            <a:pPr marL="630900" lvl="2" indent="-342900"/>
            <a:r>
              <a:rPr lang="en-US" dirty="0"/>
              <a:t>`Interaction fingerprinting condenses the complex interactions </a:t>
            </a:r>
          </a:p>
          <a:p>
            <a:r>
              <a:rPr lang="en-US" dirty="0">
                <a:solidFill>
                  <a:schemeClr val="tx1"/>
                </a:solidFill>
              </a:rPr>
              <a:t>           between a ligand and protein into a bit vector, facilitating quick </a:t>
            </a:r>
          </a:p>
          <a:p>
            <a:r>
              <a:rPr lang="en-US" dirty="0">
                <a:solidFill>
                  <a:schemeClr val="tx1"/>
                </a:solidFill>
              </a:rPr>
              <a:t>           comparisons of binding interactions through </a:t>
            </a:r>
            <a:r>
              <a:rPr lang="en-US" dirty="0" err="1">
                <a:solidFill>
                  <a:schemeClr val="tx1"/>
                </a:solidFill>
              </a:rPr>
              <a:t>Tanimoto</a:t>
            </a:r>
            <a:r>
              <a:rPr lang="en-US" dirty="0">
                <a:solidFill>
                  <a:schemeClr val="tx1"/>
                </a:solidFill>
              </a:rPr>
              <a:t> similarity.` </a:t>
            </a:r>
          </a:p>
          <a:p>
            <a:pPr lvl="2" indent="0">
              <a:buNone/>
            </a:pPr>
            <a:r>
              <a:rPr lang="en-US" dirty="0"/>
              <a:t>      (</a:t>
            </a:r>
            <a:r>
              <a:rPr lang="en-US" dirty="0" err="1"/>
              <a:t>Marcou</a:t>
            </a:r>
            <a:r>
              <a:rPr lang="en-US" dirty="0"/>
              <a:t> G. et. al., 2007; </a:t>
            </a:r>
            <a:r>
              <a:rPr lang="en-US" dirty="0" err="1"/>
              <a:t>Bouysset</a:t>
            </a:r>
            <a:r>
              <a:rPr lang="en-US" dirty="0"/>
              <a:t> C. et. al, 2021)</a:t>
            </a:r>
          </a:p>
          <a:p>
            <a:pPr lvl="1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C8C"/>
                </a:solidFill>
              </a:rPr>
              <a:t>PoseCheck</a:t>
            </a:r>
            <a:r>
              <a:rPr lang="en-US" dirty="0">
                <a:solidFill>
                  <a:srgbClr val="00AC8C"/>
                </a:solidFill>
              </a:rPr>
              <a:t> (Harris C., et. al, 2023)</a:t>
            </a:r>
          </a:p>
          <a:p>
            <a:pPr marL="630900" lvl="2" indent="-342900"/>
            <a:r>
              <a:rPr lang="en-US" dirty="0"/>
              <a:t>Extensive analysis of SOTA methods and finds physical </a:t>
            </a:r>
          </a:p>
          <a:p>
            <a:pPr lvl="2" indent="0">
              <a:buNone/>
            </a:pPr>
            <a:r>
              <a:rPr lang="en-US" dirty="0"/>
              <a:t>      violence</a:t>
            </a:r>
          </a:p>
          <a:p>
            <a:pPr lvl="2" indent="0">
              <a:buNone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marL="630900" lvl="2" indent="-342900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CB0B-968E-EE8A-ECF6-CEB1C54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5D003-7387-1CEF-FA27-8B73E65830CF}"/>
              </a:ext>
            </a:extLst>
          </p:cNvPr>
          <p:cNvSpPr txBox="1"/>
          <p:nvPr/>
        </p:nvSpPr>
        <p:spPr>
          <a:xfrm>
            <a:off x="4275845" y="6143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1BE4-A5BC-BBCB-3AEA-252CB26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6405" y="6485664"/>
            <a:ext cx="665945" cy="180000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840FB0-EFE3-F4A6-AFEA-6C8C8CCF98F7}"/>
              </a:ext>
            </a:extLst>
          </p:cNvPr>
          <p:cNvSpPr txBox="1"/>
          <p:nvPr/>
        </p:nvSpPr>
        <p:spPr>
          <a:xfrm>
            <a:off x="8143875" y="63722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3930D0-6395-4D09-4BCB-162810DC5921}"/>
              </a:ext>
            </a:extLst>
          </p:cNvPr>
          <p:cNvGrpSpPr/>
          <p:nvPr/>
        </p:nvGrpSpPr>
        <p:grpSpPr>
          <a:xfrm>
            <a:off x="3478546" y="4840027"/>
            <a:ext cx="1922475" cy="1941773"/>
            <a:chOff x="3478546" y="4840027"/>
            <a:chExt cx="1922475" cy="19417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854921-916B-FCE6-4952-6A399411F1C0}"/>
                </a:ext>
              </a:extLst>
            </p:cNvPr>
            <p:cNvSpPr txBox="1"/>
            <p:nvPr/>
          </p:nvSpPr>
          <p:spPr>
            <a:xfrm>
              <a:off x="3478546" y="6393904"/>
              <a:ext cx="1922475" cy="3878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1400" dirty="0"/>
                <a:t>Figure from </a:t>
              </a:r>
              <a:r>
                <a:rPr lang="en-US" sz="1400" dirty="0" err="1"/>
                <a:t>PoseCheck</a:t>
              </a:r>
              <a:endParaRPr lang="en-US" sz="14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3F3C9C-94DF-9F8C-667C-8A4E5BB5E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097" y="4840027"/>
              <a:ext cx="1781371" cy="1541274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74CD5BF-08C9-DAD8-EEC1-0B5738891E11}"/>
              </a:ext>
            </a:extLst>
          </p:cNvPr>
          <p:cNvSpPr txBox="1">
            <a:spLocks/>
          </p:cNvSpPr>
          <p:nvPr/>
        </p:nvSpPr>
        <p:spPr>
          <a:xfrm>
            <a:off x="693421" y="629099"/>
            <a:ext cx="972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8000"/>
              </a:lnSpc>
              <a:spcBef>
                <a:spcPct val="0"/>
              </a:spcBef>
              <a:buNone/>
              <a:defRPr sz="2300" b="1" kern="1200" cap="all" spc="110" baseline="0">
                <a:solidFill>
                  <a:srgbClr val="1E37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CHALLENGES: Protein-LIGAND DOCKING EVALUATION                                      </a:t>
            </a:r>
            <a:br>
              <a:rPr lang="en-US" dirty="0"/>
            </a:br>
            <a:r>
              <a:rPr lang="en-US" dirty="0"/>
              <a:t> 		      Interactions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A4BCA7-219C-B567-5B8C-0A46D1E0BC45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D874F-0F94-086D-9CDA-A77B07EB8281}"/>
              </a:ext>
            </a:extLst>
          </p:cNvPr>
          <p:cNvSpPr txBox="1"/>
          <p:nvPr/>
        </p:nvSpPr>
        <p:spPr>
          <a:xfrm>
            <a:off x="9204063" y="1861870"/>
            <a:ext cx="1403874" cy="4828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RMSD: </a:t>
            </a:r>
            <a:r>
              <a:rPr lang="en-US" b="1" dirty="0">
                <a:solidFill>
                  <a:schemeClr val="tx1"/>
                </a:solidFill>
              </a:rPr>
              <a:t>1.23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A89602-F594-D992-6F70-84B14D1C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914" y="2454737"/>
            <a:ext cx="2900172" cy="2669381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A7052BF-3D67-DC3D-6DDC-480A01CD43CD}"/>
              </a:ext>
            </a:extLst>
          </p:cNvPr>
          <p:cNvSpPr/>
          <p:nvPr/>
        </p:nvSpPr>
        <p:spPr>
          <a:xfrm>
            <a:off x="8530967" y="2331361"/>
            <a:ext cx="2750065" cy="2922319"/>
          </a:xfrm>
          <a:prstGeom prst="roundRect">
            <a:avLst/>
          </a:prstGeom>
          <a:noFill/>
          <a:ln w="57150">
            <a:solidFill>
              <a:srgbClr val="1419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2CA5186-6870-1FE8-32EE-FA0B7D990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5295564"/>
            <a:ext cx="3670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68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14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A96E482-375C-EDBB-DDB6-6F6C4DF3AA33}"/>
              </a:ext>
            </a:extLst>
          </p:cNvPr>
          <p:cNvSpPr/>
          <p:nvPr/>
        </p:nvSpPr>
        <p:spPr>
          <a:xfrm>
            <a:off x="2667000" y="4648200"/>
            <a:ext cx="5791200" cy="159385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C21F07-2B6A-1FAF-EEB0-23B7615B285A}"/>
              </a:ext>
            </a:extLst>
          </p:cNvPr>
          <p:cNvSpPr/>
          <p:nvPr/>
        </p:nvSpPr>
        <p:spPr>
          <a:xfrm>
            <a:off x="2640106" y="1981200"/>
            <a:ext cx="5818094" cy="2438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B40A37-F2AD-05F6-AC90-14B645076378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15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2667000" y="4648200"/>
            <a:ext cx="5791200" cy="159385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12B621-4E4A-55F9-C046-C3AA7713A8F9}"/>
              </a:ext>
            </a:extLst>
          </p:cNvPr>
          <p:cNvSpPr/>
          <p:nvPr/>
        </p:nvSpPr>
        <p:spPr>
          <a:xfrm>
            <a:off x="6172200" y="1981200"/>
            <a:ext cx="2286000" cy="17526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275E0A-7882-1932-A073-0C79B967A3AF}"/>
              </a:ext>
            </a:extLst>
          </p:cNvPr>
          <p:cNvSpPr/>
          <p:nvPr/>
        </p:nvSpPr>
        <p:spPr>
          <a:xfrm>
            <a:off x="7239000" y="3073620"/>
            <a:ext cx="1153519" cy="111738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0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16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2667000" y="4648200"/>
            <a:ext cx="5791200" cy="159385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12B621-4E4A-55F9-C046-C3AA7713A8F9}"/>
              </a:ext>
            </a:extLst>
          </p:cNvPr>
          <p:cNvSpPr/>
          <p:nvPr/>
        </p:nvSpPr>
        <p:spPr>
          <a:xfrm>
            <a:off x="7391400" y="2362200"/>
            <a:ext cx="1066800" cy="13716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8275E0A-7882-1932-A073-0C79B967A3AF}"/>
              </a:ext>
            </a:extLst>
          </p:cNvPr>
          <p:cNvSpPr/>
          <p:nvPr/>
        </p:nvSpPr>
        <p:spPr>
          <a:xfrm>
            <a:off x="7391400" y="3073620"/>
            <a:ext cx="1001119" cy="111738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2667000" y="4648200"/>
            <a:ext cx="5791200" cy="159385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6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2667000" y="4648200"/>
            <a:ext cx="5791200" cy="60960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9209D-1716-63FB-ACA1-D2285EAA6ABB}"/>
              </a:ext>
            </a:extLst>
          </p:cNvPr>
          <p:cNvSpPr/>
          <p:nvPr/>
        </p:nvSpPr>
        <p:spPr>
          <a:xfrm>
            <a:off x="4800600" y="5181600"/>
            <a:ext cx="3633668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19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5919668" y="4648200"/>
            <a:ext cx="2514600" cy="60960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9209D-1716-63FB-ACA1-D2285EAA6ABB}"/>
              </a:ext>
            </a:extLst>
          </p:cNvPr>
          <p:cNvSpPr/>
          <p:nvPr/>
        </p:nvSpPr>
        <p:spPr>
          <a:xfrm>
            <a:off x="5880746" y="4762500"/>
            <a:ext cx="2538532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9412E-5FF5-0209-C7D2-B54815AE752C}"/>
              </a:ext>
            </a:extLst>
          </p:cNvPr>
          <p:cNvSpPr/>
          <p:nvPr/>
        </p:nvSpPr>
        <p:spPr>
          <a:xfrm>
            <a:off x="4800600" y="5943600"/>
            <a:ext cx="363366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117149-2890-308A-5533-AB751C72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AB12A4-A150-25FC-23B6-D73877DEE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C6EE2A-9E91-155C-948B-C97B27453A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E229A-149A-1A35-771E-D043F41F12F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666750" cy="180975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1B89E-AC0D-E507-089C-6A495674B6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8775" y="6484938"/>
            <a:ext cx="403225" cy="180975"/>
          </a:xfrm>
        </p:spPr>
        <p:txBody>
          <a:bodyPr/>
          <a:lstStyle/>
          <a:p>
            <a:fld id="{C39A0D1C-6C99-442D-8FBB-34089D7642BC}" type="slidenum">
              <a:rPr lang="en-US" noProof="0" smtClean="0"/>
              <a:t>2</a:t>
            </a:fld>
            <a:endParaRPr lang="en-US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265F4-333A-1305-94E9-435407CB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201" y="635000"/>
            <a:ext cx="673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20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6629400" y="4648200"/>
            <a:ext cx="1804868" cy="60960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9209D-1716-63FB-ACA1-D2285EAA6ABB}"/>
              </a:ext>
            </a:extLst>
          </p:cNvPr>
          <p:cNvSpPr/>
          <p:nvPr/>
        </p:nvSpPr>
        <p:spPr>
          <a:xfrm>
            <a:off x="6629400" y="4762500"/>
            <a:ext cx="1789878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9412E-5FF5-0209-C7D2-B54815AE752C}"/>
              </a:ext>
            </a:extLst>
          </p:cNvPr>
          <p:cNvSpPr/>
          <p:nvPr/>
        </p:nvSpPr>
        <p:spPr>
          <a:xfrm>
            <a:off x="4800600" y="5943600"/>
            <a:ext cx="363366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21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98E005-7843-B748-EA9D-33576D77D314}"/>
              </a:ext>
            </a:extLst>
          </p:cNvPr>
          <p:cNvSpPr/>
          <p:nvPr/>
        </p:nvSpPr>
        <p:spPr>
          <a:xfrm>
            <a:off x="7696200" y="4648200"/>
            <a:ext cx="738068" cy="609600"/>
          </a:xfrm>
          <a:prstGeom prst="roundRect">
            <a:avLst>
              <a:gd name="adj" fmla="val 12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9209D-1716-63FB-ACA1-D2285EAA6ABB}"/>
              </a:ext>
            </a:extLst>
          </p:cNvPr>
          <p:cNvSpPr/>
          <p:nvPr/>
        </p:nvSpPr>
        <p:spPr>
          <a:xfrm>
            <a:off x="7668718" y="4762500"/>
            <a:ext cx="723078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9412E-5FF5-0209-C7D2-B54815AE752C}"/>
              </a:ext>
            </a:extLst>
          </p:cNvPr>
          <p:cNvSpPr/>
          <p:nvPr/>
        </p:nvSpPr>
        <p:spPr>
          <a:xfrm>
            <a:off x="4800600" y="5943600"/>
            <a:ext cx="363366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5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22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38889-F003-5941-3A72-5984B0753183}"/>
              </a:ext>
            </a:extLst>
          </p:cNvPr>
          <p:cNvSpPr/>
          <p:nvPr/>
        </p:nvSpPr>
        <p:spPr>
          <a:xfrm>
            <a:off x="8610600" y="4876800"/>
            <a:ext cx="1371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9209D-1716-63FB-ACA1-D2285EAA6ABB}"/>
              </a:ext>
            </a:extLst>
          </p:cNvPr>
          <p:cNvSpPr/>
          <p:nvPr/>
        </p:nvSpPr>
        <p:spPr>
          <a:xfrm>
            <a:off x="7848600" y="5348010"/>
            <a:ext cx="543196" cy="709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9412E-5FF5-0209-C7D2-B54815AE752C}"/>
              </a:ext>
            </a:extLst>
          </p:cNvPr>
          <p:cNvSpPr/>
          <p:nvPr/>
        </p:nvSpPr>
        <p:spPr>
          <a:xfrm>
            <a:off x="4800600" y="5943600"/>
            <a:ext cx="363366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16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COMPASS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23</a:t>
            </a:fld>
            <a:endParaRPr lang="en-US" noProof="0"/>
          </a:p>
        </p:txBody>
      </p:sp>
      <p:pic>
        <p:nvPicPr>
          <p:cNvPr id="57" name="Content Placeholder 56">
            <a:extLst>
              <a:ext uri="{FF2B5EF4-FFF2-40B4-BE49-F238E27FC236}">
                <a16:creationId xmlns:a16="http://schemas.microsoft.com/office/drawing/2014/main" id="{AC6C3C8B-BCD3-620C-6323-8699A33EC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81" y="1792288"/>
            <a:ext cx="7565787" cy="4525962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7A5BEF-5916-092A-0A43-D6FA95645B48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3388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24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DF64C-7792-E8B1-0E02-7C6C1C6C490F}"/>
              </a:ext>
            </a:extLst>
          </p:cNvPr>
          <p:cNvSpPr/>
          <p:nvPr/>
        </p:nvSpPr>
        <p:spPr>
          <a:xfrm>
            <a:off x="1828800" y="2667000"/>
            <a:ext cx="8432221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98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25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DF64C-7792-E8B1-0E02-7C6C1C6C490F}"/>
              </a:ext>
            </a:extLst>
          </p:cNvPr>
          <p:cNvSpPr/>
          <p:nvPr/>
        </p:nvSpPr>
        <p:spPr>
          <a:xfrm>
            <a:off x="3048000" y="2667000"/>
            <a:ext cx="7213021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26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DF64C-7792-E8B1-0E02-7C6C1C6C490F}"/>
              </a:ext>
            </a:extLst>
          </p:cNvPr>
          <p:cNvSpPr/>
          <p:nvPr/>
        </p:nvSpPr>
        <p:spPr>
          <a:xfrm>
            <a:off x="4902779" y="2667000"/>
            <a:ext cx="5308021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60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27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DF64C-7792-E8B1-0E02-7C6C1C6C490F}"/>
              </a:ext>
            </a:extLst>
          </p:cNvPr>
          <p:cNvSpPr/>
          <p:nvPr/>
        </p:nvSpPr>
        <p:spPr>
          <a:xfrm>
            <a:off x="6781800" y="2667000"/>
            <a:ext cx="3429000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2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28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3DF64C-7792-E8B1-0E02-7C6C1C6C490F}"/>
              </a:ext>
            </a:extLst>
          </p:cNvPr>
          <p:cNvSpPr/>
          <p:nvPr/>
        </p:nvSpPr>
        <p:spPr>
          <a:xfrm>
            <a:off x="8565005" y="2667000"/>
            <a:ext cx="1600200" cy="358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89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INFERENCE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29</a:t>
            </a:fld>
            <a:endParaRPr lang="en-US" noProof="0"/>
          </a:p>
        </p:txBody>
      </p:sp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4B97F763-637B-314A-B186-F37A518B1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68" y="1792288"/>
            <a:ext cx="8148613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DCCDD-A1BD-D759-19F1-E1815176913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237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1CB1D-05FE-9EB3-B4AC-6A3D240AE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What’s Molecular Docking?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30900" lvl="2" indent="-342900"/>
            <a:r>
              <a:rPr lang="en-US" dirty="0"/>
              <a:t>Evaluate the viability of potential drug candidates through protein interactions.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CCCD8-1296-579B-EA37-0322C23AE733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6006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30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3F542-6490-DF5E-E35E-7416628FF299}"/>
              </a:ext>
            </a:extLst>
          </p:cNvPr>
          <p:cNvSpPr/>
          <p:nvPr/>
        </p:nvSpPr>
        <p:spPr>
          <a:xfrm>
            <a:off x="4495800" y="2133600"/>
            <a:ext cx="5914677" cy="232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44823-C156-EE27-FF3E-C33AB7CD2FB4}"/>
              </a:ext>
            </a:extLst>
          </p:cNvPr>
          <p:cNvSpPr/>
          <p:nvPr/>
        </p:nvSpPr>
        <p:spPr>
          <a:xfrm>
            <a:off x="1822192" y="4724400"/>
            <a:ext cx="8845808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3B6B1-4CB3-D441-4CD8-7393DCDDC67E}"/>
              </a:ext>
            </a:extLst>
          </p:cNvPr>
          <p:cNvSpPr/>
          <p:nvPr/>
        </p:nvSpPr>
        <p:spPr>
          <a:xfrm>
            <a:off x="1852297" y="1774230"/>
            <a:ext cx="8845808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8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31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3F542-6490-DF5E-E35E-7416628FF299}"/>
              </a:ext>
            </a:extLst>
          </p:cNvPr>
          <p:cNvSpPr/>
          <p:nvPr/>
        </p:nvSpPr>
        <p:spPr>
          <a:xfrm>
            <a:off x="4495800" y="3810000"/>
            <a:ext cx="5914677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44823-C156-EE27-FF3E-C33AB7CD2FB4}"/>
              </a:ext>
            </a:extLst>
          </p:cNvPr>
          <p:cNvSpPr/>
          <p:nvPr/>
        </p:nvSpPr>
        <p:spPr>
          <a:xfrm>
            <a:off x="1822192" y="4724400"/>
            <a:ext cx="8845808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3B6B1-4CB3-D441-4CD8-7393DCDDC67E}"/>
              </a:ext>
            </a:extLst>
          </p:cNvPr>
          <p:cNvSpPr/>
          <p:nvPr/>
        </p:nvSpPr>
        <p:spPr>
          <a:xfrm>
            <a:off x="5739865" y="1828800"/>
            <a:ext cx="4648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70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32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3F542-6490-DF5E-E35E-7416628FF299}"/>
              </a:ext>
            </a:extLst>
          </p:cNvPr>
          <p:cNvSpPr/>
          <p:nvPr/>
        </p:nvSpPr>
        <p:spPr>
          <a:xfrm>
            <a:off x="4495800" y="3810000"/>
            <a:ext cx="5914677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44823-C156-EE27-FF3E-C33AB7CD2FB4}"/>
              </a:ext>
            </a:extLst>
          </p:cNvPr>
          <p:cNvSpPr/>
          <p:nvPr/>
        </p:nvSpPr>
        <p:spPr>
          <a:xfrm>
            <a:off x="1822192" y="4724400"/>
            <a:ext cx="8845808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3B6B1-4CB3-D441-4CD8-7393DCDDC67E}"/>
              </a:ext>
            </a:extLst>
          </p:cNvPr>
          <p:cNvSpPr/>
          <p:nvPr/>
        </p:nvSpPr>
        <p:spPr>
          <a:xfrm>
            <a:off x="6629399" y="1828800"/>
            <a:ext cx="3758665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33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3F542-6490-DF5E-E35E-7416628FF299}"/>
              </a:ext>
            </a:extLst>
          </p:cNvPr>
          <p:cNvSpPr/>
          <p:nvPr/>
        </p:nvSpPr>
        <p:spPr>
          <a:xfrm>
            <a:off x="4495800" y="3810000"/>
            <a:ext cx="5914677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3B6B1-4CB3-D441-4CD8-7393DCDDC67E}"/>
              </a:ext>
            </a:extLst>
          </p:cNvPr>
          <p:cNvSpPr/>
          <p:nvPr/>
        </p:nvSpPr>
        <p:spPr>
          <a:xfrm>
            <a:off x="7899936" y="1828800"/>
            <a:ext cx="2463264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26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34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03F542-6490-DF5E-E35E-7416628FF299}"/>
              </a:ext>
            </a:extLst>
          </p:cNvPr>
          <p:cNvSpPr/>
          <p:nvPr/>
        </p:nvSpPr>
        <p:spPr>
          <a:xfrm>
            <a:off x="4495800" y="3810000"/>
            <a:ext cx="5914677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3B6B1-4CB3-D441-4CD8-7393DCDDC67E}"/>
              </a:ext>
            </a:extLst>
          </p:cNvPr>
          <p:cNvSpPr/>
          <p:nvPr/>
        </p:nvSpPr>
        <p:spPr>
          <a:xfrm>
            <a:off x="8915400" y="1828800"/>
            <a:ext cx="1447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3ACEA-49EB-FF75-0C08-EF2676CC1A74}"/>
              </a:ext>
            </a:extLst>
          </p:cNvPr>
          <p:cNvSpPr/>
          <p:nvPr/>
        </p:nvSpPr>
        <p:spPr>
          <a:xfrm>
            <a:off x="8267700" y="3162300"/>
            <a:ext cx="5715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7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Fine-Tuning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35</a:t>
            </a:fld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/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𝐿𝐴𝑁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𝑦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𝑝𝑟𝑒𝑑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𝑏𝑢𝑓𝑓𝑒𝑟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𝑡𝑟𝑢𝑒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16A0F04-BDF2-4641-5B23-DA5F63302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3" y="4724400"/>
                <a:ext cx="8628954" cy="914400"/>
              </a:xfrm>
              <a:prstGeom prst="rect">
                <a:avLst/>
              </a:prstGeom>
              <a:blipFill>
                <a:blip r:embed="rId3"/>
                <a:stretch>
                  <a:fillRect t="-87671" b="-16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>
            <a:extLst>
              <a:ext uri="{FF2B5EF4-FFF2-40B4-BE49-F238E27FC236}">
                <a16:creationId xmlns:a16="http://schemas.microsoft.com/office/drawing/2014/main" id="{72C0B6B9-9693-1541-B12E-F03AB14AFD8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F4C2-21CF-8171-B82E-4D040EB08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7" t="5728" r="-1" b="9651"/>
          <a:stretch/>
        </p:blipFill>
        <p:spPr>
          <a:xfrm>
            <a:off x="2057400" y="2286000"/>
            <a:ext cx="8435602" cy="190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14E7D-FF5B-7000-3DAF-ACC56AC2EEEA}"/>
              </a:ext>
            </a:extLst>
          </p:cNvPr>
          <p:cNvSpPr/>
          <p:nvPr/>
        </p:nvSpPr>
        <p:spPr>
          <a:xfrm>
            <a:off x="8839200" y="2209800"/>
            <a:ext cx="228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1DDDDC-B46C-38D8-1D2F-EBD41B558D72}"/>
              </a:ext>
            </a:extLst>
          </p:cNvPr>
          <p:cNvSpPr/>
          <p:nvPr/>
        </p:nvSpPr>
        <p:spPr>
          <a:xfrm>
            <a:off x="8267700" y="41529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6B6EB2-606F-C151-7100-F44D6B4292FC}"/>
              </a:ext>
            </a:extLst>
          </p:cNvPr>
          <p:cNvSpPr/>
          <p:nvPr/>
        </p:nvSpPr>
        <p:spPr>
          <a:xfrm>
            <a:off x="8458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35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DATASET noisiness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36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5AC6E-8F1A-CCC1-7482-CAA9A2428AE8}"/>
              </a:ext>
            </a:extLst>
          </p:cNvPr>
          <p:cNvSpPr txBox="1"/>
          <p:nvPr/>
        </p:nvSpPr>
        <p:spPr>
          <a:xfrm>
            <a:off x="6636031" y="2781300"/>
            <a:ext cx="3710346" cy="1295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Mean: -8.44 kcal/mol; std: 3.76 kcal/mol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✓ Distribution looks good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EB2D4B"/>
                </a:solidFill>
              </a:rPr>
              <a:t>✘ still, we have positive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06BBA-2FF2-F387-E7DA-20DA91128735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1F0646-DBC2-559B-CC33-6EA8207B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9" r="50000" b="45921"/>
          <a:stretch/>
        </p:blipFill>
        <p:spPr>
          <a:xfrm>
            <a:off x="553262" y="1752600"/>
            <a:ext cx="599993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06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DATASET noisiness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37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18975-449A-5C5F-802F-FE351C169279}"/>
              </a:ext>
            </a:extLst>
          </p:cNvPr>
          <p:cNvSpPr txBox="1"/>
          <p:nvPr/>
        </p:nvSpPr>
        <p:spPr>
          <a:xfrm>
            <a:off x="6636031" y="2781300"/>
            <a:ext cx="4680549" cy="1295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Mean: 5.85; std: 4.43</a:t>
            </a:r>
          </a:p>
          <a:p>
            <a:endParaRPr lang="en-US" dirty="0"/>
          </a:p>
          <a:p>
            <a:pPr algn="l"/>
            <a:r>
              <a:rPr lang="en-US" dirty="0"/>
              <a:t>✓ ~ 5% of dataset has no clashes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EB2D4B"/>
                </a:solidFill>
              </a:rPr>
              <a:t>✘ ~ 95% of them has physical violations with</a:t>
            </a:r>
          </a:p>
          <a:p>
            <a:pPr algn="l"/>
            <a:r>
              <a:rPr lang="en-US" dirty="0">
                <a:solidFill>
                  <a:srgbClr val="EB2D4B"/>
                </a:solidFill>
              </a:rPr>
              <a:t>    clashes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44EC-51A2-9465-073E-AAD2ED06BF9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92494-071E-3257-2C0C-3A27AAD6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845" b="44560"/>
          <a:stretch/>
        </p:blipFill>
        <p:spPr>
          <a:xfrm>
            <a:off x="592183" y="1828800"/>
            <a:ext cx="588481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1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DATASET noisiness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38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F20F5-F531-A465-ECFF-A693BACDC879}"/>
              </a:ext>
            </a:extLst>
          </p:cNvPr>
          <p:cNvSpPr txBox="1"/>
          <p:nvPr/>
        </p:nvSpPr>
        <p:spPr>
          <a:xfrm>
            <a:off x="6636031" y="2781300"/>
            <a:ext cx="4680549" cy="1295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Mean: 3.11 kcal/mol; std: 6.15 kcal/mol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✓ has stable molecules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rgbClr val="EB2D4B"/>
                </a:solidFill>
              </a:rPr>
              <a:t>✘ most of them are unstable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2D6C3-81BB-29FE-F6D1-5D5BD83414AF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F06C2-850E-36C9-AC12-0C993937D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80" r="50000"/>
          <a:stretch/>
        </p:blipFill>
        <p:spPr>
          <a:xfrm>
            <a:off x="533400" y="1828799"/>
            <a:ext cx="5869187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3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Fine-tuning with compass score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39</a:t>
            </a:fld>
            <a:endParaRPr lang="en-US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A0BBB-E0DB-491B-A2DE-1B01317B0C3B}"/>
              </a:ext>
            </a:extLst>
          </p:cNvPr>
          <p:cNvSpPr txBox="1"/>
          <p:nvPr/>
        </p:nvSpPr>
        <p:spPr>
          <a:xfrm>
            <a:off x="8061158" y="2923674"/>
            <a:ext cx="3140242" cy="72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2EA05-C808-B86A-AE56-541300429A92}"/>
              </a:ext>
            </a:extLst>
          </p:cNvPr>
          <p:cNvSpPr txBox="1"/>
          <p:nvPr/>
        </p:nvSpPr>
        <p:spPr>
          <a:xfrm>
            <a:off x="7495674" y="2610852"/>
            <a:ext cx="3629526" cy="27993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2D4B"/>
                </a:solidFill>
              </a:rPr>
              <a:t>Samples selected randomly </a:t>
            </a:r>
          </a:p>
          <a:p>
            <a:pPr lvl="1"/>
            <a:r>
              <a:rPr lang="en-US" dirty="0">
                <a:solidFill>
                  <a:srgbClr val="EB2D4B"/>
                </a:solidFill>
              </a:rPr>
              <a:t>      from best PCB values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err="1">
                <a:solidFill>
                  <a:schemeClr val="tx1"/>
                </a:solidFill>
              </a:rPr>
              <a:t>FineTuned</a:t>
            </a:r>
            <a:r>
              <a:rPr lang="en-US" dirty="0">
                <a:solidFill>
                  <a:schemeClr val="tx1"/>
                </a:solidFill>
              </a:rPr>
              <a:t> with:</a:t>
            </a:r>
          </a:p>
          <a:p>
            <a:pPr algn="l"/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80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samples as Train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20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samples as 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261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samples as Test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C50AB6-6BC3-0225-B2EF-BB08709B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4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1CB1D-05FE-9EB3-B4AC-6A3D240AE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What’s Molecular Docking?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30900" lvl="2" indent="-342900"/>
            <a:r>
              <a:rPr lang="en-US" dirty="0"/>
              <a:t>Evaluate the viability of potential drug candidates through protein interactions.</a:t>
            </a:r>
            <a:endParaRPr lang="en-US" dirty="0">
              <a:latin typeface="Arial" panose="020B0604020202020204" pitchFamily="34" charset="0"/>
            </a:endParaRPr>
          </a:p>
          <a:p>
            <a:pPr lvl="3" indent="0">
              <a:buNone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3090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</a:t>
            </a:fld>
            <a:endParaRPr lang="en-US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2DABB0-0FAE-1AFC-2219-34BE2EF22820}"/>
              </a:ext>
            </a:extLst>
          </p:cNvPr>
          <p:cNvGrpSpPr/>
          <p:nvPr/>
        </p:nvGrpSpPr>
        <p:grpSpPr>
          <a:xfrm>
            <a:off x="3352800" y="3657600"/>
            <a:ext cx="2023260" cy="1143000"/>
            <a:chOff x="2339553" y="3497973"/>
            <a:chExt cx="2023260" cy="1143000"/>
          </a:xfrm>
        </p:grpSpPr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CE7668F8-89DF-7C13-4BDC-AF8D4C986952}"/>
                </a:ext>
              </a:extLst>
            </p:cNvPr>
            <p:cNvSpPr/>
            <p:nvPr/>
          </p:nvSpPr>
          <p:spPr>
            <a:xfrm rot="2861975">
              <a:off x="2339553" y="3497973"/>
              <a:ext cx="1143000" cy="1143000"/>
            </a:xfrm>
            <a:prstGeom prst="pie">
              <a:avLst/>
            </a:prstGeom>
            <a:solidFill>
              <a:srgbClr val="780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CB405394-8FC9-A1B9-BCE1-0F2E79FB896B}"/>
                </a:ext>
              </a:extLst>
            </p:cNvPr>
            <p:cNvSpPr/>
            <p:nvPr/>
          </p:nvSpPr>
          <p:spPr>
            <a:xfrm rot="2861975">
              <a:off x="3219813" y="3497973"/>
              <a:ext cx="1143000" cy="1143000"/>
            </a:xfrm>
            <a:prstGeom prst="pie">
              <a:avLst>
                <a:gd name="adj1" fmla="val 16180044"/>
                <a:gd name="adj2" fmla="val 1955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Down Arrow 20">
            <a:extLst>
              <a:ext uri="{FF2B5EF4-FFF2-40B4-BE49-F238E27FC236}">
                <a16:creationId xmlns:a16="http://schemas.microsoft.com/office/drawing/2014/main" id="{C7A8BA28-093D-CDC9-1915-9E8C17F7D7D5}"/>
              </a:ext>
            </a:extLst>
          </p:cNvPr>
          <p:cNvSpPr/>
          <p:nvPr/>
        </p:nvSpPr>
        <p:spPr>
          <a:xfrm>
            <a:off x="3783873" y="4917609"/>
            <a:ext cx="293613" cy="5334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FAD83D-6AD4-FE2E-6688-3C7583937142}"/>
              </a:ext>
            </a:extLst>
          </p:cNvPr>
          <p:cNvSpPr txBox="1"/>
          <p:nvPr/>
        </p:nvSpPr>
        <p:spPr>
          <a:xfrm>
            <a:off x="3532197" y="5543326"/>
            <a:ext cx="796963" cy="426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Protein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C5B781FF-7147-9B5B-E3DA-4C3E6936EA52}"/>
              </a:ext>
            </a:extLst>
          </p:cNvPr>
          <p:cNvSpPr/>
          <p:nvPr/>
        </p:nvSpPr>
        <p:spPr>
          <a:xfrm>
            <a:off x="4991194" y="4917609"/>
            <a:ext cx="293613" cy="5334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D069A1-3116-152D-E25A-CF8CC597DAA7}"/>
              </a:ext>
            </a:extLst>
          </p:cNvPr>
          <p:cNvSpPr txBox="1"/>
          <p:nvPr/>
        </p:nvSpPr>
        <p:spPr>
          <a:xfrm>
            <a:off x="4739518" y="5543326"/>
            <a:ext cx="796963" cy="426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Ligand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EE7427-2041-B0D0-84ED-5480049DB576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2631816" y="4229100"/>
            <a:ext cx="1376935" cy="9976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66B3DD8-FE07-C5C3-705F-1847F3BF81FF}"/>
              </a:ext>
            </a:extLst>
          </p:cNvPr>
          <p:cNvSpPr txBox="1"/>
          <p:nvPr/>
        </p:nvSpPr>
        <p:spPr>
          <a:xfrm>
            <a:off x="2222577" y="5226795"/>
            <a:ext cx="818478" cy="7153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Pocket</a:t>
            </a:r>
          </a:p>
          <a:p>
            <a:pPr algn="ctr"/>
            <a:r>
              <a:rPr lang="en-US" dirty="0"/>
              <a:t>Region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DB178C-CFFE-3A64-34CD-8C13680DBC2A}"/>
              </a:ext>
            </a:extLst>
          </p:cNvPr>
          <p:cNvSpPr txBox="1"/>
          <p:nvPr/>
        </p:nvSpPr>
        <p:spPr>
          <a:xfrm>
            <a:off x="7848600" y="5867400"/>
            <a:ext cx="3669946" cy="4143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dirty="0"/>
              <a:t>Figure from Corso G., et. al, 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4752BF-0E62-B230-CB91-B58A2F29F8FA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E8BDD-D359-9F0B-0924-77D23837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03" y="2991205"/>
            <a:ext cx="3236140" cy="273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88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dISCUSSION</a:t>
            </a:r>
            <a:r>
              <a:rPr lang="en-US" dirty="0"/>
              <a:t>: RMSD FAILS!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40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750D3-2869-A46E-281A-3B8BA883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641" y="2057400"/>
            <a:ext cx="4328939" cy="4373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469AD-4680-9D70-FB27-117DB0098F26}"/>
              </a:ext>
            </a:extLst>
          </p:cNvPr>
          <p:cNvSpPr txBox="1"/>
          <p:nvPr/>
        </p:nvSpPr>
        <p:spPr>
          <a:xfrm>
            <a:off x="8282257" y="1718603"/>
            <a:ext cx="1739706" cy="3727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 = </a:t>
            </a:r>
            <a:r>
              <a:rPr lang="en-US" b="1" dirty="0">
                <a:solidFill>
                  <a:schemeClr val="tx1"/>
                </a:solidFill>
              </a:rPr>
              <a:t>4.75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73E69-7E81-ACF8-014A-1E12F903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92632"/>
            <a:ext cx="10966200" cy="45256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RMSD cannot always give the desired PCB features!</a:t>
            </a:r>
          </a:p>
          <a:p>
            <a:pPr marL="630900" lvl="2" indent="-342900"/>
            <a:endParaRPr lang="en-US" dirty="0"/>
          </a:p>
          <a:p>
            <a:pPr marL="630900" lvl="2" indent="-342900"/>
            <a:r>
              <a:rPr lang="en-US" dirty="0"/>
              <a:t>Less than 5 Angstrom, but fails almost every</a:t>
            </a:r>
          </a:p>
          <a:p>
            <a:pPr lvl="2" indent="0">
              <a:buNone/>
            </a:pPr>
            <a:endParaRPr lang="en-US" dirty="0"/>
          </a:p>
          <a:p>
            <a:pPr marL="918900" lvl="3" indent="-342900"/>
            <a:r>
              <a:rPr lang="en-US" dirty="0"/>
              <a:t>Physical</a:t>
            </a:r>
          </a:p>
          <a:p>
            <a:pPr marL="918900" lvl="3" indent="-342900"/>
            <a:r>
              <a:rPr lang="en-US" dirty="0"/>
              <a:t>Chemical</a:t>
            </a:r>
          </a:p>
          <a:p>
            <a:pPr marL="918900" lvl="3" indent="-342900"/>
            <a:r>
              <a:rPr lang="en-US" dirty="0"/>
              <a:t>Bioactivity feature</a:t>
            </a:r>
          </a:p>
          <a:p>
            <a:pPr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22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57B852A-0C25-04C4-3B6B-695AFA03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484241"/>
              </p:ext>
            </p:extLst>
          </p:nvPr>
        </p:nvGraphicFramePr>
        <p:xfrm>
          <a:off x="152400" y="4322572"/>
          <a:ext cx="11435003" cy="1854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97787088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99860577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3353251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118449417"/>
                    </a:ext>
                  </a:extLst>
                </a:gridCol>
                <a:gridCol w="2367203">
                  <a:extLst>
                    <a:ext uri="{9D8B030D-6E8A-4147-A177-3AD203B41FA5}">
                      <a16:colId xmlns:a16="http://schemas.microsoft.com/office/drawing/2014/main" val="148559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PDB ID: 5c28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Binding Affinity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(-9.59)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2139.99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625.09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-5.08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4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Strain Energy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(3.92)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62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# of Clash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(14)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3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RMSD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7.77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8.25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6.17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</a:rPr>
                        <a:t>5.92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02407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dISCUSSION</a:t>
            </a:r>
            <a:r>
              <a:rPr lang="en-US" dirty="0"/>
              <a:t>: RMSD FAILS!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41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3FF1CD-5A71-6D2A-0FFA-ABC4D7B2956E}"/>
              </a:ext>
            </a:extLst>
          </p:cNvPr>
          <p:cNvGrpSpPr/>
          <p:nvPr/>
        </p:nvGrpSpPr>
        <p:grpSpPr>
          <a:xfrm>
            <a:off x="1905000" y="1676400"/>
            <a:ext cx="9746420" cy="3049344"/>
            <a:chOff x="1905000" y="1676400"/>
            <a:chExt cx="9746420" cy="30493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9CC44E-3AB1-B363-A958-889CE4C9D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708945"/>
              <a:ext cx="2583620" cy="23122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0F061C-A347-00DB-917C-C51BEE6E3B92}"/>
                    </a:ext>
                  </a:extLst>
                </p:cNvPr>
                <p:cNvSpPr txBox="1"/>
                <p:nvPr/>
              </p:nvSpPr>
              <p:spPr>
                <a:xfrm>
                  <a:off x="2527051" y="4328702"/>
                  <a:ext cx="1339516" cy="397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𝒔𝒕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 epoch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0F061C-A347-00DB-917C-C51BEE6E3B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7051" y="4328702"/>
                  <a:ext cx="1339516" cy="397042"/>
                </a:xfrm>
                <a:prstGeom prst="rect">
                  <a:avLst/>
                </a:prstGeom>
                <a:blipFill>
                  <a:blip r:embed="rId4"/>
                  <a:stretch>
                    <a:fillRect t="-12500" r="-1887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DE1D91-7603-3A6F-7C72-406C4FB87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0820" y="1701097"/>
              <a:ext cx="2330349" cy="234089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A424FF-FC96-1759-DB72-E020A5B1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21071" y="1676400"/>
              <a:ext cx="2330349" cy="23408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AEB3189-2B9B-7E93-4115-2AD7557FDD78}"/>
                    </a:ext>
                  </a:extLst>
                </p:cNvPr>
                <p:cNvSpPr txBox="1"/>
                <p:nvPr/>
              </p:nvSpPr>
              <p:spPr>
                <a:xfrm>
                  <a:off x="4939687" y="4328702"/>
                  <a:ext cx="1339516" cy="397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𝒓𝒅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 epoch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AEB3189-2B9B-7E93-4115-2AD7557FDD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9687" y="4328702"/>
                  <a:ext cx="1339516" cy="397042"/>
                </a:xfrm>
                <a:prstGeom prst="rect">
                  <a:avLst/>
                </a:prstGeom>
                <a:blipFill>
                  <a:blip r:embed="rId7"/>
                  <a:stretch>
                    <a:fillRect l="-3738" t="-9375" r="-9346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ED1B0C8-CA76-FA87-3DE9-3DCD97030282}"/>
                    </a:ext>
                  </a:extLst>
                </p:cNvPr>
                <p:cNvSpPr txBox="1"/>
                <p:nvPr/>
              </p:nvSpPr>
              <p:spPr>
                <a:xfrm>
                  <a:off x="7352323" y="4328702"/>
                  <a:ext cx="1339516" cy="397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𝟓𝟑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𝒓𝒅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 epoch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ED1B0C8-CA76-FA87-3DE9-3DCD970302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323" y="4328702"/>
                  <a:ext cx="1339516" cy="397042"/>
                </a:xfrm>
                <a:prstGeom prst="rect">
                  <a:avLst/>
                </a:prstGeom>
                <a:blipFill>
                  <a:blip r:embed="rId8"/>
                  <a:stretch>
                    <a:fillRect l="-3738" t="-9375" r="-9346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831C6DC-1471-9CFB-F2CA-7BDC76BDB9AF}"/>
                    </a:ext>
                  </a:extLst>
                </p:cNvPr>
                <p:cNvSpPr txBox="1"/>
                <p:nvPr/>
              </p:nvSpPr>
              <p:spPr>
                <a:xfrm>
                  <a:off x="9816487" y="4328702"/>
                  <a:ext cx="1339516" cy="397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𝒕𝒉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 epoch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831C6DC-1471-9CFB-F2CA-7BDC76BDB9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6487" y="4328702"/>
                  <a:ext cx="1339516" cy="397042"/>
                </a:xfrm>
                <a:prstGeom prst="rect">
                  <a:avLst/>
                </a:prstGeom>
                <a:blipFill>
                  <a:blip r:embed="rId9"/>
                  <a:stretch>
                    <a:fillRect l="-3738" t="-9375" r="-8411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ABDB3C-D13C-081D-4946-9D236FEA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79486" y="1893524"/>
              <a:ext cx="2259918" cy="198292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440D82-D241-256D-706E-F6D06160DFA2}"/>
                </a:ext>
              </a:extLst>
            </p:cNvPr>
            <p:cNvSpPr/>
            <p:nvPr/>
          </p:nvSpPr>
          <p:spPr>
            <a:xfrm>
              <a:off x="2031635" y="1732585"/>
              <a:ext cx="2330349" cy="2304800"/>
            </a:xfrm>
            <a:prstGeom prst="rec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60F927-F16E-AD1B-2771-CC03592EBAC9}"/>
                </a:ext>
              </a:extLst>
            </p:cNvPr>
            <p:cNvSpPr/>
            <p:nvPr/>
          </p:nvSpPr>
          <p:spPr>
            <a:xfrm>
              <a:off x="4444271" y="1732586"/>
              <a:ext cx="2330349" cy="2304800"/>
            </a:xfrm>
            <a:prstGeom prst="rec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44477-9086-E7EA-8AC5-CFEB6972196E}"/>
                </a:ext>
              </a:extLst>
            </p:cNvPr>
            <p:cNvSpPr/>
            <p:nvPr/>
          </p:nvSpPr>
          <p:spPr>
            <a:xfrm>
              <a:off x="6850821" y="1729719"/>
              <a:ext cx="2330349" cy="2304800"/>
            </a:xfrm>
            <a:prstGeom prst="rec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1AE39F-127E-8855-D0D9-D03D4F9C90EF}"/>
                </a:ext>
              </a:extLst>
            </p:cNvPr>
            <p:cNvSpPr/>
            <p:nvPr/>
          </p:nvSpPr>
          <p:spPr>
            <a:xfrm>
              <a:off x="9257369" y="1729719"/>
              <a:ext cx="2330349" cy="2304800"/>
            </a:xfrm>
            <a:prstGeom prst="rec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0325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42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73E69-7E81-ACF8-014A-1E12F903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722782"/>
            <a:ext cx="11180513" cy="4525618"/>
          </a:xfrm>
        </p:spPr>
        <p:txBody>
          <a:bodyPr/>
          <a:lstStyle/>
          <a:p>
            <a:r>
              <a:rPr lang="en-US" dirty="0"/>
              <a:t>With Compass 🧭;</a:t>
            </a:r>
          </a:p>
          <a:p>
            <a:pPr marL="630900" lvl="2" indent="-342900"/>
            <a:endParaRPr lang="en-US" dirty="0"/>
          </a:p>
          <a:p>
            <a:pPr marL="630900" lvl="2" indent="-342900"/>
            <a:r>
              <a:rPr lang="en-US" b="1" dirty="0"/>
              <a:t>Dataset Overview</a:t>
            </a:r>
            <a:r>
              <a:rPr lang="en-US" dirty="0"/>
              <a:t>: The </a:t>
            </a:r>
            <a:r>
              <a:rPr lang="en-US" dirty="0" err="1"/>
              <a:t>PDBBind</a:t>
            </a:r>
            <a:r>
              <a:rPr lang="en-US" dirty="0"/>
              <a:t> dataset, commonly utilized for DL-based molecular docking, exhibits significant noise in terms of:</a:t>
            </a:r>
          </a:p>
          <a:p>
            <a:pPr marL="1206900" lvl="4" indent="-342900"/>
            <a:r>
              <a:rPr lang="en-US" b="1" dirty="0"/>
              <a:t>Physical</a:t>
            </a:r>
            <a:r>
              <a:rPr lang="en-US" dirty="0"/>
              <a:t> attributes</a:t>
            </a:r>
          </a:p>
          <a:p>
            <a:pPr marL="1206900" lvl="4" indent="-342900"/>
            <a:r>
              <a:rPr lang="en-US" b="1" dirty="0"/>
              <a:t>Chemical</a:t>
            </a:r>
            <a:r>
              <a:rPr lang="en-US" dirty="0"/>
              <a:t> properties</a:t>
            </a:r>
          </a:p>
          <a:p>
            <a:pPr marL="1206900" lvl="4" indent="-342900"/>
            <a:r>
              <a:rPr lang="en-US" b="1" dirty="0"/>
              <a:t>Bioactivity</a:t>
            </a:r>
            <a:r>
              <a:rPr lang="en-US" dirty="0"/>
              <a:t> features</a:t>
            </a:r>
          </a:p>
          <a:p>
            <a:pPr marL="1206900" lvl="4" indent="-342900"/>
            <a:endParaRPr lang="en-US" dirty="0"/>
          </a:p>
          <a:p>
            <a:pPr marL="630900" lvl="2" indent="-342900"/>
            <a:r>
              <a:rPr lang="en-US" b="1" dirty="0"/>
              <a:t>Enhanced Assessment</a:t>
            </a:r>
            <a:r>
              <a:rPr lang="en-US" dirty="0"/>
              <a:t>: Implementing PCB feature analysis leads to a more accurate assessment in DL-based molecular docking. (Best option comparing to AlphaFold3 for docking)</a:t>
            </a:r>
          </a:p>
          <a:p>
            <a:pPr marL="630900" lvl="2" indent="-342900"/>
            <a:endParaRPr lang="en-US" dirty="0"/>
          </a:p>
          <a:p>
            <a:pPr marL="630900" lvl="2" indent="-342900"/>
            <a:r>
              <a:rPr lang="en-US" b="1" dirty="0"/>
              <a:t>Improved Fine-Tuning Performance</a:t>
            </a:r>
            <a:r>
              <a:rPr lang="en-US" dirty="0"/>
              <a:t>: Utilizing the Compass Score results in a performance enhancement more than three times greater than that achieved with standard fine-tuning methods.</a:t>
            </a:r>
          </a:p>
        </p:txBody>
      </p:sp>
    </p:spTree>
    <p:extLst>
      <p:ext uri="{BB962C8B-B14F-4D97-AF65-F5344CB8AC3E}">
        <p14:creationId xmlns:p14="http://schemas.microsoft.com/office/powerpoint/2010/main" val="4231937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43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73E69-7E81-ACF8-014A-1E12F903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722782"/>
            <a:ext cx="11180513" cy="4525618"/>
          </a:xfrm>
        </p:spPr>
        <p:txBody>
          <a:bodyPr/>
          <a:lstStyle/>
          <a:p>
            <a:pPr lvl="2" indent="0">
              <a:buNone/>
            </a:pPr>
            <a:endParaRPr lang="en-US" dirty="0"/>
          </a:p>
          <a:p>
            <a:pPr marL="630900" lvl="2" indent="-342900"/>
            <a:r>
              <a:rPr lang="en-US" b="1" dirty="0"/>
              <a:t>Easy Access</a:t>
            </a:r>
            <a:r>
              <a:rPr lang="en-US" dirty="0"/>
              <a:t>: Use your preferred protein and ligand </a:t>
            </a:r>
            <a:r>
              <a:rPr lang="en-US" b="1" dirty="0"/>
              <a:t>without installation or GPU</a:t>
            </a:r>
            <a:r>
              <a:rPr lang="en-US" dirty="0"/>
              <a:t>.</a:t>
            </a:r>
          </a:p>
          <a:p>
            <a:pPr marL="630900" lvl="2" indent="-342900"/>
            <a:endParaRPr lang="en-US" dirty="0"/>
          </a:p>
          <a:p>
            <a:pPr marL="1206900" lvl="4" indent="-342900"/>
            <a:r>
              <a:rPr lang="en-US" b="1" dirty="0"/>
              <a:t>API for Users</a:t>
            </a:r>
            <a:r>
              <a:rPr lang="en-US" dirty="0"/>
              <a:t> (Coming Soon)</a:t>
            </a:r>
          </a:p>
          <a:p>
            <a:pPr lvl="3" indent="0">
              <a:buNone/>
            </a:pPr>
            <a:endParaRPr lang="en-US" dirty="0"/>
          </a:p>
          <a:p>
            <a:pPr marL="630900" lvl="2" indent="-342900"/>
            <a:r>
              <a:rPr lang="en-US" b="1" dirty="0"/>
              <a:t>Enhanced Compatibility</a:t>
            </a:r>
            <a:r>
              <a:rPr lang="en-US" dirty="0"/>
              <a:t>: Extends seamlessly to other existing methods.</a:t>
            </a:r>
          </a:p>
          <a:p>
            <a:pPr marL="630900" lvl="2" indent="-342900"/>
            <a:endParaRPr lang="en-US" dirty="0"/>
          </a:p>
          <a:p>
            <a:pPr marL="630900" lvl="2" indent="-342900"/>
            <a:r>
              <a:rPr lang="en-US" b="1" dirty="0"/>
              <a:t>Advanced Fine-Tuning</a:t>
            </a:r>
            <a:r>
              <a:rPr lang="en-US" dirty="0"/>
              <a:t>: Leveraging extensive datasets for improved results.</a:t>
            </a:r>
          </a:p>
          <a:p>
            <a:pPr marL="630900" lvl="2" indent="-342900"/>
            <a:endParaRPr lang="en-US" dirty="0"/>
          </a:p>
          <a:p>
            <a:pPr marL="630900" lvl="2" indent="-342900"/>
            <a:r>
              <a:rPr lang="en-US" b="1" dirty="0"/>
              <a:t>Quality Data</a:t>
            </a:r>
            <a:r>
              <a:rPr lang="en-US" dirty="0"/>
              <a:t>: Utilizing curated datasets with viable PCB (Physical, Chemical, Bioactivity) features for optimal protein-ligand docking outcomes.</a:t>
            </a:r>
          </a:p>
          <a:p>
            <a:pPr marL="630900" lvl="2" indent="-342900"/>
            <a:endParaRPr lang="en-US" dirty="0"/>
          </a:p>
          <a:p>
            <a:pPr marL="630900" lvl="2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20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44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73E69-7E81-ACF8-014A-1E12F903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34" y="4464952"/>
            <a:ext cx="5624512" cy="974928"/>
          </a:xfrm>
        </p:spPr>
        <p:txBody>
          <a:bodyPr/>
          <a:lstStyle/>
          <a:p>
            <a:pPr lvl="2" indent="0">
              <a:buNone/>
            </a:pPr>
            <a:endParaRPr lang="en-US" dirty="0"/>
          </a:p>
          <a:p>
            <a:pPr lvl="2" indent="0" algn="ctr">
              <a:buNone/>
            </a:pPr>
            <a:r>
              <a:rPr lang="en-US" dirty="0">
                <a:hlinkClick r:id="rId3"/>
              </a:rPr>
              <a:t>https://github.com/BIMSBbioinfo/Compass</a:t>
            </a:r>
            <a:r>
              <a:rPr lang="en-US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6BB67E-2536-8B6F-886A-D7A85E45F540}"/>
              </a:ext>
            </a:extLst>
          </p:cNvPr>
          <p:cNvGrpSpPr/>
          <p:nvPr/>
        </p:nvGrpSpPr>
        <p:grpSpPr>
          <a:xfrm>
            <a:off x="3068401" y="2010226"/>
            <a:ext cx="6055198" cy="2352523"/>
            <a:chOff x="3418411" y="1990877"/>
            <a:chExt cx="6055198" cy="23525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13CE10-8368-29C4-E8EE-8C1C32B5E831}"/>
                </a:ext>
              </a:extLst>
            </p:cNvPr>
            <p:cNvGrpSpPr/>
            <p:nvPr/>
          </p:nvGrpSpPr>
          <p:grpSpPr>
            <a:xfrm>
              <a:off x="3418411" y="1990877"/>
              <a:ext cx="6055198" cy="1281181"/>
              <a:chOff x="3418411" y="1990877"/>
              <a:chExt cx="6055198" cy="1281181"/>
            </a:xfrm>
          </p:grpSpPr>
          <p:pic>
            <p:nvPicPr>
              <p:cNvPr id="19458" name="Picture 2">
                <a:extLst>
                  <a:ext uri="{FF2B5EF4-FFF2-40B4-BE49-F238E27FC236}">
                    <a16:creationId xmlns:a16="http://schemas.microsoft.com/office/drawing/2014/main" id="{577A08D4-F9D7-DE0F-830A-CD8308ACD8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2409" y="2186472"/>
                <a:ext cx="1981200" cy="889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62" name="Picture 6" descr="Github Logo - Free social media icons">
                <a:extLst>
                  <a:ext uri="{FF2B5EF4-FFF2-40B4-BE49-F238E27FC236}">
                    <a16:creationId xmlns:a16="http://schemas.microsoft.com/office/drawing/2014/main" id="{09F16A59-20BB-605B-A665-6CECE2147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8411" y="1990877"/>
                <a:ext cx="1281181" cy="128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9AB2B6-3EAE-4586-D568-73D47F8A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000" y="2819400"/>
              <a:ext cx="1524000" cy="1524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F6ED1D-E0DA-C7C2-990E-B03786AD9D16}"/>
              </a:ext>
            </a:extLst>
          </p:cNvPr>
          <p:cNvSpPr txBox="1"/>
          <p:nvPr/>
        </p:nvSpPr>
        <p:spPr>
          <a:xfrm>
            <a:off x="2625969" y="5715000"/>
            <a:ext cx="6940062" cy="4044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{</a:t>
            </a:r>
            <a:r>
              <a:rPr lang="en-US" b="1" dirty="0" err="1">
                <a:solidFill>
                  <a:schemeClr val="tx1"/>
                </a:solidFill>
              </a:rPr>
              <a:t>Ahmet.Sariguen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Vedran.Franke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Altuna.Akalin</a:t>
            </a:r>
            <a:r>
              <a:rPr lang="en-US" b="1" dirty="0">
                <a:solidFill>
                  <a:schemeClr val="tx1"/>
                </a:solidFill>
              </a:rPr>
              <a:t>}@mdc-</a:t>
            </a:r>
            <a:r>
              <a:rPr lang="en-US" b="1" dirty="0" err="1">
                <a:solidFill>
                  <a:schemeClr val="tx1"/>
                </a:solidFill>
              </a:rPr>
              <a:t>berlin.de</a:t>
            </a:r>
            <a:r>
              <a:rPr lang="en-US" b="1" dirty="0">
                <a:solidFill>
                  <a:schemeClr val="tx1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73038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45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D3FF6-2AC0-CDC5-7D57-07856D8B3A1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37C50CB-3685-27C6-33A0-557A8031263E}"/>
              </a:ext>
            </a:extLst>
          </p:cNvPr>
          <p:cNvSpPr txBox="1"/>
          <p:nvPr/>
        </p:nvSpPr>
        <p:spPr>
          <a:xfrm>
            <a:off x="747395" y="1611630"/>
            <a:ext cx="5249129" cy="4546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altLang="en-US" b="1" dirty="0" err="1">
                <a:solidFill>
                  <a:srgbClr val="EB2D4B"/>
                </a:solidFill>
              </a:rPr>
              <a:t>Thanks</a:t>
            </a:r>
            <a:r>
              <a:rPr lang="tr-TR" altLang="en-US" b="1" dirty="0">
                <a:solidFill>
                  <a:srgbClr val="EB2D4B"/>
                </a:solidFill>
              </a:rPr>
              <a:t> </a:t>
            </a:r>
            <a:r>
              <a:rPr lang="tr-TR" altLang="en-US" b="1" dirty="0" err="1">
                <a:solidFill>
                  <a:srgbClr val="EB2D4B"/>
                </a:solidFill>
              </a:rPr>
              <a:t>to</a:t>
            </a:r>
            <a:r>
              <a:rPr lang="tr-TR" altLang="en-US" b="1" dirty="0">
                <a:solidFill>
                  <a:srgbClr val="EB2D4B"/>
                </a:solidFill>
              </a:rPr>
              <a:t> </a:t>
            </a:r>
            <a:r>
              <a:rPr lang="tr-TR" altLang="en-US" b="1" dirty="0" err="1">
                <a:solidFill>
                  <a:srgbClr val="EB2D4B"/>
                </a:solidFill>
              </a:rPr>
              <a:t>all</a:t>
            </a:r>
            <a:r>
              <a:rPr lang="tr-TR" altLang="en-US" b="1" dirty="0">
                <a:solidFill>
                  <a:srgbClr val="EB2D4B"/>
                </a:solidFill>
              </a:rPr>
              <a:t> </a:t>
            </a:r>
            <a:r>
              <a:rPr lang="tr-TR" altLang="en-US" b="1" dirty="0" err="1">
                <a:solidFill>
                  <a:srgbClr val="EB2D4B"/>
                </a:solidFill>
              </a:rPr>
              <a:t>Akalin</a:t>
            </a:r>
            <a:r>
              <a:rPr lang="tr-TR" altLang="en-US" b="1" dirty="0">
                <a:solidFill>
                  <a:srgbClr val="EB2D4B"/>
                </a:solidFill>
              </a:rPr>
              <a:t> </a:t>
            </a:r>
            <a:r>
              <a:rPr lang="tr-TR" altLang="en-US" b="1" dirty="0" err="1">
                <a:solidFill>
                  <a:srgbClr val="EB2D4B"/>
                </a:solidFill>
              </a:rPr>
              <a:t>Lab</a:t>
            </a:r>
            <a:r>
              <a:rPr lang="tr-TR" altLang="en-US" b="1" dirty="0">
                <a:solidFill>
                  <a:srgbClr val="EB2D4B"/>
                </a:solidFill>
              </a:rPr>
              <a:t> </a:t>
            </a:r>
            <a:r>
              <a:rPr lang="tr-TR" altLang="en-US" b="1" dirty="0" err="1">
                <a:solidFill>
                  <a:srgbClr val="EB2D4B"/>
                </a:solidFill>
              </a:rPr>
              <a:t>Members</a:t>
            </a:r>
            <a:r>
              <a:rPr lang="tr-TR" altLang="en-US" b="1" dirty="0">
                <a:solidFill>
                  <a:srgbClr val="EB2D4B"/>
                </a:solidFill>
              </a:rPr>
              <a:t>,</a:t>
            </a:r>
            <a:r>
              <a:rPr lang="tr-TR" altLang="en-US" dirty="0">
                <a:solidFill>
                  <a:srgbClr val="EB2D4B"/>
                </a:solidFill>
              </a:rPr>
              <a:t> </a:t>
            </a:r>
            <a:r>
              <a:rPr lang="tr-TR" altLang="en-US" dirty="0" err="1">
                <a:solidFill>
                  <a:srgbClr val="EB2D4B"/>
                </a:solidFill>
              </a:rPr>
              <a:t>specially</a:t>
            </a:r>
            <a:r>
              <a:rPr lang="tr-TR" altLang="en-US" dirty="0">
                <a:solidFill>
                  <a:srgbClr val="EB2D4B"/>
                </a:solidFill>
              </a:rPr>
              <a:t>:</a:t>
            </a:r>
          </a:p>
          <a:p>
            <a:pPr algn="l"/>
            <a:endParaRPr lang="tr-TR" altLang="en-US" dirty="0"/>
          </a:p>
          <a:p>
            <a:pPr algn="l"/>
            <a:r>
              <a:rPr lang="tr-TR" altLang="en-US" b="1" dirty="0">
                <a:solidFill>
                  <a:schemeClr val="tx1"/>
                </a:solidFill>
              </a:rPr>
              <a:t>Dr. Altuna </a:t>
            </a:r>
            <a:r>
              <a:rPr lang="tr-TR" altLang="en-US" b="1" dirty="0" err="1">
                <a:solidFill>
                  <a:schemeClr val="tx1"/>
                </a:solidFill>
              </a:rPr>
              <a:t>Akalin</a:t>
            </a:r>
            <a:r>
              <a:rPr lang="tr-TR" altLang="en-US" b="1" dirty="0">
                <a:solidFill>
                  <a:schemeClr val="tx1"/>
                </a:solidFill>
              </a:rPr>
              <a:t> (</a:t>
            </a:r>
            <a:r>
              <a:rPr lang="tr-TR" altLang="en-US" b="1" dirty="0" err="1">
                <a:solidFill>
                  <a:schemeClr val="tx1"/>
                </a:solidFill>
              </a:rPr>
              <a:t>Co-author</a:t>
            </a:r>
            <a:r>
              <a:rPr lang="tr-TR" altLang="en-US" b="1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tr-TR" altLang="en-US" b="1" dirty="0">
                <a:solidFill>
                  <a:schemeClr val="tx1"/>
                </a:solidFill>
              </a:rPr>
              <a:t>Dr. </a:t>
            </a:r>
            <a:r>
              <a:rPr lang="tr-TR" altLang="en-US" b="1" dirty="0" err="1">
                <a:solidFill>
                  <a:schemeClr val="tx1"/>
                </a:solidFill>
              </a:rPr>
              <a:t>Vedran</a:t>
            </a:r>
            <a:r>
              <a:rPr lang="tr-TR" altLang="en-US" b="1" dirty="0">
                <a:solidFill>
                  <a:schemeClr val="tx1"/>
                </a:solidFill>
              </a:rPr>
              <a:t> </a:t>
            </a:r>
            <a:r>
              <a:rPr lang="tr-TR" altLang="en-US" b="1" dirty="0" err="1">
                <a:solidFill>
                  <a:schemeClr val="tx1"/>
                </a:solidFill>
              </a:rPr>
              <a:t>Franke</a:t>
            </a:r>
            <a:r>
              <a:rPr lang="tr-TR" altLang="en-US" b="1" dirty="0">
                <a:solidFill>
                  <a:schemeClr val="tx1"/>
                </a:solidFill>
              </a:rPr>
              <a:t> (</a:t>
            </a:r>
            <a:r>
              <a:rPr lang="tr-TR" altLang="en-US" b="1" dirty="0" err="1">
                <a:solidFill>
                  <a:schemeClr val="tx1"/>
                </a:solidFill>
              </a:rPr>
              <a:t>Co-author</a:t>
            </a:r>
            <a:r>
              <a:rPr lang="tr-TR" altLang="en-US" b="1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tr-TR" altLang="en-US" dirty="0">
                <a:solidFill>
                  <a:schemeClr val="tx1"/>
                </a:solidFill>
              </a:rPr>
              <a:t>Dr. Bora Uyar</a:t>
            </a:r>
          </a:p>
          <a:p>
            <a:r>
              <a:rPr lang="en-US" dirty="0">
                <a:solidFill>
                  <a:schemeClr val="tx1"/>
                </a:solidFill>
              </a:rPr>
              <a:t>Ricardo </a:t>
            </a:r>
            <a:r>
              <a:rPr lang="en-US" dirty="0" err="1">
                <a:solidFill>
                  <a:schemeClr val="tx1"/>
                </a:solidFill>
              </a:rPr>
              <a:t>Wurmus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Dan Munteanu</a:t>
            </a:r>
          </a:p>
          <a:p>
            <a:r>
              <a:rPr lang="en-US" dirty="0" err="1">
                <a:solidFill>
                  <a:schemeClr val="tx1"/>
                </a:solidFill>
              </a:rPr>
              <a:t>Madalin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Ionel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Patrascu</a:t>
            </a:r>
            <a:endParaRPr lang="tr-TR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Mohammed Maqsood Shaik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Fabian </a:t>
            </a:r>
            <a:r>
              <a:rPr lang="en-US" dirty="0" err="1">
                <a:solidFill>
                  <a:schemeClr val="tx1"/>
                </a:solidFill>
              </a:rPr>
              <a:t>Janosch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Krüger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Aaron </a:t>
            </a:r>
            <a:r>
              <a:rPr lang="en-US" dirty="0" err="1">
                <a:solidFill>
                  <a:schemeClr val="tx1"/>
                </a:solidFill>
              </a:rPr>
              <a:t>Kollotzek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Taras </a:t>
            </a:r>
            <a:r>
              <a:rPr lang="en-US" dirty="0" err="1">
                <a:solidFill>
                  <a:schemeClr val="tx1"/>
                </a:solidFill>
              </a:rPr>
              <a:t>Savchyn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endParaRPr lang="tr-TR" altLang="en-US" dirty="0">
              <a:solidFill>
                <a:schemeClr val="tx1"/>
              </a:solidFill>
            </a:endParaRP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24743F62-3AA9-199F-1C3D-9F5670CCA408}"/>
              </a:ext>
            </a:extLst>
          </p:cNvPr>
          <p:cNvSpPr txBox="1"/>
          <p:nvPr/>
        </p:nvSpPr>
        <p:spPr>
          <a:xfrm>
            <a:off x="4966653" y="3411855"/>
            <a:ext cx="225869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altLang="en-US" b="1">
                <a:solidFill>
                  <a:srgbClr val="7030A0"/>
                </a:solidFill>
              </a:rPr>
              <a:t>Thank You!</a:t>
            </a:r>
          </a:p>
          <a:p>
            <a:pPr algn="ctr"/>
            <a:r>
              <a:rPr lang="tr-TR" altLang="en-US" b="1">
                <a:solidFill>
                  <a:srgbClr val="7030A0"/>
                </a:solidFill>
              </a:rPr>
              <a:t>Questions/Comments</a:t>
            </a:r>
          </a:p>
          <a:p>
            <a:pPr algn="ctr"/>
            <a:r>
              <a:rPr lang="tr-TR" altLang="en-US" b="1">
                <a:solidFill>
                  <a:srgbClr val="7030A0"/>
                </a:solidFill>
              </a:rPr>
              <a:t>-/+/?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F9209C-3ED9-72C8-938C-F9050171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52600"/>
            <a:ext cx="3402660" cy="45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7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1CB1D-05FE-9EB3-B4AC-6A3D240AE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C8C"/>
                </a:solidFill>
              </a:rPr>
              <a:t>Search Based Docking Methods</a:t>
            </a:r>
          </a:p>
          <a:p>
            <a:pPr marL="630900" lvl="2" indent="-342900"/>
            <a:endParaRPr lang="en-US" dirty="0">
              <a:solidFill>
                <a:srgbClr val="00AC8C"/>
              </a:solidFill>
            </a:endParaRPr>
          </a:p>
          <a:p>
            <a:pPr marL="630900" lvl="2" indent="-342900"/>
            <a:r>
              <a:rPr lang="en-US" dirty="0"/>
              <a:t>consist of a parameterized physics-based scoring function</a:t>
            </a:r>
          </a:p>
          <a:p>
            <a:pPr marL="630900" lvl="2" indent="-342900"/>
            <a:r>
              <a:rPr lang="en-US" dirty="0"/>
              <a:t>a search algorithm</a:t>
            </a:r>
          </a:p>
          <a:p>
            <a:pPr marL="630900" lvl="2" indent="-342900"/>
            <a:endParaRPr lang="en-US" dirty="0"/>
          </a:p>
          <a:p>
            <a:pPr marL="918900" lvl="3" indent="-342900"/>
            <a:r>
              <a:rPr lang="en-US" dirty="0" err="1"/>
              <a:t>Autodock</a:t>
            </a:r>
            <a:r>
              <a:rPr lang="en-US" dirty="0"/>
              <a:t> vina (Trott &amp; Olson, 2010) </a:t>
            </a:r>
          </a:p>
          <a:p>
            <a:pPr marL="918900" lvl="3" indent="-342900"/>
            <a:r>
              <a:rPr lang="en-US" dirty="0"/>
              <a:t>Glide (</a:t>
            </a:r>
            <a:r>
              <a:rPr lang="en-US" dirty="0" err="1"/>
              <a:t>Halgren</a:t>
            </a:r>
            <a:r>
              <a:rPr lang="en-US" dirty="0"/>
              <a:t> et al., 2004)</a:t>
            </a:r>
          </a:p>
          <a:p>
            <a:pPr marL="918900" lvl="3" indent="-342900"/>
            <a:r>
              <a:rPr lang="en-US" dirty="0" err="1"/>
              <a:t>Moldock</a:t>
            </a:r>
            <a:r>
              <a:rPr lang="en-US" dirty="0"/>
              <a:t> (Thomsen &amp; Christensen, 2006)</a:t>
            </a:r>
          </a:p>
          <a:p>
            <a:pPr marL="918900" lvl="3" indent="-342900"/>
            <a:r>
              <a:rPr lang="en-US" dirty="0" err="1"/>
              <a:t>Gnina</a:t>
            </a:r>
            <a:r>
              <a:rPr lang="en-US" dirty="0"/>
              <a:t> 1.0 (McNutt et al., 2021)</a:t>
            </a:r>
          </a:p>
          <a:p>
            <a:pPr marL="630900" lvl="2" indent="-342900"/>
            <a:endParaRPr lang="en-US" dirty="0"/>
          </a:p>
          <a:p>
            <a:pPr marL="630900" lvl="2" indent="-342900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3090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0D893E7F-1618-18CE-591B-DF8919654AD8}"/>
              </a:ext>
            </a:extLst>
          </p:cNvPr>
          <p:cNvSpPr/>
          <p:nvPr/>
        </p:nvSpPr>
        <p:spPr>
          <a:xfrm>
            <a:off x="5943600" y="3429000"/>
            <a:ext cx="381000" cy="1600200"/>
          </a:xfrm>
          <a:prstGeom prst="rightBrace">
            <a:avLst/>
          </a:prstGeom>
          <a:ln w="28575">
            <a:solidFill>
              <a:srgbClr val="780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40861C-AED0-50E3-4231-4E3FBC9A6921}"/>
              </a:ext>
            </a:extLst>
          </p:cNvPr>
          <p:cNvSpPr txBox="1"/>
          <p:nvPr/>
        </p:nvSpPr>
        <p:spPr>
          <a:xfrm>
            <a:off x="6629400" y="3856520"/>
            <a:ext cx="4114800" cy="7451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80050"/>
                </a:solidFill>
              </a:rPr>
              <a:t>computationally expensive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80050"/>
                </a:solidFill>
              </a:rPr>
              <a:t>inaccurate in blind docking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235F1A-B5AC-D8E1-7CCE-77303FBE8920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855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1CB1D-05FE-9EB3-B4AC-6A3D240AE9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AC8C"/>
                    </a:solidFill>
                  </a:rPr>
                  <a:t>ML for Molecular Docking</a:t>
                </a:r>
              </a:p>
              <a:p>
                <a:pPr marL="630900" lvl="2" indent="-342900"/>
                <a:endParaRPr lang="en-US" dirty="0">
                  <a:solidFill>
                    <a:srgbClr val="00AC8C"/>
                  </a:solidFill>
                </a:endParaRPr>
              </a:p>
              <a:p>
                <a:pPr marL="630900" lvl="2" indent="-342900"/>
                <a:r>
                  <a:rPr lang="en-US" dirty="0" err="1"/>
                  <a:t>EquiBind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St</m:t>
                    </m:r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rk</m:t>
                    </m:r>
                  </m:oMath>
                </a14:m>
                <a:r>
                  <a:rPr lang="en-US" dirty="0"/>
                  <a:t> et al., 2022)</a:t>
                </a:r>
              </a:p>
              <a:p>
                <a:pPr marL="918900" lvl="3" indent="-342900"/>
                <a:r>
                  <a:rPr lang="en-US" dirty="0"/>
                  <a:t>blind docking on both ligand and protein</a:t>
                </a:r>
              </a:p>
              <a:p>
                <a:pPr marL="918900" lvl="3" indent="-342900"/>
                <a:r>
                  <a:rPr lang="en-US" dirty="0"/>
                  <a:t>Regression-Based</a:t>
                </a:r>
              </a:p>
              <a:p>
                <a:pPr marL="918900" lvl="3" indent="-342900"/>
                <a:r>
                  <a:rPr lang="en-US" dirty="0"/>
                  <a:t>Faster</a:t>
                </a:r>
              </a:p>
              <a:p>
                <a:pPr marL="918900" lvl="3" indent="-342900"/>
                <a:r>
                  <a:rPr lang="en-US" dirty="0"/>
                  <a:t>Not enough Accurate</a:t>
                </a:r>
              </a:p>
              <a:p>
                <a:pPr marL="630900" lvl="2" indent="-342900"/>
                <a:endParaRPr lang="en-US" dirty="0"/>
              </a:p>
              <a:p>
                <a:pPr marL="630900" lvl="2" indent="-342900"/>
                <a:r>
                  <a:rPr lang="en-US" dirty="0" err="1"/>
                  <a:t>DiffDock</a:t>
                </a:r>
                <a:r>
                  <a:rPr lang="en-US" dirty="0"/>
                  <a:t> (Corso et al., 2023)</a:t>
                </a:r>
              </a:p>
              <a:p>
                <a:pPr marL="918900" lvl="3" indent="-342900"/>
                <a:r>
                  <a:rPr lang="en-US" dirty="0">
                    <a:solidFill>
                      <a:srgbClr val="EB2D4B"/>
                    </a:solidFill>
                  </a:rPr>
                  <a:t>blind docking on both ligand and protein</a:t>
                </a:r>
              </a:p>
              <a:p>
                <a:pPr marL="918900" lvl="3" indent="-342900"/>
                <a:r>
                  <a:rPr lang="en-US" dirty="0">
                    <a:solidFill>
                      <a:srgbClr val="EB2D4B"/>
                    </a:solidFill>
                  </a:rPr>
                  <a:t>Generative Model</a:t>
                </a:r>
              </a:p>
              <a:p>
                <a:pPr marL="918900" lvl="3" indent="-342900"/>
                <a:r>
                  <a:rPr lang="en-US" dirty="0">
                    <a:solidFill>
                      <a:srgbClr val="EB2D4B"/>
                    </a:solidFill>
                  </a:rPr>
                  <a:t>Faster</a:t>
                </a:r>
              </a:p>
              <a:p>
                <a:pPr marL="918900" lvl="3" indent="-342900"/>
                <a:r>
                  <a:rPr lang="en-US" dirty="0" err="1">
                    <a:solidFill>
                      <a:srgbClr val="EB2D4B"/>
                    </a:solidFill>
                  </a:rPr>
                  <a:t>SoTA</a:t>
                </a:r>
                <a:r>
                  <a:rPr lang="en-US" dirty="0">
                    <a:solidFill>
                      <a:srgbClr val="EB2D4B"/>
                    </a:solidFill>
                  </a:rPr>
                  <a:t> Results</a:t>
                </a:r>
              </a:p>
              <a:p>
                <a:pPr marL="630900" lvl="2" indent="-342900"/>
                <a:endParaRPr lang="en-US" dirty="0"/>
              </a:p>
              <a:p>
                <a:pPr marL="630900" lvl="2" indent="-342900"/>
                <a:endParaRPr lang="en-US" dirty="0"/>
              </a:p>
              <a:p>
                <a:pPr marL="3429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630900" lvl="2" indent="-342900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1CB1D-05FE-9EB3-B4AC-6A3D240AE9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2" t="-1120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09C2E-EA77-C81A-624D-0E6C3C70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018" y="4308512"/>
            <a:ext cx="5662182" cy="209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B44BD-123E-8599-E78F-BB05036B2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91" y="2367086"/>
            <a:ext cx="5706607" cy="1512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ECFDC-21F3-9F8B-693D-B38EC495EAFC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59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AD6475B-ADCA-895D-2826-DEA3154A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Seems EVERYTHING WORKS FINE FOR MOLECULAR DOCKING?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NOT YET!</a:t>
            </a:r>
            <a:br>
              <a:rPr lang="en-US" sz="2400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939DE8-1DC3-4F80-541E-92E9508D0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3CBD8-1C3F-4E02-6437-E6EBC740478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666750" cy="180975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D191B-4DFB-F15D-392F-C88E9A219F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8775" y="6484938"/>
            <a:ext cx="403225" cy="180975"/>
          </a:xfrm>
        </p:spPr>
        <p:txBody>
          <a:bodyPr/>
          <a:lstStyle/>
          <a:p>
            <a:fld id="{C39A0D1C-6C99-442D-8FBB-34089D7642BC}" type="slidenum">
              <a:rPr lang="en-US" noProof="0" smtClean="0"/>
              <a:t>7</a:t>
            </a:fld>
            <a:endParaRPr lang="en-US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77D267-E1EB-6F31-5221-75FAA76A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65" y="384174"/>
            <a:ext cx="7289464" cy="61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41F6-B2F7-E25E-BB6B-46DF167A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1CB1D-05FE-9EB3-B4AC-6A3D240AE9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0000" y="1676400"/>
                <a:ext cx="10966200" cy="452561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Common metric in Molecular Docking: RMSD</a:t>
                </a:r>
              </a:p>
              <a:p>
                <a:pPr marL="630900" lvl="2" indent="-342900"/>
                <a:endParaRPr lang="en-US" dirty="0"/>
              </a:p>
              <a:p>
                <a:pPr marL="630900" lvl="2" indent="-342900"/>
                <a:r>
                  <a:rPr lang="en-US" dirty="0"/>
                  <a:t>Root Mean Square Distance</a:t>
                </a:r>
              </a:p>
              <a:p>
                <a:pPr marL="1206900" lvl="4" indent="-342900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𝑅𝑀𝑆𝐷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1206900" lvl="4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= Ground Truth Conformation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</a:t>
                </a:r>
              </a:p>
              <a:p>
                <a:pPr marL="1206900" lvl="4" indent="-342900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/>
                  <a:t> = Predicted Conformation (</a:t>
                </a:r>
                <a:r>
                  <a:rPr lang="en-US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)</a:t>
                </a:r>
              </a:p>
              <a:p>
                <a:pPr lvl="4" indent="0">
                  <a:buNone/>
                </a:pPr>
                <a:endParaRPr lang="en-US" dirty="0"/>
              </a:p>
              <a:p>
                <a:pPr marL="630900" lvl="2" indent="-342900"/>
                <a:r>
                  <a:rPr lang="en-US" dirty="0"/>
                  <a:t>Easy to Measure</a:t>
                </a:r>
              </a:p>
              <a:p>
                <a:pPr marL="630900" lvl="2" indent="-342900"/>
                <a:r>
                  <a:rPr lang="en-US" dirty="0"/>
                  <a:t>RMSD &lt; 2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 or RMSD &lt; 5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lang="en-US" i="1" dirty="0"/>
              </a:p>
              <a:p>
                <a:pPr marL="918900" lvl="3" indent="-342900"/>
                <a:r>
                  <a:rPr lang="en-US" dirty="0"/>
                  <a:t>Nearly accurate?</a:t>
                </a:r>
              </a:p>
              <a:p>
                <a:pPr lvl="3" indent="0">
                  <a:buNone/>
                </a:pPr>
                <a:endParaRPr lang="en-US" dirty="0"/>
              </a:p>
              <a:p>
                <a:pPr marL="630900" lvl="2" indent="-342900"/>
                <a:r>
                  <a:rPr lang="en-US" dirty="0"/>
                  <a:t>Don’t always have Ground Truth</a:t>
                </a:r>
              </a:p>
              <a:p>
                <a:pPr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C1CB1D-05FE-9EB3-B4AC-6A3D240AE9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0" y="1676400"/>
                <a:ext cx="10966200" cy="4525618"/>
              </a:xfrm>
              <a:blipFill>
                <a:blip r:embed="rId2"/>
                <a:stretch>
                  <a:fillRect l="-1272" t="-1120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789B3-0C68-B677-9F08-19D82876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D0B5C-6358-9CD5-70D9-3E4FA18D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CCD61-4A78-1003-F111-EF811C7411B0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208ACC-3333-4D0E-0A60-25CDE2C481B7}"/>
              </a:ext>
            </a:extLst>
          </p:cNvPr>
          <p:cNvGrpSpPr/>
          <p:nvPr/>
        </p:nvGrpSpPr>
        <p:grpSpPr>
          <a:xfrm>
            <a:off x="7135515" y="1676400"/>
            <a:ext cx="4503590" cy="4400359"/>
            <a:chOff x="7135515" y="1662733"/>
            <a:chExt cx="4503590" cy="44003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DADEF1-FE9F-3D2F-BCF9-242C382A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515" y="1662733"/>
              <a:ext cx="4503590" cy="41452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3620AC-5268-F6C7-C4D0-AB4D428198FF}"/>
                </a:ext>
              </a:extLst>
            </p:cNvPr>
            <p:cNvSpPr txBox="1"/>
            <p:nvPr/>
          </p:nvSpPr>
          <p:spPr>
            <a:xfrm>
              <a:off x="7749010" y="5652051"/>
              <a:ext cx="3276600" cy="4110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PDB ID: </a:t>
              </a:r>
              <a:r>
                <a:rPr lang="en-US" sz="2000" dirty="0">
                  <a:solidFill>
                    <a:schemeClr val="tx1"/>
                  </a:solidFill>
                </a:rPr>
                <a:t>1a46, </a:t>
              </a:r>
              <a:r>
                <a:rPr lang="en-US" sz="2000" b="1" dirty="0">
                  <a:solidFill>
                    <a:schemeClr val="tx1"/>
                  </a:solidFill>
                </a:rPr>
                <a:t>RMSD: </a:t>
              </a:r>
              <a:r>
                <a:rPr lang="en-US" sz="2000" dirty="0">
                  <a:solidFill>
                    <a:schemeClr val="tx1"/>
                  </a:solidFill>
                </a:rPr>
                <a:t>1.23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CB0B-968E-EE8A-ECF6-CEB1C540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0D1C-6C99-442D-8FBB-34089D7642BC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5D003-7387-1CEF-FA27-8B73E65830CF}"/>
              </a:ext>
            </a:extLst>
          </p:cNvPr>
          <p:cNvSpPr txBox="1"/>
          <p:nvPr/>
        </p:nvSpPr>
        <p:spPr>
          <a:xfrm>
            <a:off x="4275845" y="61436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B1BE4-A5BC-BBCB-3AEA-252CB26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6405" y="6485664"/>
            <a:ext cx="665945" cy="180000"/>
          </a:xfrm>
        </p:spPr>
        <p:txBody>
          <a:bodyPr/>
          <a:lstStyle/>
          <a:p>
            <a:fld id="{42743E4B-AB86-4C83-A445-14995D6FF651}" type="datetime1">
              <a:rPr lang="en-US" noProof="0" smtClean="0"/>
              <a:t>6/11/24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45E1E-BA5C-8FAD-309D-F735BFB4D532}"/>
              </a:ext>
            </a:extLst>
          </p:cNvPr>
          <p:cNvSpPr txBox="1"/>
          <p:nvPr/>
        </p:nvSpPr>
        <p:spPr>
          <a:xfrm>
            <a:off x="685800" y="2474922"/>
            <a:ext cx="6096000" cy="26693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RMSD doesn’t provide any Physical-Chemical &amp;Bioactivity (PCB) </a:t>
            </a:r>
          </a:p>
          <a:p>
            <a:pPr algn="l"/>
            <a:r>
              <a:rPr lang="en-US" dirty="0"/>
              <a:t>     information of:</a:t>
            </a:r>
          </a:p>
          <a:p>
            <a:pPr marL="918900" lvl="3" indent="-342900"/>
            <a:endParaRPr lang="en-US" dirty="0"/>
          </a:p>
          <a:p>
            <a:pPr marL="918900" lvl="3" indent="-342900"/>
            <a:r>
              <a:rPr lang="en-US" dirty="0"/>
              <a:t>Number of clashes between Protein &amp; Ligand (Physical)</a:t>
            </a:r>
          </a:p>
          <a:p>
            <a:pPr marL="918900" lvl="3" indent="-342900"/>
            <a:r>
              <a:rPr lang="en-US" dirty="0"/>
              <a:t>Molecule’s Strain Energy (Chemical)</a:t>
            </a:r>
          </a:p>
          <a:p>
            <a:pPr marL="918900" lvl="3" indent="-342900"/>
            <a:r>
              <a:rPr lang="en-US" dirty="0"/>
              <a:t>Binding Affinity Energy (Bioactivity)</a:t>
            </a:r>
          </a:p>
          <a:p>
            <a:pPr marL="918900" lvl="3" indent="-342900"/>
            <a:r>
              <a:rPr lang="en-US" dirty="0"/>
              <a:t>Interactions between Protein &amp; Ligand (Bioactivity)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3" indent="0">
              <a:buNone/>
            </a:pPr>
            <a:endParaRPr lang="en-US" dirty="0"/>
          </a:p>
          <a:p>
            <a:pPr algn="l"/>
            <a:r>
              <a:rPr lang="en-US" dirty="0"/>
              <a:t>	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05AE7-F4FB-BC87-3CC2-A1714117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1" y="476699"/>
            <a:ext cx="9720000" cy="7200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B6914-4F65-5AB8-83F8-57F10DF36332}"/>
              </a:ext>
            </a:extLst>
          </p:cNvPr>
          <p:cNvSpPr txBox="1"/>
          <p:nvPr/>
        </p:nvSpPr>
        <p:spPr>
          <a:xfrm>
            <a:off x="9906000" y="452372"/>
            <a:ext cx="533400" cy="6144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latin typeface="Open Sans" panose="020F0502020204030204" pitchFamily="34" charset="0"/>
              </a:rPr>
              <a:t>🧭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FDA53-C7A1-F4A7-A196-88B0A5A8E608}"/>
              </a:ext>
            </a:extLst>
          </p:cNvPr>
          <p:cNvSpPr txBox="1"/>
          <p:nvPr/>
        </p:nvSpPr>
        <p:spPr>
          <a:xfrm>
            <a:off x="9204062" y="5451555"/>
            <a:ext cx="1403874" cy="4828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RMSD: </a:t>
            </a:r>
            <a:r>
              <a:rPr lang="en-US" b="1" dirty="0">
                <a:solidFill>
                  <a:schemeClr val="tx1"/>
                </a:solidFill>
              </a:rPr>
              <a:t>1.23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CF017DD-89B0-F961-5C92-00CD2AADD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914" y="2454737"/>
            <a:ext cx="2900172" cy="2669381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A26A49-1A70-E755-7DE9-48313F76F0FB}"/>
              </a:ext>
            </a:extLst>
          </p:cNvPr>
          <p:cNvSpPr/>
          <p:nvPr/>
        </p:nvSpPr>
        <p:spPr>
          <a:xfrm>
            <a:off x="8530967" y="2331361"/>
            <a:ext cx="2750065" cy="2922319"/>
          </a:xfrm>
          <a:prstGeom prst="roundRect">
            <a:avLst/>
          </a:prstGeom>
          <a:noFill/>
          <a:ln w="57150">
            <a:solidFill>
              <a:srgbClr val="14195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5B43E1-73D7-8D0C-967D-9AA2865FA625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162800" y="3792521"/>
            <a:ext cx="1368167" cy="17092"/>
          </a:xfrm>
          <a:prstGeom prst="straightConnector1">
            <a:avLst/>
          </a:prstGeom>
          <a:ln w="38100">
            <a:solidFill>
              <a:srgbClr val="00AC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473990"/>
      </p:ext>
    </p:extLst>
  </p:cSld>
  <p:clrMapOvr>
    <a:masterClrMapping/>
  </p:clrMapOvr>
</p:sld>
</file>

<file path=ppt/theme/theme1.xml><?xml version="1.0" encoding="utf-8"?>
<a:theme xmlns:a="http://schemas.openxmlformats.org/drawingml/2006/main" name="MDC PPT">
  <a:themeElements>
    <a:clrScheme name="MDC 2022 V01">
      <a:dk1>
        <a:sysClr val="windowText" lastClr="000000"/>
      </a:dk1>
      <a:lt1>
        <a:sysClr val="window" lastClr="FFFFFF"/>
      </a:lt1>
      <a:dk2>
        <a:srgbClr val="1E3791"/>
      </a:dk2>
      <a:lt2>
        <a:srgbClr val="F3F7FB"/>
      </a:lt2>
      <a:accent1>
        <a:srgbClr val="1E3791"/>
      </a:accent1>
      <a:accent2>
        <a:srgbClr val="87AADC"/>
      </a:accent2>
      <a:accent3>
        <a:srgbClr val="EB2D4B"/>
      </a:accent3>
      <a:accent4>
        <a:srgbClr val="9BD7D2"/>
      </a:accent4>
      <a:accent5>
        <a:srgbClr val="780050"/>
      </a:accent5>
      <a:accent6>
        <a:srgbClr val="00AC8C"/>
      </a:accent6>
      <a:hlink>
        <a:srgbClr val="1E3791"/>
      </a:hlink>
      <a:folHlink>
        <a:srgbClr val="1E37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/>
        </a:defPPr>
      </a:lstStyle>
    </a:txDef>
  </a:objectDefaults>
  <a:extraClrSchemeLst/>
  <a:custClrLst>
    <a:custClr name="Blue">
      <a:srgbClr val="1E3791"/>
    </a:custClr>
    <a:custClr name="Light Blue">
      <a:srgbClr val="87AADC"/>
    </a:custClr>
    <a:custClr name="Dark Blue">
      <a:srgbClr val="14195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EB2D4B"/>
    </a:custClr>
    <a:custClr name="Light Red">
      <a:srgbClr val="FAAFAF"/>
    </a:custClr>
    <a:custClr name="Dark Red">
      <a:srgbClr val="78005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eal">
      <a:srgbClr val="00AC8C"/>
    </a:custClr>
    <a:custClr name="Light Teal">
      <a:srgbClr val="9BD7D2"/>
    </a:custClr>
    <a:custClr name="Dark Teal">
      <a:srgbClr val="00505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MDC_PPT_Master_20220816_en" id="{B96250A1-63B5-436B-92E9-87DBDB9436C7}" vid="{8DAB1930-CB64-4B62-8351-FEA349B935E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5548D35EEF743A29CE88EB9F20AA6" ma:contentTypeVersion="2" ma:contentTypeDescription="Create a new document." ma:contentTypeScope="" ma:versionID="05c03a332d99430dee991005b13deb1a">
  <xsd:schema xmlns:xsd="http://www.w3.org/2001/XMLSchema" xmlns:xs="http://www.w3.org/2001/XMLSchema" xmlns:p="http://schemas.microsoft.com/office/2006/metadata/properties" xmlns:ns2="8341aaec-86fe-4a59-9aba-09d59afd6d34" targetNamespace="http://schemas.microsoft.com/office/2006/metadata/properties" ma:root="true" ma:fieldsID="bed0ebc8a35784fac8c0773a4d6ad3f8" ns2:_="">
    <xsd:import namespace="8341aaec-86fe-4a59-9aba-09d59afd6d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1aaec-86fe-4a59-9aba-09d59afd6d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B62ECF-AA19-4260-BE21-E1316D1E53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1aaec-86fe-4a59-9aba-09d59afd6d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A7A012-1D08-4054-B85C-CF50370B82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1809CF-CD09-4DCE-9393-890540CFA58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MDC PPT</Template>
  <TotalTime>6750</TotalTime>
  <Words>1336</Words>
  <Application>Microsoft Macintosh PowerPoint</Application>
  <PresentationFormat>Widescreen</PresentationFormat>
  <Paragraphs>449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 Math</vt:lpstr>
      <vt:lpstr>Open Sans</vt:lpstr>
      <vt:lpstr>Symbol</vt:lpstr>
      <vt:lpstr>MDC PPT</vt:lpstr>
      <vt:lpstr> COMPASS 🧭 : Enhancing Deep Learning Based Molecular Docking Insights for Comprehensive Analysis </vt:lpstr>
      <vt:lpstr>     Background</vt:lpstr>
      <vt:lpstr>BACKGROUND</vt:lpstr>
      <vt:lpstr>BACKGROUND</vt:lpstr>
      <vt:lpstr>BACKGROUND</vt:lpstr>
      <vt:lpstr>BACKGROUND</vt:lpstr>
      <vt:lpstr>  Seems EVERYTHING WORKS FINE FOR MOLECULAR DOCKING?   NOT YET! </vt:lpstr>
      <vt:lpstr>CHALLENGES</vt:lpstr>
      <vt:lpstr>CHALLENGES</vt:lpstr>
      <vt:lpstr>PowerPoint Presentation</vt:lpstr>
      <vt:lpstr>PowerPoint Presentation</vt:lpstr>
      <vt:lpstr>PowerPoint Presentation</vt:lpstr>
      <vt:lpstr>PowerPoint Presentation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COMPASS OVERVIEW</vt:lpstr>
      <vt:lpstr>METHODS: INFERENCE MODE</vt:lpstr>
      <vt:lpstr>METHODS: INFERENCE MODE</vt:lpstr>
      <vt:lpstr>METHODS: INFERENCE MODE</vt:lpstr>
      <vt:lpstr>METHODS: INFERENCE MODE</vt:lpstr>
      <vt:lpstr>METHODS: INFERENCE MODE</vt:lpstr>
      <vt:lpstr>METHODS: INFERENCE MODE</vt:lpstr>
      <vt:lpstr>METHODS: Fine-Tuning MODE</vt:lpstr>
      <vt:lpstr>METHODS: Fine-Tuning MODE</vt:lpstr>
      <vt:lpstr>METHODS: Fine-Tuning MODE</vt:lpstr>
      <vt:lpstr>METHODS: Fine-Tuning MODE</vt:lpstr>
      <vt:lpstr>METHODS: Fine-Tuning MODE</vt:lpstr>
      <vt:lpstr>METHODS: Fine-Tuning MODE</vt:lpstr>
      <vt:lpstr>RESULTS: DATASET noisiness</vt:lpstr>
      <vt:lpstr>RESULTS: DATASET noisiness</vt:lpstr>
      <vt:lpstr>RESULTS: DATASET noisiness</vt:lpstr>
      <vt:lpstr>RESULTS: Fine-tuning with compass score</vt:lpstr>
      <vt:lpstr>dISCUSSION: RMSD FAILS!</vt:lpstr>
      <vt:lpstr>dISCUSSION: RMSD FAILS!</vt:lpstr>
      <vt:lpstr>Conclusion</vt:lpstr>
      <vt:lpstr>FUTURE WORKS</vt:lpstr>
      <vt:lpstr>REACH US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Protein-drug interaction prediction with deep learning based docking methods</dc:title>
  <dc:creator>Sarigün, Ahmet</dc:creator>
  <cp:lastModifiedBy>Sarigün, Ahmet</cp:lastModifiedBy>
  <cp:revision>63</cp:revision>
  <dcterms:created xsi:type="dcterms:W3CDTF">2024-03-10T10:05:39Z</dcterms:created>
  <dcterms:modified xsi:type="dcterms:W3CDTF">2024-06-11T00:53:28Z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0x0101001BE5548D35EEF743A29CE88EB9F20AA6</vt:lpwstr>
  </property>
</Properties>
</file>