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70" r:id="rId2"/>
    <p:sldId id="328" r:id="rId3"/>
    <p:sldId id="335" r:id="rId4"/>
    <p:sldId id="337" r:id="rId5"/>
    <p:sldId id="357" r:id="rId6"/>
    <p:sldId id="358" r:id="rId7"/>
    <p:sldId id="373" r:id="rId8"/>
    <p:sldId id="374" r:id="rId9"/>
    <p:sldId id="359" r:id="rId10"/>
    <p:sldId id="370" r:id="rId11"/>
    <p:sldId id="37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23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11" autoAdjust="0"/>
    <p:restoredTop sz="95629" autoAdjust="0"/>
  </p:normalViewPr>
  <p:slideViewPr>
    <p:cSldViewPr showGuides="1">
      <p:cViewPr varScale="1">
        <p:scale>
          <a:sx n="103" d="100"/>
          <a:sy n="103" d="100"/>
        </p:scale>
        <p:origin x="1032" y="176"/>
      </p:cViewPr>
      <p:guideLst>
        <p:guide orient="horz" pos="1026"/>
        <p:guide pos="23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97" d="100"/>
          <a:sy n="97" d="100"/>
        </p:scale>
        <p:origin x="353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E0B840-3C06-5542-B21E-9DD021DFADE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50C34351-0E93-AC46-9AFB-B97ECAEE309B}">
      <dgm:prSet custT="1"/>
      <dgm:spPr/>
      <dgm:t>
        <a:bodyPr/>
        <a:lstStyle/>
        <a:p>
          <a:r>
            <a:rPr lang="en-GB" sz="1800" dirty="0">
              <a:latin typeface="Berlin Sans FB" panose="020E0602020502020306" pitchFamily="34" charset="77"/>
            </a:rPr>
            <a:t>As for data sharing, many restriction apply to protect the patients' privacy. Sometimes, the data is withheld for keeping a competitive advantage in research.</a:t>
          </a:r>
          <a:endParaRPr lang="en-DE" sz="1800" dirty="0">
            <a:latin typeface="Berlin Sans FB" panose="020E0602020502020306" pitchFamily="34" charset="77"/>
          </a:endParaRPr>
        </a:p>
      </dgm:t>
    </dgm:pt>
    <dgm:pt modelId="{CF2D2D12-76C9-0949-A827-1E07ACA384D6}" type="parTrans" cxnId="{70EC8573-C19C-BE4E-8FC0-505ED79B4D92}">
      <dgm:prSet/>
      <dgm:spPr/>
      <dgm:t>
        <a:bodyPr/>
        <a:lstStyle/>
        <a:p>
          <a:endParaRPr lang="en-GB" sz="1800">
            <a:latin typeface="Berlin Sans FB" panose="020E0602020502020306" pitchFamily="34" charset="77"/>
          </a:endParaRPr>
        </a:p>
      </dgm:t>
    </dgm:pt>
    <dgm:pt modelId="{0738A983-4A17-AD47-BD6F-B622C6B2A629}" type="sibTrans" cxnId="{70EC8573-C19C-BE4E-8FC0-505ED79B4D92}">
      <dgm:prSet/>
      <dgm:spPr/>
      <dgm:t>
        <a:bodyPr/>
        <a:lstStyle/>
        <a:p>
          <a:endParaRPr lang="en-GB" sz="1800">
            <a:latin typeface="Berlin Sans FB" panose="020E0602020502020306" pitchFamily="34" charset="77"/>
          </a:endParaRPr>
        </a:p>
      </dgm:t>
    </dgm:pt>
    <dgm:pt modelId="{F27AF089-825A-7F4B-AE96-434118DE8E66}">
      <dgm:prSet custT="1"/>
      <dgm:spPr/>
      <dgm:t>
        <a:bodyPr/>
        <a:lstStyle/>
        <a:p>
          <a:r>
            <a:rPr lang="en-GB" sz="1800" dirty="0">
              <a:latin typeface="Berlin Sans FB" panose="020E0602020502020306" pitchFamily="34" charset="77"/>
            </a:rPr>
            <a:t>Data augmentation comes in handy to make up for low sample sizes. Furthermore, Generative AI allows for generating</a:t>
          </a:r>
          <a:r>
            <a:rPr lang="en-DE" sz="1800" dirty="0">
              <a:latin typeface="Berlin Sans FB" panose="020E0602020502020306" pitchFamily="34" charset="77"/>
            </a:rPr>
            <a:t> an unlimited</a:t>
          </a:r>
          <a:r>
            <a:rPr lang="en-GB" sz="1800" dirty="0">
              <a:latin typeface="Berlin Sans FB" panose="020E0602020502020306" pitchFamily="34" charset="77"/>
            </a:rPr>
            <a:t> number of samples that may be indistinguishable from real data. </a:t>
          </a:r>
          <a:endParaRPr lang="en-DE" sz="1800" dirty="0">
            <a:latin typeface="Berlin Sans FB" panose="020E0602020502020306" pitchFamily="34" charset="77"/>
          </a:endParaRPr>
        </a:p>
      </dgm:t>
    </dgm:pt>
    <dgm:pt modelId="{C7A70DEB-CCF3-0A46-BA3E-E275057C7172}" type="parTrans" cxnId="{FFF40C7D-5F9E-2B47-BA3E-69A23982DB73}">
      <dgm:prSet/>
      <dgm:spPr/>
      <dgm:t>
        <a:bodyPr/>
        <a:lstStyle/>
        <a:p>
          <a:endParaRPr lang="en-GB" sz="1800"/>
        </a:p>
      </dgm:t>
    </dgm:pt>
    <dgm:pt modelId="{E20A6A09-FC7D-C84C-94E1-BF16FD8F1507}" type="sibTrans" cxnId="{FFF40C7D-5F9E-2B47-BA3E-69A23982DB73}">
      <dgm:prSet/>
      <dgm:spPr/>
      <dgm:t>
        <a:bodyPr/>
        <a:lstStyle/>
        <a:p>
          <a:endParaRPr lang="en-GB" sz="1800"/>
        </a:p>
      </dgm:t>
    </dgm:pt>
    <dgm:pt modelId="{49D18B49-DBD1-694D-B214-1654928647BA}">
      <dgm:prSet custT="1"/>
      <dgm:spPr/>
      <dgm:t>
        <a:bodyPr/>
        <a:lstStyle/>
        <a:p>
          <a:r>
            <a:rPr lang="en-GB" sz="1800" dirty="0">
              <a:latin typeface="Berlin Sans FB" panose="020E0602020502020306" pitchFamily="34" charset="77"/>
            </a:rPr>
            <a:t>The availability of big data plays a crucial part in facilitating the application of AI models across domains.</a:t>
          </a:r>
          <a:endParaRPr lang="en-DE" sz="1800" dirty="0">
            <a:latin typeface="Berlin Sans FB" panose="020E0602020502020306" pitchFamily="34" charset="77"/>
          </a:endParaRPr>
        </a:p>
      </dgm:t>
    </dgm:pt>
    <dgm:pt modelId="{99CF91E4-5C3A-2145-A09E-06451BF579D0}" type="parTrans" cxnId="{2EFDFA32-7EBE-904E-B5D9-A7ACBED96A66}">
      <dgm:prSet/>
      <dgm:spPr/>
      <dgm:t>
        <a:bodyPr/>
        <a:lstStyle/>
        <a:p>
          <a:endParaRPr lang="en-GB" sz="1800"/>
        </a:p>
      </dgm:t>
    </dgm:pt>
    <dgm:pt modelId="{CA656167-D15B-0249-AC1F-4E51E4F17113}" type="sibTrans" cxnId="{2EFDFA32-7EBE-904E-B5D9-A7ACBED96A66}">
      <dgm:prSet/>
      <dgm:spPr/>
      <dgm:t>
        <a:bodyPr/>
        <a:lstStyle/>
        <a:p>
          <a:endParaRPr lang="en-GB" sz="1800"/>
        </a:p>
      </dgm:t>
    </dgm:pt>
    <dgm:pt modelId="{7802DA4A-996C-4A46-BE1B-20BF2302550D}">
      <dgm:prSet custT="1"/>
      <dgm:spPr/>
      <dgm:t>
        <a:bodyPr/>
        <a:lstStyle/>
        <a:p>
          <a:r>
            <a:rPr lang="en-GB" sz="1800" dirty="0">
              <a:latin typeface="Berlin Sans FB" panose="020E0602020502020306" pitchFamily="34" charset="77"/>
            </a:rPr>
            <a:t>Acquiring such big datasets of neuroimaging is an expensive process, both in time and resources.</a:t>
          </a:r>
          <a:endParaRPr lang="en-DE" sz="1800" dirty="0">
            <a:latin typeface="Berlin Sans FB" panose="020E0602020502020306" pitchFamily="34" charset="77"/>
          </a:endParaRPr>
        </a:p>
      </dgm:t>
    </dgm:pt>
    <dgm:pt modelId="{99BCDA72-D1A8-FE49-9754-013818F9FD0E}" type="parTrans" cxnId="{8CDD188A-9A5D-BE41-AC1B-4BDDC04BDF66}">
      <dgm:prSet/>
      <dgm:spPr/>
      <dgm:t>
        <a:bodyPr/>
        <a:lstStyle/>
        <a:p>
          <a:endParaRPr lang="en-GB" sz="1800"/>
        </a:p>
      </dgm:t>
    </dgm:pt>
    <dgm:pt modelId="{33EED735-2AC8-7549-873B-D6CECA2FFD2C}" type="sibTrans" cxnId="{8CDD188A-9A5D-BE41-AC1B-4BDDC04BDF66}">
      <dgm:prSet/>
      <dgm:spPr/>
      <dgm:t>
        <a:bodyPr/>
        <a:lstStyle/>
        <a:p>
          <a:endParaRPr lang="en-GB" sz="1800"/>
        </a:p>
      </dgm:t>
    </dgm:pt>
    <dgm:pt modelId="{96AA1E6C-9FF5-AC4B-B741-1671A582F10B}" type="pres">
      <dgm:prSet presAssocID="{FAE0B840-3C06-5542-B21E-9DD021DFADE2}" presName="vert0" presStyleCnt="0">
        <dgm:presLayoutVars>
          <dgm:dir/>
          <dgm:animOne val="branch"/>
          <dgm:animLvl val="lvl"/>
        </dgm:presLayoutVars>
      </dgm:prSet>
      <dgm:spPr/>
    </dgm:pt>
    <dgm:pt modelId="{A43C99CC-592E-D34E-9B5E-01F019E7FB43}" type="pres">
      <dgm:prSet presAssocID="{49D18B49-DBD1-694D-B214-1654928647BA}" presName="thickLine" presStyleLbl="alignNode1" presStyleIdx="0" presStyleCnt="4"/>
      <dgm:spPr/>
    </dgm:pt>
    <dgm:pt modelId="{D8711976-D591-2541-9EA1-2760E8C8ADE8}" type="pres">
      <dgm:prSet presAssocID="{49D18B49-DBD1-694D-B214-1654928647BA}" presName="horz1" presStyleCnt="0"/>
      <dgm:spPr/>
    </dgm:pt>
    <dgm:pt modelId="{F79593A2-17CD-994B-B726-172ED95D37B3}" type="pres">
      <dgm:prSet presAssocID="{49D18B49-DBD1-694D-B214-1654928647BA}" presName="tx1" presStyleLbl="revTx" presStyleIdx="0" presStyleCnt="4"/>
      <dgm:spPr/>
    </dgm:pt>
    <dgm:pt modelId="{4F8B8258-5DAB-8C45-95A5-3FE0D001909E}" type="pres">
      <dgm:prSet presAssocID="{49D18B49-DBD1-694D-B214-1654928647BA}" presName="vert1" presStyleCnt="0"/>
      <dgm:spPr/>
    </dgm:pt>
    <dgm:pt modelId="{A72096AC-C66A-D74B-8581-D9FC86F8D4ED}" type="pres">
      <dgm:prSet presAssocID="{7802DA4A-996C-4A46-BE1B-20BF2302550D}" presName="thickLine" presStyleLbl="alignNode1" presStyleIdx="1" presStyleCnt="4"/>
      <dgm:spPr/>
    </dgm:pt>
    <dgm:pt modelId="{5DBC5268-97D1-1F46-86EC-18FE0738E933}" type="pres">
      <dgm:prSet presAssocID="{7802DA4A-996C-4A46-BE1B-20BF2302550D}" presName="horz1" presStyleCnt="0"/>
      <dgm:spPr/>
    </dgm:pt>
    <dgm:pt modelId="{96BE4E29-3231-6E4A-A635-4B405B01164B}" type="pres">
      <dgm:prSet presAssocID="{7802DA4A-996C-4A46-BE1B-20BF2302550D}" presName="tx1" presStyleLbl="revTx" presStyleIdx="1" presStyleCnt="4"/>
      <dgm:spPr/>
    </dgm:pt>
    <dgm:pt modelId="{37681EC2-763A-EA49-9081-49462B6F9DFA}" type="pres">
      <dgm:prSet presAssocID="{7802DA4A-996C-4A46-BE1B-20BF2302550D}" presName="vert1" presStyleCnt="0"/>
      <dgm:spPr/>
    </dgm:pt>
    <dgm:pt modelId="{795C4303-0489-AB40-AE99-459DE0AF7597}" type="pres">
      <dgm:prSet presAssocID="{50C34351-0E93-AC46-9AFB-B97ECAEE309B}" presName="thickLine" presStyleLbl="alignNode1" presStyleIdx="2" presStyleCnt="4"/>
      <dgm:spPr/>
    </dgm:pt>
    <dgm:pt modelId="{3F187E73-7F9A-454D-9BF4-D9FE85151F2C}" type="pres">
      <dgm:prSet presAssocID="{50C34351-0E93-AC46-9AFB-B97ECAEE309B}" presName="horz1" presStyleCnt="0"/>
      <dgm:spPr/>
    </dgm:pt>
    <dgm:pt modelId="{D1C1FBCC-9A07-1B4A-AB6E-9561A05D96C6}" type="pres">
      <dgm:prSet presAssocID="{50C34351-0E93-AC46-9AFB-B97ECAEE309B}" presName="tx1" presStyleLbl="revTx" presStyleIdx="2" presStyleCnt="4"/>
      <dgm:spPr/>
    </dgm:pt>
    <dgm:pt modelId="{6EBF6920-87D3-0848-A79F-08A4B520BFB6}" type="pres">
      <dgm:prSet presAssocID="{50C34351-0E93-AC46-9AFB-B97ECAEE309B}" presName="vert1" presStyleCnt="0"/>
      <dgm:spPr/>
    </dgm:pt>
    <dgm:pt modelId="{3E46F79E-CCD9-B044-94AD-BA0383331405}" type="pres">
      <dgm:prSet presAssocID="{F27AF089-825A-7F4B-AE96-434118DE8E66}" presName="thickLine" presStyleLbl="alignNode1" presStyleIdx="3" presStyleCnt="4"/>
      <dgm:spPr/>
    </dgm:pt>
    <dgm:pt modelId="{7D959D13-1A57-924A-88AC-B42CD65B1DB6}" type="pres">
      <dgm:prSet presAssocID="{F27AF089-825A-7F4B-AE96-434118DE8E66}" presName="horz1" presStyleCnt="0"/>
      <dgm:spPr/>
    </dgm:pt>
    <dgm:pt modelId="{4B4C2D21-EA91-DC48-A286-CDDA5D6BA9BF}" type="pres">
      <dgm:prSet presAssocID="{F27AF089-825A-7F4B-AE96-434118DE8E66}" presName="tx1" presStyleLbl="revTx" presStyleIdx="3" presStyleCnt="4"/>
      <dgm:spPr/>
    </dgm:pt>
    <dgm:pt modelId="{1EA03CA9-45DF-A049-B60B-3D574C0D1061}" type="pres">
      <dgm:prSet presAssocID="{F27AF089-825A-7F4B-AE96-434118DE8E66}" presName="vert1" presStyleCnt="0"/>
      <dgm:spPr/>
    </dgm:pt>
  </dgm:ptLst>
  <dgm:cxnLst>
    <dgm:cxn modelId="{2EFDFA32-7EBE-904E-B5D9-A7ACBED96A66}" srcId="{FAE0B840-3C06-5542-B21E-9DD021DFADE2}" destId="{49D18B49-DBD1-694D-B214-1654928647BA}" srcOrd="0" destOrd="0" parTransId="{99CF91E4-5C3A-2145-A09E-06451BF579D0}" sibTransId="{CA656167-D15B-0249-AC1F-4E51E4F17113}"/>
    <dgm:cxn modelId="{B4618160-1147-0347-BE6F-F507DFD78B14}" type="presOf" srcId="{7802DA4A-996C-4A46-BE1B-20BF2302550D}" destId="{96BE4E29-3231-6E4A-A635-4B405B01164B}" srcOrd="0" destOrd="0" presId="urn:microsoft.com/office/officeart/2008/layout/LinedList"/>
    <dgm:cxn modelId="{70EC8573-C19C-BE4E-8FC0-505ED79B4D92}" srcId="{FAE0B840-3C06-5542-B21E-9DD021DFADE2}" destId="{50C34351-0E93-AC46-9AFB-B97ECAEE309B}" srcOrd="2" destOrd="0" parTransId="{CF2D2D12-76C9-0949-A827-1E07ACA384D6}" sibTransId="{0738A983-4A17-AD47-BD6F-B622C6B2A629}"/>
    <dgm:cxn modelId="{FFF40C7D-5F9E-2B47-BA3E-69A23982DB73}" srcId="{FAE0B840-3C06-5542-B21E-9DD021DFADE2}" destId="{F27AF089-825A-7F4B-AE96-434118DE8E66}" srcOrd="3" destOrd="0" parTransId="{C7A70DEB-CCF3-0A46-BA3E-E275057C7172}" sibTransId="{E20A6A09-FC7D-C84C-94E1-BF16FD8F1507}"/>
    <dgm:cxn modelId="{0961F681-585E-FD48-9B8C-663C890A9C48}" type="presOf" srcId="{F27AF089-825A-7F4B-AE96-434118DE8E66}" destId="{4B4C2D21-EA91-DC48-A286-CDDA5D6BA9BF}" srcOrd="0" destOrd="0" presId="urn:microsoft.com/office/officeart/2008/layout/LinedList"/>
    <dgm:cxn modelId="{8CDD188A-9A5D-BE41-AC1B-4BDDC04BDF66}" srcId="{FAE0B840-3C06-5542-B21E-9DD021DFADE2}" destId="{7802DA4A-996C-4A46-BE1B-20BF2302550D}" srcOrd="1" destOrd="0" parTransId="{99BCDA72-D1A8-FE49-9754-013818F9FD0E}" sibTransId="{33EED735-2AC8-7549-873B-D6CECA2FFD2C}"/>
    <dgm:cxn modelId="{99881CAB-314C-3240-9CEC-E747E046378F}" type="presOf" srcId="{FAE0B840-3C06-5542-B21E-9DD021DFADE2}" destId="{96AA1E6C-9FF5-AC4B-B741-1671A582F10B}" srcOrd="0" destOrd="0" presId="urn:microsoft.com/office/officeart/2008/layout/LinedList"/>
    <dgm:cxn modelId="{42A68EAE-C0AD-984B-8A4A-258159FF84E8}" type="presOf" srcId="{50C34351-0E93-AC46-9AFB-B97ECAEE309B}" destId="{D1C1FBCC-9A07-1B4A-AB6E-9561A05D96C6}" srcOrd="0" destOrd="0" presId="urn:microsoft.com/office/officeart/2008/layout/LinedList"/>
    <dgm:cxn modelId="{BB9671BD-4ED3-0C4F-A720-3B9DEAA0D169}" type="presOf" srcId="{49D18B49-DBD1-694D-B214-1654928647BA}" destId="{F79593A2-17CD-994B-B726-172ED95D37B3}" srcOrd="0" destOrd="0" presId="urn:microsoft.com/office/officeart/2008/layout/LinedList"/>
    <dgm:cxn modelId="{029A2471-BF29-D946-B395-DE1A463066BF}" type="presParOf" srcId="{96AA1E6C-9FF5-AC4B-B741-1671A582F10B}" destId="{A43C99CC-592E-D34E-9B5E-01F019E7FB43}" srcOrd="0" destOrd="0" presId="urn:microsoft.com/office/officeart/2008/layout/LinedList"/>
    <dgm:cxn modelId="{1988605D-FA22-7642-A6B2-A9C510822004}" type="presParOf" srcId="{96AA1E6C-9FF5-AC4B-B741-1671A582F10B}" destId="{D8711976-D591-2541-9EA1-2760E8C8ADE8}" srcOrd="1" destOrd="0" presId="urn:microsoft.com/office/officeart/2008/layout/LinedList"/>
    <dgm:cxn modelId="{B37745DD-60D0-BD42-913D-050F30A2EFE7}" type="presParOf" srcId="{D8711976-D591-2541-9EA1-2760E8C8ADE8}" destId="{F79593A2-17CD-994B-B726-172ED95D37B3}" srcOrd="0" destOrd="0" presId="urn:microsoft.com/office/officeart/2008/layout/LinedList"/>
    <dgm:cxn modelId="{42260D25-D9A1-6A41-B00F-6745106D040C}" type="presParOf" srcId="{D8711976-D591-2541-9EA1-2760E8C8ADE8}" destId="{4F8B8258-5DAB-8C45-95A5-3FE0D001909E}" srcOrd="1" destOrd="0" presId="urn:microsoft.com/office/officeart/2008/layout/LinedList"/>
    <dgm:cxn modelId="{1CD48C46-C241-444A-A40E-A7CC4297EA34}" type="presParOf" srcId="{96AA1E6C-9FF5-AC4B-B741-1671A582F10B}" destId="{A72096AC-C66A-D74B-8581-D9FC86F8D4ED}" srcOrd="2" destOrd="0" presId="urn:microsoft.com/office/officeart/2008/layout/LinedList"/>
    <dgm:cxn modelId="{E14B96B8-B3EF-A54C-8BFE-7DCA3F708FA8}" type="presParOf" srcId="{96AA1E6C-9FF5-AC4B-B741-1671A582F10B}" destId="{5DBC5268-97D1-1F46-86EC-18FE0738E933}" srcOrd="3" destOrd="0" presId="urn:microsoft.com/office/officeart/2008/layout/LinedList"/>
    <dgm:cxn modelId="{79AA6A1B-BBB7-5E44-B002-8CE037CFAE23}" type="presParOf" srcId="{5DBC5268-97D1-1F46-86EC-18FE0738E933}" destId="{96BE4E29-3231-6E4A-A635-4B405B01164B}" srcOrd="0" destOrd="0" presId="urn:microsoft.com/office/officeart/2008/layout/LinedList"/>
    <dgm:cxn modelId="{F36BD8E9-9F76-8D44-A410-CE00125EDC6A}" type="presParOf" srcId="{5DBC5268-97D1-1F46-86EC-18FE0738E933}" destId="{37681EC2-763A-EA49-9081-49462B6F9DFA}" srcOrd="1" destOrd="0" presId="urn:microsoft.com/office/officeart/2008/layout/LinedList"/>
    <dgm:cxn modelId="{2D189D7A-EC28-874C-9329-B4D451FB79E9}" type="presParOf" srcId="{96AA1E6C-9FF5-AC4B-B741-1671A582F10B}" destId="{795C4303-0489-AB40-AE99-459DE0AF7597}" srcOrd="4" destOrd="0" presId="urn:microsoft.com/office/officeart/2008/layout/LinedList"/>
    <dgm:cxn modelId="{085302ED-F6E7-D64B-9C38-A1C81DD9FE78}" type="presParOf" srcId="{96AA1E6C-9FF5-AC4B-B741-1671A582F10B}" destId="{3F187E73-7F9A-454D-9BF4-D9FE85151F2C}" srcOrd="5" destOrd="0" presId="urn:microsoft.com/office/officeart/2008/layout/LinedList"/>
    <dgm:cxn modelId="{37C25115-410A-844D-8DAD-9C1E57CD59B6}" type="presParOf" srcId="{3F187E73-7F9A-454D-9BF4-D9FE85151F2C}" destId="{D1C1FBCC-9A07-1B4A-AB6E-9561A05D96C6}" srcOrd="0" destOrd="0" presId="urn:microsoft.com/office/officeart/2008/layout/LinedList"/>
    <dgm:cxn modelId="{97BEE0AE-3985-3643-BB81-A15627487BE4}" type="presParOf" srcId="{3F187E73-7F9A-454D-9BF4-D9FE85151F2C}" destId="{6EBF6920-87D3-0848-A79F-08A4B520BFB6}" srcOrd="1" destOrd="0" presId="urn:microsoft.com/office/officeart/2008/layout/LinedList"/>
    <dgm:cxn modelId="{CEFCC9C2-551D-114B-908D-D93862F89788}" type="presParOf" srcId="{96AA1E6C-9FF5-AC4B-B741-1671A582F10B}" destId="{3E46F79E-CCD9-B044-94AD-BA0383331405}" srcOrd="6" destOrd="0" presId="urn:microsoft.com/office/officeart/2008/layout/LinedList"/>
    <dgm:cxn modelId="{E816AA15-1D01-7C4C-9372-F3B55276ADAC}" type="presParOf" srcId="{96AA1E6C-9FF5-AC4B-B741-1671A582F10B}" destId="{7D959D13-1A57-924A-88AC-B42CD65B1DB6}" srcOrd="7" destOrd="0" presId="urn:microsoft.com/office/officeart/2008/layout/LinedList"/>
    <dgm:cxn modelId="{446D17AD-CC8C-AA42-B9F0-91097C2780B9}" type="presParOf" srcId="{7D959D13-1A57-924A-88AC-B42CD65B1DB6}" destId="{4B4C2D21-EA91-DC48-A286-CDDA5D6BA9BF}" srcOrd="0" destOrd="0" presId="urn:microsoft.com/office/officeart/2008/layout/LinedList"/>
    <dgm:cxn modelId="{D0BA7E28-F68C-A04A-8506-AB7E3B57C615}" type="presParOf" srcId="{7D959D13-1A57-924A-88AC-B42CD65B1DB6}" destId="{1EA03CA9-45DF-A049-B60B-3D574C0D106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30D12-0E8C-9E4B-9165-0B41C9AB1B2D}" type="doc">
      <dgm:prSet loTypeId="urn:microsoft.com/office/officeart/2009/3/layout/SubStepProcess" loCatId="list" qsTypeId="urn:microsoft.com/office/officeart/2005/8/quickstyle/simple1" qsCatId="simple" csTypeId="urn:microsoft.com/office/officeart/2005/8/colors/accent1_2" csCatId="accent1" phldr="1"/>
      <dgm:spPr/>
      <dgm:t>
        <a:bodyPr/>
        <a:lstStyle/>
        <a:p>
          <a:endParaRPr lang="en-GB"/>
        </a:p>
      </dgm:t>
    </dgm:pt>
    <dgm:pt modelId="{4A69A488-F8E7-3342-B297-C6457000EF2A}">
      <dgm:prSet/>
      <dgm:spPr/>
      <dgm:t>
        <a:bodyPr/>
        <a:lstStyle/>
        <a:p>
          <a:r>
            <a:rPr lang="en-GB" dirty="0">
              <a:latin typeface="Berlin Sans FB" panose="020E0602020502020306" pitchFamily="34" charset="77"/>
            </a:rPr>
            <a:t>(I)</a:t>
          </a:r>
          <a:br>
            <a:rPr lang="en-GB" dirty="0">
              <a:latin typeface="Berlin Sans FB" panose="020E0602020502020306" pitchFamily="34" charset="77"/>
            </a:rPr>
          </a:br>
          <a:r>
            <a:rPr lang="en-GB" dirty="0" err="1">
              <a:latin typeface="Berlin Sans FB" panose="020E0602020502020306" pitchFamily="34" charset="77"/>
            </a:rPr>
            <a:t>Preprocessing</a:t>
          </a:r>
          <a:r>
            <a:rPr lang="en-GB" dirty="0">
              <a:latin typeface="Berlin Sans FB" panose="020E0602020502020306" pitchFamily="34" charset="77"/>
            </a:rPr>
            <a:t> EEG data</a:t>
          </a:r>
          <a:endParaRPr lang="en-DE" dirty="0">
            <a:latin typeface="Berlin Sans FB" panose="020E0602020502020306" pitchFamily="34" charset="77"/>
          </a:endParaRPr>
        </a:p>
      </dgm:t>
    </dgm:pt>
    <dgm:pt modelId="{7761CA15-C023-CF4B-9EEE-9ACFACFC35CE}" type="parTrans" cxnId="{ACAF92D7-BDF2-3846-9A6D-C8D93BBD4999}">
      <dgm:prSet/>
      <dgm:spPr/>
      <dgm:t>
        <a:bodyPr/>
        <a:lstStyle/>
        <a:p>
          <a:endParaRPr lang="en-GB">
            <a:latin typeface="Berlin Sans FB" panose="020E0602020502020306" pitchFamily="34" charset="77"/>
          </a:endParaRPr>
        </a:p>
      </dgm:t>
    </dgm:pt>
    <dgm:pt modelId="{F92C9F85-B353-0847-AD8F-504EC9FE636F}" type="sibTrans" cxnId="{ACAF92D7-BDF2-3846-9A6D-C8D93BBD4999}">
      <dgm:prSet/>
      <dgm:spPr/>
      <dgm:t>
        <a:bodyPr/>
        <a:lstStyle/>
        <a:p>
          <a:endParaRPr lang="en-GB">
            <a:latin typeface="Berlin Sans FB" panose="020E0602020502020306" pitchFamily="34" charset="77"/>
          </a:endParaRPr>
        </a:p>
      </dgm:t>
    </dgm:pt>
    <dgm:pt modelId="{4BECB8EC-D2EB-0142-ABFB-7D7EC4C13D04}">
      <dgm:prSet/>
      <dgm:spPr/>
      <dgm:t>
        <a:bodyPr/>
        <a:lstStyle/>
        <a:p>
          <a:r>
            <a:rPr lang="en-GB" dirty="0">
              <a:latin typeface="Berlin Sans FB" panose="020E0602020502020306" pitchFamily="34" charset="77"/>
            </a:rPr>
            <a:t>(I.I) </a:t>
          </a:r>
          <a:br>
            <a:rPr lang="en-GB" dirty="0">
              <a:latin typeface="Berlin Sans FB" panose="020E0602020502020306" pitchFamily="34" charset="77"/>
            </a:rPr>
          </a:br>
          <a:r>
            <a:rPr lang="en-GB" dirty="0">
              <a:latin typeface="Berlin Sans FB" panose="020E0602020502020306" pitchFamily="34" charset="77"/>
            </a:rPr>
            <a:t> Epochs</a:t>
          </a:r>
          <a:endParaRPr lang="en-DE" dirty="0">
            <a:latin typeface="Berlin Sans FB" panose="020E0602020502020306" pitchFamily="34" charset="77"/>
          </a:endParaRPr>
        </a:p>
      </dgm:t>
    </dgm:pt>
    <dgm:pt modelId="{8EC82863-532F-4747-8B73-C9DA627F7EC7}" type="parTrans" cxnId="{C1BAEDFA-06E8-3048-96F6-CB2CCA8FA39E}">
      <dgm:prSet/>
      <dgm:spPr/>
      <dgm:t>
        <a:bodyPr/>
        <a:lstStyle/>
        <a:p>
          <a:endParaRPr lang="en-GB">
            <a:latin typeface="Berlin Sans FB" panose="020E0602020502020306" pitchFamily="34" charset="77"/>
          </a:endParaRPr>
        </a:p>
      </dgm:t>
    </dgm:pt>
    <dgm:pt modelId="{1ACC5AA7-7285-634C-8455-10A55CCA5FC2}" type="sibTrans" cxnId="{C1BAEDFA-06E8-3048-96F6-CB2CCA8FA39E}">
      <dgm:prSet/>
      <dgm:spPr/>
      <dgm:t>
        <a:bodyPr/>
        <a:lstStyle/>
        <a:p>
          <a:endParaRPr lang="en-GB">
            <a:latin typeface="Berlin Sans FB" panose="020E0602020502020306" pitchFamily="34" charset="77"/>
          </a:endParaRPr>
        </a:p>
      </dgm:t>
    </dgm:pt>
    <dgm:pt modelId="{AFE462DB-FBD4-0846-BD5F-B75918BC4C05}">
      <dgm:prSet/>
      <dgm:spPr/>
      <dgm:t>
        <a:bodyPr/>
        <a:lstStyle/>
        <a:p>
          <a:r>
            <a:rPr lang="en-GB" dirty="0">
              <a:latin typeface="Berlin Sans FB" panose="020E0602020502020306" pitchFamily="34" charset="77"/>
            </a:rPr>
            <a:t>(I.II) </a:t>
          </a:r>
          <a:br>
            <a:rPr lang="en-GB" dirty="0">
              <a:latin typeface="Berlin Sans FB" panose="020E0602020502020306" pitchFamily="34" charset="77"/>
            </a:rPr>
          </a:br>
          <a:r>
            <a:rPr lang="en-GB" dirty="0">
              <a:latin typeface="Berlin Sans FB" panose="020E0602020502020306" pitchFamily="34" charset="77"/>
            </a:rPr>
            <a:t>Evoked Response Potentials</a:t>
          </a:r>
          <a:endParaRPr lang="en-DE" dirty="0">
            <a:latin typeface="Berlin Sans FB" panose="020E0602020502020306" pitchFamily="34" charset="77"/>
          </a:endParaRPr>
        </a:p>
      </dgm:t>
    </dgm:pt>
    <dgm:pt modelId="{B821E4FF-2DE3-7743-8DF2-D0972BBB41D9}" type="parTrans" cxnId="{27B63D97-650C-6049-81F6-7DCA3DED8DFC}">
      <dgm:prSet/>
      <dgm:spPr/>
      <dgm:t>
        <a:bodyPr/>
        <a:lstStyle/>
        <a:p>
          <a:endParaRPr lang="en-GB">
            <a:latin typeface="Berlin Sans FB" panose="020E0602020502020306" pitchFamily="34" charset="77"/>
          </a:endParaRPr>
        </a:p>
      </dgm:t>
    </dgm:pt>
    <dgm:pt modelId="{231482DA-177A-B54F-AD16-C40793812342}" type="sibTrans" cxnId="{27B63D97-650C-6049-81F6-7DCA3DED8DFC}">
      <dgm:prSet/>
      <dgm:spPr/>
      <dgm:t>
        <a:bodyPr/>
        <a:lstStyle/>
        <a:p>
          <a:endParaRPr lang="en-GB">
            <a:latin typeface="Berlin Sans FB" panose="020E0602020502020306" pitchFamily="34" charset="77"/>
          </a:endParaRPr>
        </a:p>
      </dgm:t>
    </dgm:pt>
    <dgm:pt modelId="{F9E66275-F20B-2442-9BF1-608FA36D4896}">
      <dgm:prSet/>
      <dgm:spPr/>
      <dgm:t>
        <a:bodyPr/>
        <a:lstStyle/>
        <a:p>
          <a:r>
            <a:rPr lang="en-GB" dirty="0">
              <a:latin typeface="Berlin Sans FB" panose="020E0602020502020306" pitchFamily="34" charset="77"/>
            </a:rPr>
            <a:t>(II)</a:t>
          </a:r>
          <a:br>
            <a:rPr lang="en-GB" dirty="0">
              <a:latin typeface="Berlin Sans FB" panose="020E0602020502020306" pitchFamily="34" charset="77"/>
            </a:rPr>
          </a:br>
          <a:r>
            <a:rPr lang="en-GB" dirty="0">
              <a:latin typeface="Berlin Sans FB" panose="020E0602020502020306" pitchFamily="34" charset="77"/>
            </a:rPr>
            <a:t>Training the GAN</a:t>
          </a:r>
          <a:endParaRPr lang="en-DE" dirty="0">
            <a:latin typeface="Berlin Sans FB" panose="020E0602020502020306" pitchFamily="34" charset="77"/>
          </a:endParaRPr>
        </a:p>
      </dgm:t>
    </dgm:pt>
    <dgm:pt modelId="{0A80CC7A-DF6D-7E43-AC11-BF8A361B9748}" type="parTrans" cxnId="{80B24317-F34D-BB4A-84C5-8FD6EEB2F930}">
      <dgm:prSet/>
      <dgm:spPr/>
      <dgm:t>
        <a:bodyPr/>
        <a:lstStyle/>
        <a:p>
          <a:endParaRPr lang="en-GB">
            <a:latin typeface="Berlin Sans FB" panose="020E0602020502020306" pitchFamily="34" charset="77"/>
          </a:endParaRPr>
        </a:p>
      </dgm:t>
    </dgm:pt>
    <dgm:pt modelId="{6085EF4E-97C6-DC4C-B559-ADC85B414AB2}" type="sibTrans" cxnId="{80B24317-F34D-BB4A-84C5-8FD6EEB2F930}">
      <dgm:prSet/>
      <dgm:spPr/>
      <dgm:t>
        <a:bodyPr/>
        <a:lstStyle/>
        <a:p>
          <a:endParaRPr lang="en-GB">
            <a:latin typeface="Berlin Sans FB" panose="020E0602020502020306" pitchFamily="34" charset="77"/>
          </a:endParaRPr>
        </a:p>
      </dgm:t>
    </dgm:pt>
    <dgm:pt modelId="{4834F64A-47BD-AE42-929E-44F14E5946E9}">
      <dgm:prSet/>
      <dgm:spPr/>
      <dgm:t>
        <a:bodyPr/>
        <a:lstStyle/>
        <a:p>
          <a:r>
            <a:rPr lang="en-GB" dirty="0">
              <a:latin typeface="Berlin Sans FB" panose="020E0602020502020306" pitchFamily="34" charset="77"/>
            </a:rPr>
            <a:t>(III)</a:t>
          </a:r>
        </a:p>
        <a:p>
          <a:r>
            <a:rPr lang="en-GB" dirty="0">
              <a:latin typeface="Berlin Sans FB" panose="020E0602020502020306" pitchFamily="34" charset="77"/>
            </a:rPr>
            <a:t>Evaluating the fake data</a:t>
          </a:r>
          <a:endParaRPr lang="en-DE" dirty="0">
            <a:latin typeface="Berlin Sans FB" panose="020E0602020502020306" pitchFamily="34" charset="77"/>
          </a:endParaRPr>
        </a:p>
      </dgm:t>
    </dgm:pt>
    <dgm:pt modelId="{D8E337EB-6385-A84C-B076-739A7AEA0374}" type="parTrans" cxnId="{DD05B745-C284-9440-AB0B-3AB289BCE575}">
      <dgm:prSet/>
      <dgm:spPr/>
      <dgm:t>
        <a:bodyPr/>
        <a:lstStyle/>
        <a:p>
          <a:endParaRPr lang="en-GB">
            <a:latin typeface="Berlin Sans FB" panose="020E0602020502020306" pitchFamily="34" charset="77"/>
          </a:endParaRPr>
        </a:p>
      </dgm:t>
    </dgm:pt>
    <dgm:pt modelId="{9168A93C-E8FB-144B-BAE1-B64F66F299EF}" type="sibTrans" cxnId="{DD05B745-C284-9440-AB0B-3AB289BCE575}">
      <dgm:prSet/>
      <dgm:spPr/>
      <dgm:t>
        <a:bodyPr/>
        <a:lstStyle/>
        <a:p>
          <a:endParaRPr lang="en-GB">
            <a:latin typeface="Berlin Sans FB" panose="020E0602020502020306" pitchFamily="34" charset="77"/>
          </a:endParaRPr>
        </a:p>
      </dgm:t>
    </dgm:pt>
    <dgm:pt modelId="{5E381998-7EF8-864B-9524-C9460AB79E90}">
      <dgm:prSet/>
      <dgm:spPr/>
      <dgm:t>
        <a:bodyPr/>
        <a:lstStyle/>
        <a:p>
          <a:r>
            <a:rPr lang="en-GB" dirty="0">
              <a:latin typeface="Berlin Sans FB" panose="020E0602020502020306" pitchFamily="34" charset="77"/>
            </a:rPr>
            <a:t>(III.I)</a:t>
          </a:r>
          <a:br>
            <a:rPr lang="en-GB" dirty="0">
              <a:latin typeface="Berlin Sans FB" panose="020E0602020502020306" pitchFamily="34" charset="77"/>
            </a:rPr>
          </a:br>
          <a:r>
            <a:rPr lang="en-GB" dirty="0">
              <a:latin typeface="Berlin Sans FB" panose="020E0602020502020306" pitchFamily="34" charset="77"/>
            </a:rPr>
            <a:t>Visual inspection</a:t>
          </a:r>
          <a:endParaRPr lang="en-DE" dirty="0">
            <a:latin typeface="Berlin Sans FB" panose="020E0602020502020306" pitchFamily="34" charset="77"/>
          </a:endParaRPr>
        </a:p>
      </dgm:t>
    </dgm:pt>
    <dgm:pt modelId="{51C48E1C-274A-6446-B856-F59BDC261EA3}" type="parTrans" cxnId="{399E0F9D-0D67-FB40-8F24-E3E8F5E4018F}">
      <dgm:prSet/>
      <dgm:spPr/>
      <dgm:t>
        <a:bodyPr/>
        <a:lstStyle/>
        <a:p>
          <a:endParaRPr lang="en-GB">
            <a:latin typeface="Berlin Sans FB" panose="020E0602020502020306" pitchFamily="34" charset="77"/>
          </a:endParaRPr>
        </a:p>
      </dgm:t>
    </dgm:pt>
    <dgm:pt modelId="{B57AF777-C33E-7244-8B5E-BD1D7A8928FA}" type="sibTrans" cxnId="{399E0F9D-0D67-FB40-8F24-E3E8F5E4018F}">
      <dgm:prSet/>
      <dgm:spPr/>
      <dgm:t>
        <a:bodyPr/>
        <a:lstStyle/>
        <a:p>
          <a:endParaRPr lang="en-GB">
            <a:latin typeface="Berlin Sans FB" panose="020E0602020502020306" pitchFamily="34" charset="77"/>
          </a:endParaRPr>
        </a:p>
      </dgm:t>
    </dgm:pt>
    <dgm:pt modelId="{E5B9C086-1AB0-A544-8DB1-B22F41695E37}">
      <dgm:prSet/>
      <dgm:spPr/>
      <dgm:t>
        <a:bodyPr/>
        <a:lstStyle/>
        <a:p>
          <a:r>
            <a:rPr lang="en-GB" dirty="0">
              <a:latin typeface="Berlin Sans FB" panose="020E0602020502020306" pitchFamily="34" charset="77"/>
            </a:rPr>
            <a:t>(III.II)</a:t>
          </a:r>
          <a:br>
            <a:rPr lang="en-GB" dirty="0">
              <a:latin typeface="Berlin Sans FB" panose="020E0602020502020306" pitchFamily="34" charset="77"/>
            </a:rPr>
          </a:br>
          <a:r>
            <a:rPr lang="en-GB" dirty="0">
              <a:latin typeface="Berlin Sans FB" panose="020E0602020502020306" pitchFamily="34" charset="77"/>
            </a:rPr>
            <a:t>Functional Connectivity</a:t>
          </a:r>
        </a:p>
      </dgm:t>
    </dgm:pt>
    <dgm:pt modelId="{7C873AF6-B71C-6743-BEE9-9DD2423D54BB}" type="parTrans" cxnId="{502959C9-6E14-6744-9017-11042D384EB7}">
      <dgm:prSet/>
      <dgm:spPr/>
      <dgm:t>
        <a:bodyPr/>
        <a:lstStyle/>
        <a:p>
          <a:endParaRPr lang="en-GB">
            <a:latin typeface="Berlin Sans FB" panose="020E0602020502020306" pitchFamily="34" charset="77"/>
          </a:endParaRPr>
        </a:p>
      </dgm:t>
    </dgm:pt>
    <dgm:pt modelId="{CD24C9AB-68BE-8B4C-A509-9ED700F73E30}" type="sibTrans" cxnId="{502959C9-6E14-6744-9017-11042D384EB7}">
      <dgm:prSet/>
      <dgm:spPr/>
      <dgm:t>
        <a:bodyPr/>
        <a:lstStyle/>
        <a:p>
          <a:endParaRPr lang="en-GB">
            <a:latin typeface="Berlin Sans FB" panose="020E0602020502020306" pitchFamily="34" charset="77"/>
          </a:endParaRPr>
        </a:p>
      </dgm:t>
    </dgm:pt>
    <dgm:pt modelId="{17C90F50-398B-6348-B2EF-A2B892BDE354}">
      <dgm:prSet/>
      <dgm:spPr/>
      <dgm:t>
        <a:bodyPr/>
        <a:lstStyle/>
        <a:p>
          <a:r>
            <a:rPr lang="en-GB" dirty="0">
              <a:latin typeface="Berlin Sans FB" panose="020E0602020502020306" pitchFamily="34" charset="77"/>
            </a:rPr>
            <a:t>(III.III)</a:t>
          </a:r>
          <a:br>
            <a:rPr lang="en-GB" dirty="0">
              <a:latin typeface="Berlin Sans FB" panose="020E0602020502020306" pitchFamily="34" charset="77"/>
            </a:rPr>
          </a:br>
          <a:r>
            <a:rPr lang="en-GB" dirty="0">
              <a:latin typeface="Berlin Sans FB" panose="020E0602020502020306" pitchFamily="34" charset="77"/>
            </a:rPr>
            <a:t>Post-hoc RNN classifier and regressor</a:t>
          </a:r>
          <a:endParaRPr lang="en-DE" dirty="0">
            <a:latin typeface="Berlin Sans FB" panose="020E0602020502020306" pitchFamily="34" charset="77"/>
          </a:endParaRPr>
        </a:p>
      </dgm:t>
    </dgm:pt>
    <dgm:pt modelId="{59FD95CB-330F-4446-A635-1DB1EC950A2F}" type="parTrans" cxnId="{80069AC8-75E6-5E40-8F7C-A082B1C9F293}">
      <dgm:prSet/>
      <dgm:spPr/>
      <dgm:t>
        <a:bodyPr/>
        <a:lstStyle/>
        <a:p>
          <a:endParaRPr lang="en-GB"/>
        </a:p>
      </dgm:t>
    </dgm:pt>
    <dgm:pt modelId="{8A2CD88A-8CAF-624C-ABDC-BEE5B459EA71}" type="sibTrans" cxnId="{80069AC8-75E6-5E40-8F7C-A082B1C9F293}">
      <dgm:prSet/>
      <dgm:spPr/>
      <dgm:t>
        <a:bodyPr/>
        <a:lstStyle/>
        <a:p>
          <a:endParaRPr lang="en-GB"/>
        </a:p>
      </dgm:t>
    </dgm:pt>
    <dgm:pt modelId="{3393977C-70DE-5B41-AA27-E5C07C754AFF}" type="pres">
      <dgm:prSet presAssocID="{F2A30D12-0E8C-9E4B-9165-0B41C9AB1B2D}" presName="Name0" presStyleCnt="0">
        <dgm:presLayoutVars>
          <dgm:chMax val="7"/>
          <dgm:dir/>
          <dgm:animOne val="branch"/>
        </dgm:presLayoutVars>
      </dgm:prSet>
      <dgm:spPr/>
    </dgm:pt>
    <dgm:pt modelId="{A1DAEA31-B292-3A4B-8189-187B84474D10}" type="pres">
      <dgm:prSet presAssocID="{4A69A488-F8E7-3342-B297-C6457000EF2A}" presName="parTx1" presStyleLbl="node1" presStyleIdx="0" presStyleCnt="3"/>
      <dgm:spPr/>
    </dgm:pt>
    <dgm:pt modelId="{59FA73CC-1D94-F14F-B7B2-AF01815B4E61}" type="pres">
      <dgm:prSet presAssocID="{4A69A488-F8E7-3342-B297-C6457000EF2A}" presName="spPre1" presStyleCnt="0"/>
      <dgm:spPr/>
    </dgm:pt>
    <dgm:pt modelId="{BACCBD7B-2E1D-FF4F-A661-68AECE1BB5D4}" type="pres">
      <dgm:prSet presAssocID="{4A69A488-F8E7-3342-B297-C6457000EF2A}" presName="chLin1" presStyleCnt="0"/>
      <dgm:spPr/>
    </dgm:pt>
    <dgm:pt modelId="{8F43B8B3-6803-2D40-A6C9-4F7D75E0B593}" type="pres">
      <dgm:prSet presAssocID="{8EC82863-532F-4747-8B73-C9DA627F7EC7}" presName="Name11" presStyleLbl="parChTrans1D1" presStyleIdx="0" presStyleCnt="14"/>
      <dgm:spPr/>
    </dgm:pt>
    <dgm:pt modelId="{C575BFA5-F96F-7043-8403-B24024ABAAC7}" type="pres">
      <dgm:prSet presAssocID="{8EC82863-532F-4747-8B73-C9DA627F7EC7}" presName="Name31" presStyleLbl="parChTrans1D1" presStyleIdx="1" presStyleCnt="14"/>
      <dgm:spPr/>
    </dgm:pt>
    <dgm:pt modelId="{D693ED37-94ED-4445-BDCB-18DD18A1C915}" type="pres">
      <dgm:prSet presAssocID="{4BECB8EC-D2EB-0142-ABFB-7D7EC4C13D04}" presName="txAndLines1" presStyleCnt="0"/>
      <dgm:spPr/>
    </dgm:pt>
    <dgm:pt modelId="{463A0F2E-A53E-2641-AC5C-06A534C253BA}" type="pres">
      <dgm:prSet presAssocID="{4BECB8EC-D2EB-0142-ABFB-7D7EC4C13D04}" presName="anchor1" presStyleCnt="0"/>
      <dgm:spPr/>
    </dgm:pt>
    <dgm:pt modelId="{AD9CB0CD-871C-F140-8753-C64FE578BD00}" type="pres">
      <dgm:prSet presAssocID="{4BECB8EC-D2EB-0142-ABFB-7D7EC4C13D04}" presName="backup1" presStyleCnt="0"/>
      <dgm:spPr/>
    </dgm:pt>
    <dgm:pt modelId="{0335046E-FBF8-0A4F-B8CD-F1BA412A9B91}" type="pres">
      <dgm:prSet presAssocID="{4BECB8EC-D2EB-0142-ABFB-7D7EC4C13D04}" presName="preLine1" presStyleLbl="parChTrans1D1" presStyleIdx="2" presStyleCnt="14"/>
      <dgm:spPr/>
    </dgm:pt>
    <dgm:pt modelId="{96277B84-3C53-F045-8B1E-992ADC2C6241}" type="pres">
      <dgm:prSet presAssocID="{4BECB8EC-D2EB-0142-ABFB-7D7EC4C13D04}" presName="desTx1" presStyleLbl="revTx" presStyleIdx="0" presStyleCnt="0">
        <dgm:presLayoutVars>
          <dgm:bulletEnabled val="1"/>
        </dgm:presLayoutVars>
      </dgm:prSet>
      <dgm:spPr/>
    </dgm:pt>
    <dgm:pt modelId="{ED940912-E539-9F49-B6BF-7D511ED00632}" type="pres">
      <dgm:prSet presAssocID="{4BECB8EC-D2EB-0142-ABFB-7D7EC4C13D04}" presName="postLine1" presStyleLbl="parChTrans1D1" presStyleIdx="3" presStyleCnt="14"/>
      <dgm:spPr/>
    </dgm:pt>
    <dgm:pt modelId="{564AD93C-4C4A-8A4D-A631-948AC9D00066}" type="pres">
      <dgm:prSet presAssocID="{B821E4FF-2DE3-7743-8DF2-D0972BBB41D9}" presName="Name11" presStyleLbl="parChTrans1D1" presStyleIdx="4" presStyleCnt="14"/>
      <dgm:spPr/>
    </dgm:pt>
    <dgm:pt modelId="{1B03C165-F357-0F41-83BD-DED9E6CC8CBC}" type="pres">
      <dgm:prSet presAssocID="{B821E4FF-2DE3-7743-8DF2-D0972BBB41D9}" presName="Name31" presStyleLbl="parChTrans1D1" presStyleIdx="5" presStyleCnt="14"/>
      <dgm:spPr/>
    </dgm:pt>
    <dgm:pt modelId="{A4F07392-20AA-D248-AD04-25E311CB1C1E}" type="pres">
      <dgm:prSet presAssocID="{AFE462DB-FBD4-0846-BD5F-B75918BC4C05}" presName="txAndLines1" presStyleCnt="0"/>
      <dgm:spPr/>
    </dgm:pt>
    <dgm:pt modelId="{7AE949BD-1A31-CC45-8C50-ABCD724CE41C}" type="pres">
      <dgm:prSet presAssocID="{AFE462DB-FBD4-0846-BD5F-B75918BC4C05}" presName="anchor1" presStyleCnt="0"/>
      <dgm:spPr/>
    </dgm:pt>
    <dgm:pt modelId="{CFE4E299-0E3E-CB44-A4CD-74EA0CE1E471}" type="pres">
      <dgm:prSet presAssocID="{AFE462DB-FBD4-0846-BD5F-B75918BC4C05}" presName="backup1" presStyleCnt="0"/>
      <dgm:spPr/>
    </dgm:pt>
    <dgm:pt modelId="{C2D1F2CE-3816-1042-874E-C6B2009AD2DA}" type="pres">
      <dgm:prSet presAssocID="{AFE462DB-FBD4-0846-BD5F-B75918BC4C05}" presName="preLine1" presStyleLbl="parChTrans1D1" presStyleIdx="6" presStyleCnt="14"/>
      <dgm:spPr/>
    </dgm:pt>
    <dgm:pt modelId="{4C6725AD-AEB9-6147-B041-829C7EC349C9}" type="pres">
      <dgm:prSet presAssocID="{AFE462DB-FBD4-0846-BD5F-B75918BC4C05}" presName="desTx1" presStyleLbl="revTx" presStyleIdx="0" presStyleCnt="0">
        <dgm:presLayoutVars>
          <dgm:bulletEnabled val="1"/>
        </dgm:presLayoutVars>
      </dgm:prSet>
      <dgm:spPr/>
    </dgm:pt>
    <dgm:pt modelId="{85D2169B-96F0-014B-9AF4-21AAEEAE46CD}" type="pres">
      <dgm:prSet presAssocID="{AFE462DB-FBD4-0846-BD5F-B75918BC4C05}" presName="postLine1" presStyleLbl="parChTrans1D1" presStyleIdx="7" presStyleCnt="14"/>
      <dgm:spPr/>
    </dgm:pt>
    <dgm:pt modelId="{F15E0916-37F1-4A4B-80A3-7E6D778B29E5}" type="pres">
      <dgm:prSet presAssocID="{4A69A488-F8E7-3342-B297-C6457000EF2A}" presName="spPost1" presStyleCnt="0"/>
      <dgm:spPr/>
    </dgm:pt>
    <dgm:pt modelId="{E09C300F-F8A9-5E48-A238-917492966456}" type="pres">
      <dgm:prSet presAssocID="{F9E66275-F20B-2442-9BF1-608FA36D4896}" presName="parTx2" presStyleLbl="node1" presStyleIdx="1" presStyleCnt="3"/>
      <dgm:spPr/>
    </dgm:pt>
    <dgm:pt modelId="{EC6947B0-E52F-CC42-9806-E2642224C2C7}" type="pres">
      <dgm:prSet presAssocID="{4834F64A-47BD-AE42-929E-44F14E5946E9}" presName="parTx3" presStyleLbl="node1" presStyleIdx="2" presStyleCnt="3"/>
      <dgm:spPr/>
    </dgm:pt>
    <dgm:pt modelId="{29989FAC-86C9-024B-A8C3-690EB5D0E895}" type="pres">
      <dgm:prSet presAssocID="{4834F64A-47BD-AE42-929E-44F14E5946E9}" presName="spPre3" presStyleCnt="0"/>
      <dgm:spPr/>
    </dgm:pt>
    <dgm:pt modelId="{A3C84C4B-8BE6-BC48-AEC5-F9C7E22F6124}" type="pres">
      <dgm:prSet presAssocID="{4834F64A-47BD-AE42-929E-44F14E5946E9}" presName="chLin3" presStyleCnt="0"/>
      <dgm:spPr/>
    </dgm:pt>
    <dgm:pt modelId="{C8776739-AB6C-D646-86E2-FA642B47BB90}" type="pres">
      <dgm:prSet presAssocID="{51C48E1C-274A-6446-B856-F59BDC261EA3}" presName="Name79" presStyleLbl="parChTrans1D1" presStyleIdx="8" presStyleCnt="14"/>
      <dgm:spPr/>
    </dgm:pt>
    <dgm:pt modelId="{B780D853-1462-7A47-846D-45EF3E40919B}" type="pres">
      <dgm:prSet presAssocID="{5E381998-7EF8-864B-9524-C9460AB79E90}" presName="txAndLines3" presStyleCnt="0"/>
      <dgm:spPr/>
    </dgm:pt>
    <dgm:pt modelId="{38BBDE10-DA07-AA4C-A764-64F9414B94E9}" type="pres">
      <dgm:prSet presAssocID="{5E381998-7EF8-864B-9524-C9460AB79E90}" presName="anchor3" presStyleCnt="0"/>
      <dgm:spPr/>
    </dgm:pt>
    <dgm:pt modelId="{33BAEF0B-17BD-B14F-A490-59C059FC91A8}" type="pres">
      <dgm:prSet presAssocID="{5E381998-7EF8-864B-9524-C9460AB79E90}" presName="backup3" presStyleCnt="0"/>
      <dgm:spPr/>
    </dgm:pt>
    <dgm:pt modelId="{0921D078-E838-414A-A8F2-A38F652AAB85}" type="pres">
      <dgm:prSet presAssocID="{5E381998-7EF8-864B-9524-C9460AB79E90}" presName="preLine3" presStyleLbl="parChTrans1D1" presStyleIdx="9" presStyleCnt="14"/>
      <dgm:spPr/>
    </dgm:pt>
    <dgm:pt modelId="{8333F9E7-0442-5E45-B201-DF5423ADEA39}" type="pres">
      <dgm:prSet presAssocID="{5E381998-7EF8-864B-9524-C9460AB79E90}" presName="desTx3" presStyleLbl="revTx" presStyleIdx="0" presStyleCnt="0">
        <dgm:presLayoutVars>
          <dgm:bulletEnabled val="1"/>
        </dgm:presLayoutVars>
      </dgm:prSet>
      <dgm:spPr/>
    </dgm:pt>
    <dgm:pt modelId="{27FDA72D-5FD3-E14A-9062-1C5F4C1480F7}" type="pres">
      <dgm:prSet presAssocID="{7C873AF6-B71C-6743-BEE9-9DD2423D54BB}" presName="Name79" presStyleLbl="parChTrans1D1" presStyleIdx="10" presStyleCnt="14"/>
      <dgm:spPr/>
    </dgm:pt>
    <dgm:pt modelId="{F4062A71-28FB-DB4C-AB9F-4FDB45333B20}" type="pres">
      <dgm:prSet presAssocID="{E5B9C086-1AB0-A544-8DB1-B22F41695E37}" presName="txAndLines3" presStyleCnt="0"/>
      <dgm:spPr/>
    </dgm:pt>
    <dgm:pt modelId="{DD7982BF-4376-1C44-BA99-EEA1C22E44E0}" type="pres">
      <dgm:prSet presAssocID="{E5B9C086-1AB0-A544-8DB1-B22F41695E37}" presName="anchor3" presStyleCnt="0"/>
      <dgm:spPr/>
    </dgm:pt>
    <dgm:pt modelId="{996976FB-619D-DF45-B893-4D0D77A6B16E}" type="pres">
      <dgm:prSet presAssocID="{E5B9C086-1AB0-A544-8DB1-B22F41695E37}" presName="backup3" presStyleCnt="0"/>
      <dgm:spPr/>
    </dgm:pt>
    <dgm:pt modelId="{5B4E32E6-B868-4F41-97DE-15432B230DEB}" type="pres">
      <dgm:prSet presAssocID="{E5B9C086-1AB0-A544-8DB1-B22F41695E37}" presName="preLine3" presStyleLbl="parChTrans1D1" presStyleIdx="11" presStyleCnt="14"/>
      <dgm:spPr/>
    </dgm:pt>
    <dgm:pt modelId="{EA21A656-B138-2E4C-86C3-C1039A428134}" type="pres">
      <dgm:prSet presAssocID="{E5B9C086-1AB0-A544-8DB1-B22F41695E37}" presName="desTx3" presStyleLbl="revTx" presStyleIdx="0" presStyleCnt="0">
        <dgm:presLayoutVars>
          <dgm:bulletEnabled val="1"/>
        </dgm:presLayoutVars>
      </dgm:prSet>
      <dgm:spPr/>
    </dgm:pt>
    <dgm:pt modelId="{073EB55C-3FA8-EC4C-BF04-0226612E954A}" type="pres">
      <dgm:prSet presAssocID="{59FD95CB-330F-4446-A635-1DB1EC950A2F}" presName="Name79" presStyleLbl="parChTrans1D1" presStyleIdx="12" presStyleCnt="14"/>
      <dgm:spPr/>
    </dgm:pt>
    <dgm:pt modelId="{B6BAE31C-07E2-A647-9A29-BCE6AB0734F9}" type="pres">
      <dgm:prSet presAssocID="{17C90F50-398B-6348-B2EF-A2B892BDE354}" presName="txAndLines3" presStyleCnt="0"/>
      <dgm:spPr/>
    </dgm:pt>
    <dgm:pt modelId="{499684F4-C80A-9E4F-BDBD-056D9DF7EF8B}" type="pres">
      <dgm:prSet presAssocID="{17C90F50-398B-6348-B2EF-A2B892BDE354}" presName="anchor3" presStyleCnt="0"/>
      <dgm:spPr/>
    </dgm:pt>
    <dgm:pt modelId="{BA4CB2DB-BB07-504E-BCFF-A93D93703687}" type="pres">
      <dgm:prSet presAssocID="{17C90F50-398B-6348-B2EF-A2B892BDE354}" presName="backup3" presStyleCnt="0"/>
      <dgm:spPr/>
    </dgm:pt>
    <dgm:pt modelId="{AF302B92-F827-5440-9ECD-8D94D8FDF5C5}" type="pres">
      <dgm:prSet presAssocID="{17C90F50-398B-6348-B2EF-A2B892BDE354}" presName="preLine3" presStyleLbl="parChTrans1D1" presStyleIdx="13" presStyleCnt="14"/>
      <dgm:spPr/>
    </dgm:pt>
    <dgm:pt modelId="{F83BC147-F84E-8449-B407-34D301C7856A}" type="pres">
      <dgm:prSet presAssocID="{17C90F50-398B-6348-B2EF-A2B892BDE354}" presName="desTx3" presStyleLbl="revTx" presStyleIdx="0" presStyleCnt="0">
        <dgm:presLayoutVars>
          <dgm:bulletEnabled val="1"/>
        </dgm:presLayoutVars>
      </dgm:prSet>
      <dgm:spPr/>
    </dgm:pt>
  </dgm:ptLst>
  <dgm:cxnLst>
    <dgm:cxn modelId="{F8FFDE10-9A67-6243-A905-A4EB75BF8921}" type="presOf" srcId="{F2A30D12-0E8C-9E4B-9165-0B41C9AB1B2D}" destId="{3393977C-70DE-5B41-AA27-E5C07C754AFF}" srcOrd="0" destOrd="0" presId="urn:microsoft.com/office/officeart/2009/3/layout/SubStepProcess"/>
    <dgm:cxn modelId="{80B24317-F34D-BB4A-84C5-8FD6EEB2F930}" srcId="{F2A30D12-0E8C-9E4B-9165-0B41C9AB1B2D}" destId="{F9E66275-F20B-2442-9BF1-608FA36D4896}" srcOrd="1" destOrd="0" parTransId="{0A80CC7A-DF6D-7E43-AC11-BF8A361B9748}" sibTransId="{6085EF4E-97C6-DC4C-B559-ADC85B414AB2}"/>
    <dgm:cxn modelId="{3E996020-DDCA-5247-AE80-07C3C9A541D3}" type="presOf" srcId="{4BECB8EC-D2EB-0142-ABFB-7D7EC4C13D04}" destId="{96277B84-3C53-F045-8B1E-992ADC2C6241}" srcOrd="0" destOrd="0" presId="urn:microsoft.com/office/officeart/2009/3/layout/SubStepProcess"/>
    <dgm:cxn modelId="{DD05B745-C284-9440-AB0B-3AB289BCE575}" srcId="{F2A30D12-0E8C-9E4B-9165-0B41C9AB1B2D}" destId="{4834F64A-47BD-AE42-929E-44F14E5946E9}" srcOrd="2" destOrd="0" parTransId="{D8E337EB-6385-A84C-B076-739A7AEA0374}" sibTransId="{9168A93C-E8FB-144B-BAE1-B64F66F299EF}"/>
    <dgm:cxn modelId="{00F8A646-BC79-D240-A126-9877E8AB7363}" type="presOf" srcId="{5E381998-7EF8-864B-9524-C9460AB79E90}" destId="{8333F9E7-0442-5E45-B201-DF5423ADEA39}" srcOrd="0" destOrd="0" presId="urn:microsoft.com/office/officeart/2009/3/layout/SubStepProcess"/>
    <dgm:cxn modelId="{7CAD3254-AD67-7845-958E-D1585B1B77A8}" type="presOf" srcId="{AFE462DB-FBD4-0846-BD5F-B75918BC4C05}" destId="{4C6725AD-AEB9-6147-B041-829C7EC349C9}" srcOrd="0" destOrd="0" presId="urn:microsoft.com/office/officeart/2009/3/layout/SubStepProcess"/>
    <dgm:cxn modelId="{B407C78A-E7B0-D948-ACC9-A10D96259C73}" type="presOf" srcId="{F9E66275-F20B-2442-9BF1-608FA36D4896}" destId="{E09C300F-F8A9-5E48-A238-917492966456}" srcOrd="0" destOrd="0" presId="urn:microsoft.com/office/officeart/2009/3/layout/SubStepProcess"/>
    <dgm:cxn modelId="{27B63D97-650C-6049-81F6-7DCA3DED8DFC}" srcId="{4A69A488-F8E7-3342-B297-C6457000EF2A}" destId="{AFE462DB-FBD4-0846-BD5F-B75918BC4C05}" srcOrd="1" destOrd="0" parTransId="{B821E4FF-2DE3-7743-8DF2-D0972BBB41D9}" sibTransId="{231482DA-177A-B54F-AD16-C40793812342}"/>
    <dgm:cxn modelId="{399E0F9D-0D67-FB40-8F24-E3E8F5E4018F}" srcId="{4834F64A-47BD-AE42-929E-44F14E5946E9}" destId="{5E381998-7EF8-864B-9524-C9460AB79E90}" srcOrd="0" destOrd="0" parTransId="{51C48E1C-274A-6446-B856-F59BDC261EA3}" sibTransId="{B57AF777-C33E-7244-8B5E-BD1D7A8928FA}"/>
    <dgm:cxn modelId="{DB91A7C0-0211-1741-B85B-A5E487FFEE46}" type="presOf" srcId="{4A69A488-F8E7-3342-B297-C6457000EF2A}" destId="{A1DAEA31-B292-3A4B-8189-187B84474D10}" srcOrd="0" destOrd="0" presId="urn:microsoft.com/office/officeart/2009/3/layout/SubStepProcess"/>
    <dgm:cxn modelId="{80069AC8-75E6-5E40-8F7C-A082B1C9F293}" srcId="{4834F64A-47BD-AE42-929E-44F14E5946E9}" destId="{17C90F50-398B-6348-B2EF-A2B892BDE354}" srcOrd="2" destOrd="0" parTransId="{59FD95CB-330F-4446-A635-1DB1EC950A2F}" sibTransId="{8A2CD88A-8CAF-624C-ABDC-BEE5B459EA71}"/>
    <dgm:cxn modelId="{502959C9-6E14-6744-9017-11042D384EB7}" srcId="{4834F64A-47BD-AE42-929E-44F14E5946E9}" destId="{E5B9C086-1AB0-A544-8DB1-B22F41695E37}" srcOrd="1" destOrd="0" parTransId="{7C873AF6-B71C-6743-BEE9-9DD2423D54BB}" sibTransId="{CD24C9AB-68BE-8B4C-A509-9ED700F73E30}"/>
    <dgm:cxn modelId="{ACAF92D7-BDF2-3846-9A6D-C8D93BBD4999}" srcId="{F2A30D12-0E8C-9E4B-9165-0B41C9AB1B2D}" destId="{4A69A488-F8E7-3342-B297-C6457000EF2A}" srcOrd="0" destOrd="0" parTransId="{7761CA15-C023-CF4B-9EEE-9ACFACFC35CE}" sibTransId="{F92C9F85-B353-0847-AD8F-504EC9FE636F}"/>
    <dgm:cxn modelId="{C0F060DA-6C78-EC4A-9E51-027BBA61E5D2}" type="presOf" srcId="{E5B9C086-1AB0-A544-8DB1-B22F41695E37}" destId="{EA21A656-B138-2E4C-86C3-C1039A428134}" srcOrd="0" destOrd="0" presId="urn:microsoft.com/office/officeart/2009/3/layout/SubStepProcess"/>
    <dgm:cxn modelId="{E0F517E8-E43B-C142-BC50-86BC299AA0EB}" type="presOf" srcId="{4834F64A-47BD-AE42-929E-44F14E5946E9}" destId="{EC6947B0-E52F-CC42-9806-E2642224C2C7}" srcOrd="0" destOrd="0" presId="urn:microsoft.com/office/officeart/2009/3/layout/SubStepProcess"/>
    <dgm:cxn modelId="{D9D57EFA-F0BE-774A-A54F-869FAA89E5D3}" type="presOf" srcId="{17C90F50-398B-6348-B2EF-A2B892BDE354}" destId="{F83BC147-F84E-8449-B407-34D301C7856A}" srcOrd="0" destOrd="0" presId="urn:microsoft.com/office/officeart/2009/3/layout/SubStepProcess"/>
    <dgm:cxn modelId="{C1BAEDFA-06E8-3048-96F6-CB2CCA8FA39E}" srcId="{4A69A488-F8E7-3342-B297-C6457000EF2A}" destId="{4BECB8EC-D2EB-0142-ABFB-7D7EC4C13D04}" srcOrd="0" destOrd="0" parTransId="{8EC82863-532F-4747-8B73-C9DA627F7EC7}" sibTransId="{1ACC5AA7-7285-634C-8455-10A55CCA5FC2}"/>
    <dgm:cxn modelId="{6C0DCD98-6BBE-E347-901E-E87FB6A6E847}" type="presParOf" srcId="{3393977C-70DE-5B41-AA27-E5C07C754AFF}" destId="{A1DAEA31-B292-3A4B-8189-187B84474D10}" srcOrd="0" destOrd="0" presId="urn:microsoft.com/office/officeart/2009/3/layout/SubStepProcess"/>
    <dgm:cxn modelId="{38A76079-12B1-324C-9B0F-3D91B1EDF689}" type="presParOf" srcId="{3393977C-70DE-5B41-AA27-E5C07C754AFF}" destId="{59FA73CC-1D94-F14F-B7B2-AF01815B4E61}" srcOrd="1" destOrd="0" presId="urn:microsoft.com/office/officeart/2009/3/layout/SubStepProcess"/>
    <dgm:cxn modelId="{70C553AD-0A20-8C47-914A-3D4C80B9624A}" type="presParOf" srcId="{3393977C-70DE-5B41-AA27-E5C07C754AFF}" destId="{BACCBD7B-2E1D-FF4F-A661-68AECE1BB5D4}" srcOrd="2" destOrd="0" presId="urn:microsoft.com/office/officeart/2009/3/layout/SubStepProcess"/>
    <dgm:cxn modelId="{396ADF5A-9C38-2D45-8319-C036CB950DAF}" type="presParOf" srcId="{BACCBD7B-2E1D-FF4F-A661-68AECE1BB5D4}" destId="{8F43B8B3-6803-2D40-A6C9-4F7D75E0B593}" srcOrd="0" destOrd="0" presId="urn:microsoft.com/office/officeart/2009/3/layout/SubStepProcess"/>
    <dgm:cxn modelId="{83CF51BD-3B99-F640-ABDD-B133B9435134}" type="presParOf" srcId="{BACCBD7B-2E1D-FF4F-A661-68AECE1BB5D4}" destId="{C575BFA5-F96F-7043-8403-B24024ABAAC7}" srcOrd="1" destOrd="0" presId="urn:microsoft.com/office/officeart/2009/3/layout/SubStepProcess"/>
    <dgm:cxn modelId="{1E3202DB-913C-6A44-923A-6FE09731A3B3}" type="presParOf" srcId="{BACCBD7B-2E1D-FF4F-A661-68AECE1BB5D4}" destId="{D693ED37-94ED-4445-BDCB-18DD18A1C915}" srcOrd="2" destOrd="0" presId="urn:microsoft.com/office/officeart/2009/3/layout/SubStepProcess"/>
    <dgm:cxn modelId="{D7916675-D134-A84C-89F0-C7B7182CEC5D}" type="presParOf" srcId="{D693ED37-94ED-4445-BDCB-18DD18A1C915}" destId="{463A0F2E-A53E-2641-AC5C-06A534C253BA}" srcOrd="0" destOrd="0" presId="urn:microsoft.com/office/officeart/2009/3/layout/SubStepProcess"/>
    <dgm:cxn modelId="{E09FCEA2-3913-1842-8816-9A6E1E221210}" type="presParOf" srcId="{D693ED37-94ED-4445-BDCB-18DD18A1C915}" destId="{AD9CB0CD-871C-F140-8753-C64FE578BD00}" srcOrd="1" destOrd="0" presId="urn:microsoft.com/office/officeart/2009/3/layout/SubStepProcess"/>
    <dgm:cxn modelId="{5C9C1EB1-0AA9-E64D-8B2F-A2A471344D3D}" type="presParOf" srcId="{D693ED37-94ED-4445-BDCB-18DD18A1C915}" destId="{0335046E-FBF8-0A4F-B8CD-F1BA412A9B91}" srcOrd="2" destOrd="0" presId="urn:microsoft.com/office/officeart/2009/3/layout/SubStepProcess"/>
    <dgm:cxn modelId="{BA07D934-10FE-AF48-B72B-5837340BED44}" type="presParOf" srcId="{D693ED37-94ED-4445-BDCB-18DD18A1C915}" destId="{96277B84-3C53-F045-8B1E-992ADC2C6241}" srcOrd="3" destOrd="0" presId="urn:microsoft.com/office/officeart/2009/3/layout/SubStepProcess"/>
    <dgm:cxn modelId="{D0A47AAB-A5A5-4444-B9BA-30AB70B0CA6F}" type="presParOf" srcId="{D693ED37-94ED-4445-BDCB-18DD18A1C915}" destId="{ED940912-E539-9F49-B6BF-7D511ED00632}" srcOrd="4" destOrd="0" presId="urn:microsoft.com/office/officeart/2009/3/layout/SubStepProcess"/>
    <dgm:cxn modelId="{426A285B-5532-4E4B-B44C-02E922AF682F}" type="presParOf" srcId="{BACCBD7B-2E1D-FF4F-A661-68AECE1BB5D4}" destId="{564AD93C-4C4A-8A4D-A631-948AC9D00066}" srcOrd="3" destOrd="0" presId="urn:microsoft.com/office/officeart/2009/3/layout/SubStepProcess"/>
    <dgm:cxn modelId="{9653964D-3134-E148-995A-F9BBE158724E}" type="presParOf" srcId="{BACCBD7B-2E1D-FF4F-A661-68AECE1BB5D4}" destId="{1B03C165-F357-0F41-83BD-DED9E6CC8CBC}" srcOrd="4" destOrd="0" presId="urn:microsoft.com/office/officeart/2009/3/layout/SubStepProcess"/>
    <dgm:cxn modelId="{D2441FF4-5362-A848-A9E1-6049B87F4ECD}" type="presParOf" srcId="{BACCBD7B-2E1D-FF4F-A661-68AECE1BB5D4}" destId="{A4F07392-20AA-D248-AD04-25E311CB1C1E}" srcOrd="5" destOrd="0" presId="urn:microsoft.com/office/officeart/2009/3/layout/SubStepProcess"/>
    <dgm:cxn modelId="{5CFE37CB-C792-4149-AE1D-B911FE2F2E6E}" type="presParOf" srcId="{A4F07392-20AA-D248-AD04-25E311CB1C1E}" destId="{7AE949BD-1A31-CC45-8C50-ABCD724CE41C}" srcOrd="0" destOrd="0" presId="urn:microsoft.com/office/officeart/2009/3/layout/SubStepProcess"/>
    <dgm:cxn modelId="{86DB9700-DEF4-E04C-889B-16895A03A8AE}" type="presParOf" srcId="{A4F07392-20AA-D248-AD04-25E311CB1C1E}" destId="{CFE4E299-0E3E-CB44-A4CD-74EA0CE1E471}" srcOrd="1" destOrd="0" presId="urn:microsoft.com/office/officeart/2009/3/layout/SubStepProcess"/>
    <dgm:cxn modelId="{BB777AF4-53AE-C640-A9BC-2B07C3920F3C}" type="presParOf" srcId="{A4F07392-20AA-D248-AD04-25E311CB1C1E}" destId="{C2D1F2CE-3816-1042-874E-C6B2009AD2DA}" srcOrd="2" destOrd="0" presId="urn:microsoft.com/office/officeart/2009/3/layout/SubStepProcess"/>
    <dgm:cxn modelId="{6415B5FC-57CC-344A-8A4C-E401F99DA616}" type="presParOf" srcId="{A4F07392-20AA-D248-AD04-25E311CB1C1E}" destId="{4C6725AD-AEB9-6147-B041-829C7EC349C9}" srcOrd="3" destOrd="0" presId="urn:microsoft.com/office/officeart/2009/3/layout/SubStepProcess"/>
    <dgm:cxn modelId="{5BEB84A1-53D7-6243-8ABF-32EDABA6B315}" type="presParOf" srcId="{A4F07392-20AA-D248-AD04-25E311CB1C1E}" destId="{85D2169B-96F0-014B-9AF4-21AAEEAE46CD}" srcOrd="4" destOrd="0" presId="urn:microsoft.com/office/officeart/2009/3/layout/SubStepProcess"/>
    <dgm:cxn modelId="{0A4305CC-A6AF-8E4D-94CC-927ADAA3E027}" type="presParOf" srcId="{3393977C-70DE-5B41-AA27-E5C07C754AFF}" destId="{F15E0916-37F1-4A4B-80A3-7E6D778B29E5}" srcOrd="3" destOrd="0" presId="urn:microsoft.com/office/officeart/2009/3/layout/SubStepProcess"/>
    <dgm:cxn modelId="{0F7E1F2C-ADDF-2942-97BC-0C32D838794D}" type="presParOf" srcId="{3393977C-70DE-5B41-AA27-E5C07C754AFF}" destId="{E09C300F-F8A9-5E48-A238-917492966456}" srcOrd="4" destOrd="0" presId="urn:microsoft.com/office/officeart/2009/3/layout/SubStepProcess"/>
    <dgm:cxn modelId="{E71B2D76-ADDB-3642-9555-BB9354AE8370}" type="presParOf" srcId="{3393977C-70DE-5B41-AA27-E5C07C754AFF}" destId="{EC6947B0-E52F-CC42-9806-E2642224C2C7}" srcOrd="5" destOrd="0" presId="urn:microsoft.com/office/officeart/2009/3/layout/SubStepProcess"/>
    <dgm:cxn modelId="{0BF675FD-68ED-5540-A337-74C63B3A1AF6}" type="presParOf" srcId="{3393977C-70DE-5B41-AA27-E5C07C754AFF}" destId="{29989FAC-86C9-024B-A8C3-690EB5D0E895}" srcOrd="6" destOrd="0" presId="urn:microsoft.com/office/officeart/2009/3/layout/SubStepProcess"/>
    <dgm:cxn modelId="{B2BC382B-2268-5F41-A50E-7957BA723CA6}" type="presParOf" srcId="{3393977C-70DE-5B41-AA27-E5C07C754AFF}" destId="{A3C84C4B-8BE6-BC48-AEC5-F9C7E22F6124}" srcOrd="7" destOrd="0" presId="urn:microsoft.com/office/officeart/2009/3/layout/SubStepProcess"/>
    <dgm:cxn modelId="{FB2F429E-470D-9B43-B751-B57568AD7B26}" type="presParOf" srcId="{A3C84C4B-8BE6-BC48-AEC5-F9C7E22F6124}" destId="{C8776739-AB6C-D646-86E2-FA642B47BB90}" srcOrd="0" destOrd="0" presId="urn:microsoft.com/office/officeart/2009/3/layout/SubStepProcess"/>
    <dgm:cxn modelId="{E3E195CD-BC9E-764B-A60E-3A978D9DF5A1}" type="presParOf" srcId="{A3C84C4B-8BE6-BC48-AEC5-F9C7E22F6124}" destId="{B780D853-1462-7A47-846D-45EF3E40919B}" srcOrd="1" destOrd="0" presId="urn:microsoft.com/office/officeart/2009/3/layout/SubStepProcess"/>
    <dgm:cxn modelId="{40862F17-D62F-1F48-8667-42426B26A70E}" type="presParOf" srcId="{B780D853-1462-7A47-846D-45EF3E40919B}" destId="{38BBDE10-DA07-AA4C-A764-64F9414B94E9}" srcOrd="0" destOrd="0" presId="urn:microsoft.com/office/officeart/2009/3/layout/SubStepProcess"/>
    <dgm:cxn modelId="{82CBCCB2-54D6-774C-B9C6-E98C54799C4E}" type="presParOf" srcId="{B780D853-1462-7A47-846D-45EF3E40919B}" destId="{33BAEF0B-17BD-B14F-A490-59C059FC91A8}" srcOrd="1" destOrd="0" presId="urn:microsoft.com/office/officeart/2009/3/layout/SubStepProcess"/>
    <dgm:cxn modelId="{E1032A67-4D8D-E14D-94DD-32CA5C58B932}" type="presParOf" srcId="{B780D853-1462-7A47-846D-45EF3E40919B}" destId="{0921D078-E838-414A-A8F2-A38F652AAB85}" srcOrd="2" destOrd="0" presId="urn:microsoft.com/office/officeart/2009/3/layout/SubStepProcess"/>
    <dgm:cxn modelId="{0D45E2FD-D752-E34B-8A95-242B51790D29}" type="presParOf" srcId="{B780D853-1462-7A47-846D-45EF3E40919B}" destId="{8333F9E7-0442-5E45-B201-DF5423ADEA39}" srcOrd="3" destOrd="0" presId="urn:microsoft.com/office/officeart/2009/3/layout/SubStepProcess"/>
    <dgm:cxn modelId="{47168F40-34B2-3849-A733-1236C211CCE1}" type="presParOf" srcId="{A3C84C4B-8BE6-BC48-AEC5-F9C7E22F6124}" destId="{27FDA72D-5FD3-E14A-9062-1C5F4C1480F7}" srcOrd="2" destOrd="0" presId="urn:microsoft.com/office/officeart/2009/3/layout/SubStepProcess"/>
    <dgm:cxn modelId="{C5DA9B81-33C9-4A4A-A807-CDDD14A88F43}" type="presParOf" srcId="{A3C84C4B-8BE6-BC48-AEC5-F9C7E22F6124}" destId="{F4062A71-28FB-DB4C-AB9F-4FDB45333B20}" srcOrd="3" destOrd="0" presId="urn:microsoft.com/office/officeart/2009/3/layout/SubStepProcess"/>
    <dgm:cxn modelId="{66DE79CD-372B-3844-8AEE-3D988F93BC9E}" type="presParOf" srcId="{F4062A71-28FB-DB4C-AB9F-4FDB45333B20}" destId="{DD7982BF-4376-1C44-BA99-EEA1C22E44E0}" srcOrd="0" destOrd="0" presId="urn:microsoft.com/office/officeart/2009/3/layout/SubStepProcess"/>
    <dgm:cxn modelId="{494FC835-150B-A543-922B-ED7634BDA54B}" type="presParOf" srcId="{F4062A71-28FB-DB4C-AB9F-4FDB45333B20}" destId="{996976FB-619D-DF45-B893-4D0D77A6B16E}" srcOrd="1" destOrd="0" presId="urn:microsoft.com/office/officeart/2009/3/layout/SubStepProcess"/>
    <dgm:cxn modelId="{54DCF443-F017-6F42-ADFA-62D054A4DD29}" type="presParOf" srcId="{F4062A71-28FB-DB4C-AB9F-4FDB45333B20}" destId="{5B4E32E6-B868-4F41-97DE-15432B230DEB}" srcOrd="2" destOrd="0" presId="urn:microsoft.com/office/officeart/2009/3/layout/SubStepProcess"/>
    <dgm:cxn modelId="{EC27A52A-723D-3341-A010-6C32D0249389}" type="presParOf" srcId="{F4062A71-28FB-DB4C-AB9F-4FDB45333B20}" destId="{EA21A656-B138-2E4C-86C3-C1039A428134}" srcOrd="3" destOrd="0" presId="urn:microsoft.com/office/officeart/2009/3/layout/SubStepProcess"/>
    <dgm:cxn modelId="{1FB5676D-F29F-7F47-84FE-7616848EA18C}" type="presParOf" srcId="{A3C84C4B-8BE6-BC48-AEC5-F9C7E22F6124}" destId="{073EB55C-3FA8-EC4C-BF04-0226612E954A}" srcOrd="4" destOrd="0" presId="urn:microsoft.com/office/officeart/2009/3/layout/SubStepProcess"/>
    <dgm:cxn modelId="{B1262662-2222-1B4F-AC40-55BEA909792D}" type="presParOf" srcId="{A3C84C4B-8BE6-BC48-AEC5-F9C7E22F6124}" destId="{B6BAE31C-07E2-A647-9A29-BCE6AB0734F9}" srcOrd="5" destOrd="0" presId="urn:microsoft.com/office/officeart/2009/3/layout/SubStepProcess"/>
    <dgm:cxn modelId="{CB78F569-0DBB-5E47-8F16-7EE8D4601417}" type="presParOf" srcId="{B6BAE31C-07E2-A647-9A29-BCE6AB0734F9}" destId="{499684F4-C80A-9E4F-BDBD-056D9DF7EF8B}" srcOrd="0" destOrd="0" presId="urn:microsoft.com/office/officeart/2009/3/layout/SubStepProcess"/>
    <dgm:cxn modelId="{E1249FE0-DFDC-4541-9193-8CDD3BFAA35E}" type="presParOf" srcId="{B6BAE31C-07E2-A647-9A29-BCE6AB0734F9}" destId="{BA4CB2DB-BB07-504E-BCFF-A93D93703687}" srcOrd="1" destOrd="0" presId="urn:microsoft.com/office/officeart/2009/3/layout/SubStepProcess"/>
    <dgm:cxn modelId="{8E7CB5A6-8B15-0C4B-B8B2-45EC74003DDC}" type="presParOf" srcId="{B6BAE31C-07E2-A647-9A29-BCE6AB0734F9}" destId="{AF302B92-F827-5440-9ECD-8D94D8FDF5C5}" srcOrd="2" destOrd="0" presId="urn:microsoft.com/office/officeart/2009/3/layout/SubStepProcess"/>
    <dgm:cxn modelId="{35D57360-ED07-4144-BE47-5D2607E9399D}" type="presParOf" srcId="{B6BAE31C-07E2-A647-9A29-BCE6AB0734F9}" destId="{F83BC147-F84E-8449-B407-34D301C7856A}"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C99CC-592E-D34E-9B5E-01F019E7FB43}">
      <dsp:nvSpPr>
        <dsp:cNvPr id="0" name=""/>
        <dsp:cNvSpPr/>
      </dsp:nvSpPr>
      <dsp:spPr>
        <a:xfrm>
          <a:off x="0" y="0"/>
          <a:ext cx="112363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9593A2-17CD-994B-B726-172ED95D37B3}">
      <dsp:nvSpPr>
        <dsp:cNvPr id="0" name=""/>
        <dsp:cNvSpPr/>
      </dsp:nvSpPr>
      <dsp:spPr>
        <a:xfrm>
          <a:off x="0" y="0"/>
          <a:ext cx="11236325" cy="104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Berlin Sans FB" panose="020E0602020502020306" pitchFamily="34" charset="77"/>
            </a:rPr>
            <a:t>The availability of big data plays a crucial part in facilitating the application of AI models across domains.</a:t>
          </a:r>
          <a:endParaRPr lang="en-DE" sz="1800" kern="1200" dirty="0">
            <a:latin typeface="Berlin Sans FB" panose="020E0602020502020306" pitchFamily="34" charset="77"/>
          </a:endParaRPr>
        </a:p>
      </dsp:txBody>
      <dsp:txXfrm>
        <a:off x="0" y="0"/>
        <a:ext cx="11236325" cy="1047750"/>
      </dsp:txXfrm>
    </dsp:sp>
    <dsp:sp modelId="{A72096AC-C66A-D74B-8581-D9FC86F8D4ED}">
      <dsp:nvSpPr>
        <dsp:cNvPr id="0" name=""/>
        <dsp:cNvSpPr/>
      </dsp:nvSpPr>
      <dsp:spPr>
        <a:xfrm>
          <a:off x="0" y="1047749"/>
          <a:ext cx="112363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BE4E29-3231-6E4A-A635-4B405B01164B}">
      <dsp:nvSpPr>
        <dsp:cNvPr id="0" name=""/>
        <dsp:cNvSpPr/>
      </dsp:nvSpPr>
      <dsp:spPr>
        <a:xfrm>
          <a:off x="0" y="1047750"/>
          <a:ext cx="11236325" cy="104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Berlin Sans FB" panose="020E0602020502020306" pitchFamily="34" charset="77"/>
            </a:rPr>
            <a:t>Acquiring such big datasets of neuroimaging is an expensive process, both in time and resources.</a:t>
          </a:r>
          <a:endParaRPr lang="en-DE" sz="1800" kern="1200" dirty="0">
            <a:latin typeface="Berlin Sans FB" panose="020E0602020502020306" pitchFamily="34" charset="77"/>
          </a:endParaRPr>
        </a:p>
      </dsp:txBody>
      <dsp:txXfrm>
        <a:off x="0" y="1047750"/>
        <a:ext cx="11236325" cy="1047750"/>
      </dsp:txXfrm>
    </dsp:sp>
    <dsp:sp modelId="{795C4303-0489-AB40-AE99-459DE0AF7597}">
      <dsp:nvSpPr>
        <dsp:cNvPr id="0" name=""/>
        <dsp:cNvSpPr/>
      </dsp:nvSpPr>
      <dsp:spPr>
        <a:xfrm>
          <a:off x="0" y="2095499"/>
          <a:ext cx="112363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C1FBCC-9A07-1B4A-AB6E-9561A05D96C6}">
      <dsp:nvSpPr>
        <dsp:cNvPr id="0" name=""/>
        <dsp:cNvSpPr/>
      </dsp:nvSpPr>
      <dsp:spPr>
        <a:xfrm>
          <a:off x="0" y="2095500"/>
          <a:ext cx="11236325" cy="104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Berlin Sans FB" panose="020E0602020502020306" pitchFamily="34" charset="77"/>
            </a:rPr>
            <a:t>As for data sharing, many restriction apply to protect the patients' privacy. Sometimes, the data is withheld for keeping a competitive advantage in research.</a:t>
          </a:r>
          <a:endParaRPr lang="en-DE" sz="1800" kern="1200" dirty="0">
            <a:latin typeface="Berlin Sans FB" panose="020E0602020502020306" pitchFamily="34" charset="77"/>
          </a:endParaRPr>
        </a:p>
      </dsp:txBody>
      <dsp:txXfrm>
        <a:off x="0" y="2095500"/>
        <a:ext cx="11236325" cy="1047750"/>
      </dsp:txXfrm>
    </dsp:sp>
    <dsp:sp modelId="{3E46F79E-CCD9-B044-94AD-BA0383331405}">
      <dsp:nvSpPr>
        <dsp:cNvPr id="0" name=""/>
        <dsp:cNvSpPr/>
      </dsp:nvSpPr>
      <dsp:spPr>
        <a:xfrm>
          <a:off x="0" y="3143250"/>
          <a:ext cx="112363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C2D21-EA91-DC48-A286-CDDA5D6BA9BF}">
      <dsp:nvSpPr>
        <dsp:cNvPr id="0" name=""/>
        <dsp:cNvSpPr/>
      </dsp:nvSpPr>
      <dsp:spPr>
        <a:xfrm>
          <a:off x="0" y="3143250"/>
          <a:ext cx="11236325" cy="104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latin typeface="Berlin Sans FB" panose="020E0602020502020306" pitchFamily="34" charset="77"/>
            </a:rPr>
            <a:t>Data augmentation comes in handy to make up for low sample sizes. Furthermore, Generative AI allows for generating</a:t>
          </a:r>
          <a:r>
            <a:rPr lang="en-DE" sz="1800" kern="1200" dirty="0">
              <a:latin typeface="Berlin Sans FB" panose="020E0602020502020306" pitchFamily="34" charset="77"/>
            </a:rPr>
            <a:t> an unlimited</a:t>
          </a:r>
          <a:r>
            <a:rPr lang="en-GB" sz="1800" kern="1200" dirty="0">
              <a:latin typeface="Berlin Sans FB" panose="020E0602020502020306" pitchFamily="34" charset="77"/>
            </a:rPr>
            <a:t> number of samples that may be indistinguishable from real data. </a:t>
          </a:r>
          <a:endParaRPr lang="en-DE" sz="1800" kern="1200" dirty="0">
            <a:latin typeface="Berlin Sans FB" panose="020E0602020502020306" pitchFamily="34" charset="77"/>
          </a:endParaRPr>
        </a:p>
      </dsp:txBody>
      <dsp:txXfrm>
        <a:off x="0" y="3143250"/>
        <a:ext cx="11236325" cy="1047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AEA31-B292-3A4B-8189-187B84474D10}">
      <dsp:nvSpPr>
        <dsp:cNvPr id="0" name=""/>
        <dsp:cNvSpPr/>
      </dsp:nvSpPr>
      <dsp:spPr>
        <a:xfrm>
          <a:off x="5618" y="1232495"/>
          <a:ext cx="1622827" cy="16228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Berlin Sans FB" panose="020E0602020502020306" pitchFamily="34" charset="77"/>
            </a:rPr>
            <a:t>(I)</a:t>
          </a:r>
          <a:br>
            <a:rPr lang="en-GB" sz="1600" kern="1200" dirty="0">
              <a:latin typeface="Berlin Sans FB" panose="020E0602020502020306" pitchFamily="34" charset="77"/>
            </a:rPr>
          </a:br>
          <a:r>
            <a:rPr lang="en-GB" sz="1600" kern="1200" dirty="0" err="1">
              <a:latin typeface="Berlin Sans FB" panose="020E0602020502020306" pitchFamily="34" charset="77"/>
            </a:rPr>
            <a:t>Preprocessing</a:t>
          </a:r>
          <a:r>
            <a:rPr lang="en-GB" sz="1600" kern="1200" dirty="0">
              <a:latin typeface="Berlin Sans FB" panose="020E0602020502020306" pitchFamily="34" charset="77"/>
            </a:rPr>
            <a:t> EEG data</a:t>
          </a:r>
          <a:endParaRPr lang="en-DE" sz="1600" kern="1200" dirty="0">
            <a:latin typeface="Berlin Sans FB" panose="020E0602020502020306" pitchFamily="34" charset="77"/>
          </a:endParaRPr>
        </a:p>
      </dsp:txBody>
      <dsp:txXfrm>
        <a:off x="243276" y="1470153"/>
        <a:ext cx="1147511" cy="1147511"/>
      </dsp:txXfrm>
    </dsp:sp>
    <dsp:sp modelId="{8F43B8B3-6803-2D40-A6C9-4F7D75E0B593}">
      <dsp:nvSpPr>
        <dsp:cNvPr id="0" name=""/>
        <dsp:cNvSpPr/>
      </dsp:nvSpPr>
      <dsp:spPr>
        <a:xfrm rot="19041445">
          <a:off x="1606557" y="1819959"/>
          <a:ext cx="530136" cy="0"/>
        </a:xfrm>
        <a:custGeom>
          <a:avLst/>
          <a:gdLst/>
          <a:ahLst/>
          <a:cxnLst/>
          <a:rect l="0" t="0" r="0" b="0"/>
          <a:pathLst>
            <a:path>
              <a:moveTo>
                <a:pt x="0" y="0"/>
              </a:moveTo>
              <a:lnTo>
                <a:pt x="53013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75BFA5-F96F-7043-8403-B24024ABAAC7}">
      <dsp:nvSpPr>
        <dsp:cNvPr id="0" name=""/>
        <dsp:cNvSpPr/>
      </dsp:nvSpPr>
      <dsp:spPr>
        <a:xfrm rot="13358555">
          <a:off x="3720938" y="1819959"/>
          <a:ext cx="530136" cy="0"/>
        </a:xfrm>
        <a:custGeom>
          <a:avLst/>
          <a:gdLst/>
          <a:ahLst/>
          <a:cxnLst/>
          <a:rect l="0" t="0" r="0" b="0"/>
          <a:pathLst>
            <a:path>
              <a:moveTo>
                <a:pt x="0" y="0"/>
              </a:moveTo>
              <a:lnTo>
                <a:pt x="53013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35046E-FBF8-0A4F-B8CD-F1BA412A9B91}">
      <dsp:nvSpPr>
        <dsp:cNvPr id="0" name=""/>
        <dsp:cNvSpPr/>
      </dsp:nvSpPr>
      <dsp:spPr>
        <a:xfrm>
          <a:off x="2066608" y="1640396"/>
          <a:ext cx="18968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277B84-3C53-F045-8B1E-992ADC2C6241}">
      <dsp:nvSpPr>
        <dsp:cNvPr id="0" name=""/>
        <dsp:cNvSpPr/>
      </dsp:nvSpPr>
      <dsp:spPr>
        <a:xfrm>
          <a:off x="2256294" y="1236882"/>
          <a:ext cx="1345044" cy="8070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Berlin Sans FB" panose="020E0602020502020306" pitchFamily="34" charset="77"/>
            </a:rPr>
            <a:t>(I.I) </a:t>
          </a:r>
          <a:br>
            <a:rPr lang="en-GB" sz="1200" kern="1200" dirty="0">
              <a:latin typeface="Berlin Sans FB" panose="020E0602020502020306" pitchFamily="34" charset="77"/>
            </a:rPr>
          </a:br>
          <a:r>
            <a:rPr lang="en-GB" sz="1200" kern="1200" dirty="0">
              <a:latin typeface="Berlin Sans FB" panose="020E0602020502020306" pitchFamily="34" charset="77"/>
            </a:rPr>
            <a:t> Epochs</a:t>
          </a:r>
          <a:endParaRPr lang="en-DE" sz="1200" kern="1200" dirty="0">
            <a:latin typeface="Berlin Sans FB" panose="020E0602020502020306" pitchFamily="34" charset="77"/>
          </a:endParaRPr>
        </a:p>
      </dsp:txBody>
      <dsp:txXfrm>
        <a:off x="2256294" y="1236882"/>
        <a:ext cx="1345044" cy="807026"/>
      </dsp:txXfrm>
    </dsp:sp>
    <dsp:sp modelId="{ED940912-E539-9F49-B6BF-7D511ED00632}">
      <dsp:nvSpPr>
        <dsp:cNvPr id="0" name=""/>
        <dsp:cNvSpPr/>
      </dsp:nvSpPr>
      <dsp:spPr>
        <a:xfrm>
          <a:off x="3601338" y="1640396"/>
          <a:ext cx="18968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4AD93C-4C4A-8A4D-A631-948AC9D00066}">
      <dsp:nvSpPr>
        <dsp:cNvPr id="0" name=""/>
        <dsp:cNvSpPr/>
      </dsp:nvSpPr>
      <dsp:spPr>
        <a:xfrm rot="2558555">
          <a:off x="1606557" y="2267859"/>
          <a:ext cx="530136" cy="0"/>
        </a:xfrm>
        <a:custGeom>
          <a:avLst/>
          <a:gdLst/>
          <a:ahLst/>
          <a:cxnLst/>
          <a:rect l="0" t="0" r="0" b="0"/>
          <a:pathLst>
            <a:path>
              <a:moveTo>
                <a:pt x="0" y="0"/>
              </a:moveTo>
              <a:lnTo>
                <a:pt x="53013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03C165-F357-0F41-83BD-DED9E6CC8CBC}">
      <dsp:nvSpPr>
        <dsp:cNvPr id="0" name=""/>
        <dsp:cNvSpPr/>
      </dsp:nvSpPr>
      <dsp:spPr>
        <a:xfrm rot="8241445">
          <a:off x="3720938" y="2267859"/>
          <a:ext cx="530136" cy="0"/>
        </a:xfrm>
        <a:custGeom>
          <a:avLst/>
          <a:gdLst/>
          <a:ahLst/>
          <a:cxnLst/>
          <a:rect l="0" t="0" r="0" b="0"/>
          <a:pathLst>
            <a:path>
              <a:moveTo>
                <a:pt x="0" y="0"/>
              </a:moveTo>
              <a:lnTo>
                <a:pt x="53013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D1F2CE-3816-1042-874E-C6B2009AD2DA}">
      <dsp:nvSpPr>
        <dsp:cNvPr id="0" name=""/>
        <dsp:cNvSpPr/>
      </dsp:nvSpPr>
      <dsp:spPr>
        <a:xfrm>
          <a:off x="2066608" y="2447422"/>
          <a:ext cx="18968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6725AD-AEB9-6147-B041-829C7EC349C9}">
      <dsp:nvSpPr>
        <dsp:cNvPr id="0" name=""/>
        <dsp:cNvSpPr/>
      </dsp:nvSpPr>
      <dsp:spPr>
        <a:xfrm>
          <a:off x="2256294" y="2043909"/>
          <a:ext cx="1345044" cy="8070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Berlin Sans FB" panose="020E0602020502020306" pitchFamily="34" charset="77"/>
            </a:rPr>
            <a:t>(I.II) </a:t>
          </a:r>
          <a:br>
            <a:rPr lang="en-GB" sz="1200" kern="1200" dirty="0">
              <a:latin typeface="Berlin Sans FB" panose="020E0602020502020306" pitchFamily="34" charset="77"/>
            </a:rPr>
          </a:br>
          <a:r>
            <a:rPr lang="en-GB" sz="1200" kern="1200" dirty="0">
              <a:latin typeface="Berlin Sans FB" panose="020E0602020502020306" pitchFamily="34" charset="77"/>
            </a:rPr>
            <a:t>Evoked Response Potentials</a:t>
          </a:r>
          <a:endParaRPr lang="en-DE" sz="1200" kern="1200" dirty="0">
            <a:latin typeface="Berlin Sans FB" panose="020E0602020502020306" pitchFamily="34" charset="77"/>
          </a:endParaRPr>
        </a:p>
      </dsp:txBody>
      <dsp:txXfrm>
        <a:off x="2256294" y="2043909"/>
        <a:ext cx="1345044" cy="807026"/>
      </dsp:txXfrm>
    </dsp:sp>
    <dsp:sp modelId="{85D2169B-96F0-014B-9AF4-21AAEEAE46CD}">
      <dsp:nvSpPr>
        <dsp:cNvPr id="0" name=""/>
        <dsp:cNvSpPr/>
      </dsp:nvSpPr>
      <dsp:spPr>
        <a:xfrm>
          <a:off x="3601338" y="2447422"/>
          <a:ext cx="18968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9C300F-F8A9-5E48-A238-917492966456}">
      <dsp:nvSpPr>
        <dsp:cNvPr id="0" name=""/>
        <dsp:cNvSpPr/>
      </dsp:nvSpPr>
      <dsp:spPr>
        <a:xfrm>
          <a:off x="4229187" y="1232495"/>
          <a:ext cx="1622827" cy="16228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Berlin Sans FB" panose="020E0602020502020306" pitchFamily="34" charset="77"/>
            </a:rPr>
            <a:t>(II)</a:t>
          </a:r>
          <a:br>
            <a:rPr lang="en-GB" sz="1600" kern="1200" dirty="0">
              <a:latin typeface="Berlin Sans FB" panose="020E0602020502020306" pitchFamily="34" charset="77"/>
            </a:rPr>
          </a:br>
          <a:r>
            <a:rPr lang="en-GB" sz="1600" kern="1200" dirty="0">
              <a:latin typeface="Berlin Sans FB" panose="020E0602020502020306" pitchFamily="34" charset="77"/>
            </a:rPr>
            <a:t>Training the GAN</a:t>
          </a:r>
          <a:endParaRPr lang="en-DE" sz="1600" kern="1200" dirty="0">
            <a:latin typeface="Berlin Sans FB" panose="020E0602020502020306" pitchFamily="34" charset="77"/>
          </a:endParaRPr>
        </a:p>
      </dsp:txBody>
      <dsp:txXfrm>
        <a:off x="4466845" y="1470153"/>
        <a:ext cx="1147511" cy="1147511"/>
      </dsp:txXfrm>
    </dsp:sp>
    <dsp:sp modelId="{EC6947B0-E52F-CC42-9806-E2642224C2C7}">
      <dsp:nvSpPr>
        <dsp:cNvPr id="0" name=""/>
        <dsp:cNvSpPr/>
      </dsp:nvSpPr>
      <dsp:spPr>
        <a:xfrm>
          <a:off x="5852014" y="1232495"/>
          <a:ext cx="1622827" cy="16228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Berlin Sans FB" panose="020E0602020502020306" pitchFamily="34" charset="77"/>
            </a:rPr>
            <a:t>(III)</a:t>
          </a:r>
        </a:p>
        <a:p>
          <a:pPr marL="0" lvl="0" indent="0" algn="ctr" defTabSz="711200">
            <a:lnSpc>
              <a:spcPct val="90000"/>
            </a:lnSpc>
            <a:spcBef>
              <a:spcPct val="0"/>
            </a:spcBef>
            <a:spcAft>
              <a:spcPct val="35000"/>
            </a:spcAft>
            <a:buNone/>
          </a:pPr>
          <a:r>
            <a:rPr lang="en-GB" sz="1600" kern="1200" dirty="0">
              <a:latin typeface="Berlin Sans FB" panose="020E0602020502020306" pitchFamily="34" charset="77"/>
            </a:rPr>
            <a:t>Evaluating the fake data</a:t>
          </a:r>
          <a:endParaRPr lang="en-DE" sz="1600" kern="1200" dirty="0">
            <a:latin typeface="Berlin Sans FB" panose="020E0602020502020306" pitchFamily="34" charset="77"/>
          </a:endParaRPr>
        </a:p>
      </dsp:txBody>
      <dsp:txXfrm>
        <a:off x="6089672" y="1470153"/>
        <a:ext cx="1147511" cy="1147511"/>
      </dsp:txXfrm>
    </dsp:sp>
    <dsp:sp modelId="{C8776739-AB6C-D646-86E2-FA642B47BB90}">
      <dsp:nvSpPr>
        <dsp:cNvPr id="0" name=""/>
        <dsp:cNvSpPr/>
      </dsp:nvSpPr>
      <dsp:spPr>
        <a:xfrm rot="19041445">
          <a:off x="7431066" y="1596009"/>
          <a:ext cx="1060273" cy="0"/>
        </a:xfrm>
        <a:custGeom>
          <a:avLst/>
          <a:gdLst/>
          <a:ahLst/>
          <a:cxnLst/>
          <a:rect l="0" t="0" r="0" b="0"/>
          <a:pathLst>
            <a:path>
              <a:moveTo>
                <a:pt x="0" y="0"/>
              </a:moveTo>
              <a:lnTo>
                <a:pt x="106027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21D078-E838-414A-A8F2-A38F652AAB85}">
      <dsp:nvSpPr>
        <dsp:cNvPr id="0" name=""/>
        <dsp:cNvSpPr/>
      </dsp:nvSpPr>
      <dsp:spPr>
        <a:xfrm>
          <a:off x="8351168" y="1236882"/>
          <a:ext cx="18968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33F9E7-0442-5E45-B201-DF5423ADEA39}">
      <dsp:nvSpPr>
        <dsp:cNvPr id="0" name=""/>
        <dsp:cNvSpPr/>
      </dsp:nvSpPr>
      <dsp:spPr>
        <a:xfrm>
          <a:off x="8540854" y="833369"/>
          <a:ext cx="1345044" cy="8070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Berlin Sans FB" panose="020E0602020502020306" pitchFamily="34" charset="77"/>
            </a:rPr>
            <a:t>(III.I)</a:t>
          </a:r>
          <a:br>
            <a:rPr lang="en-GB" sz="1200" kern="1200" dirty="0">
              <a:latin typeface="Berlin Sans FB" panose="020E0602020502020306" pitchFamily="34" charset="77"/>
            </a:rPr>
          </a:br>
          <a:r>
            <a:rPr lang="en-GB" sz="1200" kern="1200" dirty="0">
              <a:latin typeface="Berlin Sans FB" panose="020E0602020502020306" pitchFamily="34" charset="77"/>
            </a:rPr>
            <a:t>Visual inspection</a:t>
          </a:r>
          <a:endParaRPr lang="en-DE" sz="1200" kern="1200" dirty="0">
            <a:latin typeface="Berlin Sans FB" panose="020E0602020502020306" pitchFamily="34" charset="77"/>
          </a:endParaRPr>
        </a:p>
      </dsp:txBody>
      <dsp:txXfrm>
        <a:off x="8540854" y="833369"/>
        <a:ext cx="1345044" cy="807026"/>
      </dsp:txXfrm>
    </dsp:sp>
    <dsp:sp modelId="{27FDA72D-5FD3-E14A-9062-1C5F4C1480F7}">
      <dsp:nvSpPr>
        <dsp:cNvPr id="0" name=""/>
        <dsp:cNvSpPr/>
      </dsp:nvSpPr>
      <dsp:spPr>
        <a:xfrm>
          <a:off x="7571237" y="2043909"/>
          <a:ext cx="779930" cy="0"/>
        </a:xfrm>
        <a:custGeom>
          <a:avLst/>
          <a:gdLst/>
          <a:ahLst/>
          <a:cxnLst/>
          <a:rect l="0" t="0" r="0" b="0"/>
          <a:pathLst>
            <a:path>
              <a:moveTo>
                <a:pt x="0" y="0"/>
              </a:moveTo>
              <a:lnTo>
                <a:pt x="77993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4E32E6-B868-4F41-97DE-15432B230DEB}">
      <dsp:nvSpPr>
        <dsp:cNvPr id="0" name=""/>
        <dsp:cNvSpPr/>
      </dsp:nvSpPr>
      <dsp:spPr>
        <a:xfrm>
          <a:off x="8351168" y="2043909"/>
          <a:ext cx="18968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21A656-B138-2E4C-86C3-C1039A428134}">
      <dsp:nvSpPr>
        <dsp:cNvPr id="0" name=""/>
        <dsp:cNvSpPr/>
      </dsp:nvSpPr>
      <dsp:spPr>
        <a:xfrm>
          <a:off x="8540854" y="1640396"/>
          <a:ext cx="1345044" cy="8070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Berlin Sans FB" panose="020E0602020502020306" pitchFamily="34" charset="77"/>
            </a:rPr>
            <a:t>(III.II)</a:t>
          </a:r>
          <a:br>
            <a:rPr lang="en-GB" sz="1200" kern="1200" dirty="0">
              <a:latin typeface="Berlin Sans FB" panose="020E0602020502020306" pitchFamily="34" charset="77"/>
            </a:rPr>
          </a:br>
          <a:r>
            <a:rPr lang="en-GB" sz="1200" kern="1200" dirty="0">
              <a:latin typeface="Berlin Sans FB" panose="020E0602020502020306" pitchFamily="34" charset="77"/>
            </a:rPr>
            <a:t>Functional Connectivity</a:t>
          </a:r>
        </a:p>
      </dsp:txBody>
      <dsp:txXfrm>
        <a:off x="8540854" y="1640396"/>
        <a:ext cx="1345044" cy="807026"/>
      </dsp:txXfrm>
    </dsp:sp>
    <dsp:sp modelId="{073EB55C-3FA8-EC4C-BF04-0226612E954A}">
      <dsp:nvSpPr>
        <dsp:cNvPr id="0" name=""/>
        <dsp:cNvSpPr/>
      </dsp:nvSpPr>
      <dsp:spPr>
        <a:xfrm rot="2558555">
          <a:off x="7431066" y="2491809"/>
          <a:ext cx="1060273" cy="0"/>
        </a:xfrm>
        <a:custGeom>
          <a:avLst/>
          <a:gdLst/>
          <a:ahLst/>
          <a:cxnLst/>
          <a:rect l="0" t="0" r="0" b="0"/>
          <a:pathLst>
            <a:path>
              <a:moveTo>
                <a:pt x="0" y="0"/>
              </a:moveTo>
              <a:lnTo>
                <a:pt x="106027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302B92-F827-5440-9ECD-8D94D8FDF5C5}">
      <dsp:nvSpPr>
        <dsp:cNvPr id="0" name=""/>
        <dsp:cNvSpPr/>
      </dsp:nvSpPr>
      <dsp:spPr>
        <a:xfrm>
          <a:off x="8351168" y="2850936"/>
          <a:ext cx="18968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3BC147-F84E-8449-B407-34D301C7856A}">
      <dsp:nvSpPr>
        <dsp:cNvPr id="0" name=""/>
        <dsp:cNvSpPr/>
      </dsp:nvSpPr>
      <dsp:spPr>
        <a:xfrm>
          <a:off x="8540854" y="2447422"/>
          <a:ext cx="1345044" cy="8070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Berlin Sans FB" panose="020E0602020502020306" pitchFamily="34" charset="77"/>
            </a:rPr>
            <a:t>(III.III)</a:t>
          </a:r>
          <a:br>
            <a:rPr lang="en-GB" sz="1200" kern="1200" dirty="0">
              <a:latin typeface="Berlin Sans FB" panose="020E0602020502020306" pitchFamily="34" charset="77"/>
            </a:rPr>
          </a:br>
          <a:r>
            <a:rPr lang="en-GB" sz="1200" kern="1200" dirty="0">
              <a:latin typeface="Berlin Sans FB" panose="020E0602020502020306" pitchFamily="34" charset="77"/>
            </a:rPr>
            <a:t>Post-hoc RNN classifier and regressor</a:t>
          </a:r>
          <a:endParaRPr lang="en-DE" sz="1200" kern="1200" dirty="0">
            <a:latin typeface="Berlin Sans FB" panose="020E0602020502020306" pitchFamily="34" charset="77"/>
          </a:endParaRPr>
        </a:p>
      </dsp:txBody>
      <dsp:txXfrm>
        <a:off x="8540854" y="2447422"/>
        <a:ext cx="1345044" cy="80702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E1389CC-567B-462D-9606-5A6D48725E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32223E6-8DEC-4459-8B52-D06E9BD3DA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E9E86A-6679-4EC8-847C-9F954F45BF68}" type="datetimeFigureOut">
              <a:rPr lang="de-DE" smtClean="0"/>
              <a:t>07.06.24</a:t>
            </a:fld>
            <a:endParaRPr lang="de-DE"/>
          </a:p>
        </p:txBody>
      </p:sp>
      <p:sp>
        <p:nvSpPr>
          <p:cNvPr id="4" name="Fußzeilenplatzhalter 3">
            <a:extLst>
              <a:ext uri="{FF2B5EF4-FFF2-40B4-BE49-F238E27FC236}">
                <a16:creationId xmlns:a16="http://schemas.microsoft.com/office/drawing/2014/main" id="{DDE09F90-192B-4C21-A710-7EFC4BA93B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077B6243-ABD9-472E-9641-6E7B2B863D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48E8B7-5326-4A3E-8AE4-83D3CDA8A9FC}" type="slidenum">
              <a:rPr lang="de-DE" smtClean="0"/>
              <a:t>‹#›</a:t>
            </a:fld>
            <a:endParaRPr lang="de-DE"/>
          </a:p>
        </p:txBody>
      </p:sp>
    </p:spTree>
    <p:extLst>
      <p:ext uri="{BB962C8B-B14F-4D97-AF65-F5344CB8AC3E}">
        <p14:creationId xmlns:p14="http://schemas.microsoft.com/office/powerpoint/2010/main" val="94657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3C419-10E8-4216-A6CC-B7C8A23909AD}" type="datetimeFigureOut">
              <a:rPr lang="de-DE" smtClean="0"/>
              <a:t>07.06.24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6CAD1-FD47-46B0-9C16-1B81F4E690E0}" type="slidenum">
              <a:rPr lang="de-DE" smtClean="0"/>
              <a:t>‹#›</a:t>
            </a:fld>
            <a:endParaRPr lang="de-DE"/>
          </a:p>
        </p:txBody>
      </p:sp>
    </p:spTree>
    <p:extLst>
      <p:ext uri="{BB962C8B-B14F-4D97-AF65-F5344CB8AC3E}">
        <p14:creationId xmlns:p14="http://schemas.microsoft.com/office/powerpoint/2010/main" val="901325447"/>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8" name="Bild 9"/>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59693" y="5920791"/>
            <a:ext cx="1872337" cy="545340"/>
          </a:xfrm>
          <a:prstGeom prst="rect">
            <a:avLst/>
          </a:prstGeom>
        </p:spPr>
      </p:pic>
      <p:sp>
        <p:nvSpPr>
          <p:cNvPr id="13" name="Rechteck 12">
            <a:extLst>
              <a:ext uri="{FF2B5EF4-FFF2-40B4-BE49-F238E27FC236}">
                <a16:creationId xmlns:a16="http://schemas.microsoft.com/office/drawing/2014/main" id="{E713E3ED-78BF-4AEF-A5C2-46B7E751DB0E}"/>
              </a:ext>
            </a:extLst>
          </p:cNvPr>
          <p:cNvSpPr/>
          <p:nvPr userDrawn="1"/>
        </p:nvSpPr>
        <p:spPr>
          <a:xfrm>
            <a:off x="0" y="342000"/>
            <a:ext cx="12192000" cy="50672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2" name="Title 1"/>
          <p:cNvSpPr>
            <a:spLocks noGrp="1"/>
          </p:cNvSpPr>
          <p:nvPr>
            <p:ph type="ctrTitle" hasCustomPrompt="1"/>
          </p:nvPr>
        </p:nvSpPr>
        <p:spPr>
          <a:xfrm>
            <a:off x="731839" y="537344"/>
            <a:ext cx="10728323" cy="623404"/>
          </a:xfrm>
        </p:spPr>
        <p:txBody>
          <a:bodyPr anchor="t"/>
          <a:lstStyle>
            <a:lvl1pPr algn="l">
              <a:lnSpc>
                <a:spcPct val="114000"/>
              </a:lnSpc>
              <a:spcBef>
                <a:spcPts val="0"/>
              </a:spcBef>
              <a:defRPr sz="3200" spc="0" baseline="0">
                <a:solidFill>
                  <a:schemeClr val="bg1"/>
                </a:solidFill>
              </a:defRPr>
            </a:lvl1pPr>
          </a:lstStyle>
          <a:p>
            <a:r>
              <a:rPr lang="en-US" noProof="0" dirty="0"/>
              <a:t>Headline</a:t>
            </a:r>
          </a:p>
        </p:txBody>
      </p:sp>
      <p:sp>
        <p:nvSpPr>
          <p:cNvPr id="3" name="Subtitle 2"/>
          <p:cNvSpPr>
            <a:spLocks noGrp="1"/>
          </p:cNvSpPr>
          <p:nvPr>
            <p:ph type="subTitle" idx="1" hasCustomPrompt="1"/>
          </p:nvPr>
        </p:nvSpPr>
        <p:spPr>
          <a:xfrm>
            <a:off x="731837" y="2444192"/>
            <a:ext cx="10728325" cy="516756"/>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Date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7" y="1088740"/>
            <a:ext cx="10728325" cy="727162"/>
          </a:xfrm>
        </p:spPr>
        <p:txBody>
          <a:bodyPr/>
          <a:lstStyle>
            <a:lvl1pPr marL="0" indent="0">
              <a:lnSpc>
                <a:spcPct val="114000"/>
              </a:lnSpc>
              <a:spcBef>
                <a:spcPts val="0"/>
              </a:spcBef>
              <a:spcAft>
                <a:spcPts val="0"/>
              </a:spcAft>
              <a:buNone/>
              <a:defRPr sz="3200" b="1" cap="all" spc="0" baseline="0">
                <a:solidFill>
                  <a:schemeClr val="accent1"/>
                </a:solidFill>
              </a:defRPr>
            </a:lvl1pPr>
          </a:lstStyle>
          <a:p>
            <a:pPr lvl="0"/>
            <a:r>
              <a:rPr lang="en-US" noProof="0" dirty="0"/>
              <a:t>Subline</a:t>
            </a:r>
          </a:p>
        </p:txBody>
      </p:sp>
      <p:sp>
        <p:nvSpPr>
          <p:cNvPr id="5" name="Textplatzhalter 4">
            <a:extLst>
              <a:ext uri="{FF2B5EF4-FFF2-40B4-BE49-F238E27FC236}">
                <a16:creationId xmlns:a16="http://schemas.microsoft.com/office/drawing/2014/main" id="{57CEB1C7-3CEB-41C0-967D-A5811A09D937}"/>
              </a:ext>
            </a:extLst>
          </p:cNvPr>
          <p:cNvSpPr>
            <a:spLocks noGrp="1"/>
          </p:cNvSpPr>
          <p:nvPr>
            <p:ph type="body" sz="quarter" idx="13" hasCustomPrompt="1"/>
          </p:nvPr>
        </p:nvSpPr>
        <p:spPr>
          <a:xfrm>
            <a:off x="371620" y="6423285"/>
            <a:ext cx="2304000" cy="90000"/>
          </a:xfrm>
          <a:blipFill>
            <a:blip r:embed="rId3"/>
            <a:stretch>
              <a:fillRect/>
            </a:stretch>
          </a:blipFill>
        </p:spPr>
        <p:txBody>
          <a:bodyPr/>
          <a:lstStyle>
            <a:lvl1pPr marL="0" indent="0">
              <a:buNone/>
              <a:defRPr sz="200">
                <a:solidFill>
                  <a:schemeClr val="bg1"/>
                </a:solidFill>
              </a:defRPr>
            </a:lvl1pPr>
          </a:lstStyle>
          <a:p>
            <a:pPr lvl="0"/>
            <a:r>
              <a:rPr lang="en-US" noProof="0"/>
              <a:t> </a:t>
            </a:r>
          </a:p>
        </p:txBody>
      </p:sp>
      <p:pic>
        <p:nvPicPr>
          <p:cNvPr id="4" name="image2.jpg">
            <a:extLst>
              <a:ext uri="{FF2B5EF4-FFF2-40B4-BE49-F238E27FC236}">
                <a16:creationId xmlns:a16="http://schemas.microsoft.com/office/drawing/2014/main" id="{24728724-0E9E-A3AE-A568-12C913C5C86E}"/>
              </a:ext>
            </a:extLst>
          </p:cNvPr>
          <p:cNvPicPr/>
          <p:nvPr userDrawn="1"/>
        </p:nvPicPr>
        <p:blipFill>
          <a:blip r:embed="rId4">
            <a:alphaModFix amt="85000"/>
          </a:blip>
          <a:srcRect/>
          <a:stretch>
            <a:fillRect/>
          </a:stretch>
        </p:blipFill>
        <p:spPr>
          <a:xfrm>
            <a:off x="8322186" y="5841335"/>
            <a:ext cx="1476000" cy="612000"/>
          </a:xfrm>
          <a:prstGeom prst="rect">
            <a:avLst/>
          </a:prstGeom>
          <a:ln/>
        </p:spPr>
      </p:pic>
      <p:pic>
        <p:nvPicPr>
          <p:cNvPr id="6" name="image1.jpg">
            <a:extLst>
              <a:ext uri="{FF2B5EF4-FFF2-40B4-BE49-F238E27FC236}">
                <a16:creationId xmlns:a16="http://schemas.microsoft.com/office/drawing/2014/main" id="{89DB4AF4-6D90-654F-6ACD-7D5A23E24DF4}"/>
              </a:ext>
            </a:extLst>
          </p:cNvPr>
          <p:cNvPicPr/>
          <p:nvPr userDrawn="1"/>
        </p:nvPicPr>
        <p:blipFill>
          <a:blip r:embed="rId5">
            <a:alphaModFix amt="85000"/>
          </a:blip>
          <a:srcRect/>
          <a:stretch>
            <a:fillRect/>
          </a:stretch>
        </p:blipFill>
        <p:spPr>
          <a:xfrm>
            <a:off x="7376994" y="5725500"/>
            <a:ext cx="727200" cy="727836"/>
          </a:xfrm>
          <a:prstGeom prst="rect">
            <a:avLst/>
          </a:prstGeom>
          <a:ln/>
        </p:spPr>
      </p:pic>
      <p:pic>
        <p:nvPicPr>
          <p:cNvPr id="7" name="Shape 7">
            <a:extLst>
              <a:ext uri="{FF2B5EF4-FFF2-40B4-BE49-F238E27FC236}">
                <a16:creationId xmlns:a16="http://schemas.microsoft.com/office/drawing/2014/main" id="{59F996D9-A2C2-5047-B041-442EEE313E28}"/>
              </a:ext>
            </a:extLst>
          </p:cNvPr>
          <p:cNvPicPr preferRelativeResize="0"/>
          <p:nvPr userDrawn="1"/>
        </p:nvPicPr>
        <p:blipFill rotWithShape="1">
          <a:blip r:embed="rId6">
            <a:alphaModFix amt="85000"/>
          </a:blip>
          <a:srcRect/>
          <a:stretch/>
        </p:blipFill>
        <p:spPr>
          <a:xfrm>
            <a:off x="6124491" y="5725500"/>
            <a:ext cx="1034511" cy="727835"/>
          </a:xfrm>
          <a:prstGeom prst="rect">
            <a:avLst/>
          </a:prstGeom>
          <a:noFill/>
          <a:ln>
            <a:noFill/>
          </a:ln>
        </p:spPr>
      </p:pic>
    </p:spTree>
    <p:extLst>
      <p:ext uri="{BB962C8B-B14F-4D97-AF65-F5344CB8AC3E}">
        <p14:creationId xmlns:p14="http://schemas.microsoft.com/office/powerpoint/2010/main" val="4195520137"/>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el und Inhalt (kle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endParaRPr lang="en-US" noProof="0"/>
          </a:p>
        </p:txBody>
      </p:sp>
      <p:sp>
        <p:nvSpPr>
          <p:cNvPr id="3" name="Content Placeholder 2"/>
          <p:cNvSpPr>
            <a:spLocks noGrp="1"/>
          </p:cNvSpPr>
          <p:nvPr>
            <p:ph idx="1"/>
          </p:nvPr>
        </p:nvSpPr>
        <p:spPr>
          <a:xfrm>
            <a:off x="478367" y="1578311"/>
            <a:ext cx="11235267" cy="4190666"/>
          </a:xfrm>
        </p:spPr>
        <p:txBody>
          <a:bodyPr/>
          <a:lstStyle>
            <a:lvl1pPr marL="177815" indent="-177815">
              <a:defRPr sz="1800"/>
            </a:lvl1pPr>
            <a:lvl2pPr marL="361981" indent="-184166">
              <a:defRPr sz="1800"/>
            </a:lvl2pPr>
            <a:lvl3pPr marL="539796" indent="-177815">
              <a:defRPr sz="1800"/>
            </a:lvl3pPr>
            <a:lvl4pPr marL="717610" indent="-177815">
              <a:defRPr sz="1800"/>
            </a:lvl4pPr>
            <a:lvl5pPr marL="895425" indent="-177815">
              <a:defRPr sz="1800"/>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7" name="Textplatzhalter 10">
            <a:extLst>
              <a:ext uri="{FF2B5EF4-FFF2-40B4-BE49-F238E27FC236}">
                <a16:creationId xmlns:a16="http://schemas.microsoft.com/office/drawing/2014/main" id="{F86E38AD-6ACC-4BA6-A4EE-B3E932DD22EF}"/>
              </a:ext>
            </a:extLst>
          </p:cNvPr>
          <p:cNvSpPr>
            <a:spLocks noGrp="1"/>
          </p:cNvSpPr>
          <p:nvPr>
            <p:ph type="body" sz="quarter" idx="12" hasCustomPrompt="1"/>
          </p:nvPr>
        </p:nvSpPr>
        <p:spPr>
          <a:xfrm>
            <a:off x="478367" y="938786"/>
            <a:ext cx="11232896"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Tree>
    <p:extLst>
      <p:ext uri="{BB962C8B-B14F-4D97-AF65-F5344CB8AC3E}">
        <p14:creationId xmlns:p14="http://schemas.microsoft.com/office/powerpoint/2010/main" val="402029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noProof="0"/>
              <a:t>Titelmasterformat durch Klicken bearbeiten</a:t>
            </a:r>
            <a:endParaRPr lang="en-US" noProof="0"/>
          </a:p>
        </p:txBody>
      </p:sp>
      <p:sp>
        <p:nvSpPr>
          <p:cNvPr id="3" name="Content Placeholder 2"/>
          <p:cNvSpPr>
            <a:spLocks noGrp="1"/>
          </p:cNvSpPr>
          <p:nvPr>
            <p:ph idx="1"/>
          </p:nvPr>
        </p:nvSpPr>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1" name="Textplatzhalter 10">
            <a:extLst>
              <a:ext uri="{FF2B5EF4-FFF2-40B4-BE49-F238E27FC236}">
                <a16:creationId xmlns:a16="http://schemas.microsoft.com/office/drawing/2014/main" id="{1657B79E-8199-4451-A0F9-E82023AB3F0C}"/>
              </a:ext>
            </a:extLst>
          </p:cNvPr>
          <p:cNvSpPr>
            <a:spLocks noGrp="1"/>
          </p:cNvSpPr>
          <p:nvPr>
            <p:ph type="body" sz="quarter" idx="12" hasCustomPrompt="1"/>
          </p:nvPr>
        </p:nvSpPr>
        <p:spPr>
          <a:xfrm>
            <a:off x="478367" y="938786"/>
            <a:ext cx="11232896"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Tree>
    <p:extLst>
      <p:ext uri="{BB962C8B-B14F-4D97-AF65-F5344CB8AC3E}">
        <p14:creationId xmlns:p14="http://schemas.microsoft.com/office/powerpoint/2010/main" val="972770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noProof="0"/>
              <a:t>Titelmasterformat durch Klicken bearbeiten</a:t>
            </a:r>
            <a:endParaRPr lang="en-US" noProof="0"/>
          </a:p>
        </p:txBody>
      </p:sp>
      <p:sp>
        <p:nvSpPr>
          <p:cNvPr id="3" name="Content Placeholder 2"/>
          <p:cNvSpPr>
            <a:spLocks noGrp="1"/>
          </p:cNvSpPr>
          <p:nvPr>
            <p:ph idx="1"/>
          </p:nvPr>
        </p:nvSpPr>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1" name="Textplatzhalter 10">
            <a:extLst>
              <a:ext uri="{FF2B5EF4-FFF2-40B4-BE49-F238E27FC236}">
                <a16:creationId xmlns:a16="http://schemas.microsoft.com/office/drawing/2014/main" id="{1657B79E-8199-4451-A0F9-E82023AB3F0C}"/>
              </a:ext>
            </a:extLst>
          </p:cNvPr>
          <p:cNvSpPr>
            <a:spLocks noGrp="1"/>
          </p:cNvSpPr>
          <p:nvPr>
            <p:ph type="body" sz="quarter" idx="12" hasCustomPrompt="1"/>
          </p:nvPr>
        </p:nvSpPr>
        <p:spPr>
          <a:xfrm>
            <a:off x="478367" y="938786"/>
            <a:ext cx="11232896"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Tree>
    <p:extLst>
      <p:ext uri="{BB962C8B-B14F-4D97-AF65-F5344CB8AC3E}">
        <p14:creationId xmlns:p14="http://schemas.microsoft.com/office/powerpoint/2010/main" val="9722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noProof="0"/>
              <a:t>Titelmasterformat durch Klicken bearbeiten</a:t>
            </a:r>
            <a:endParaRPr lang="en-US" noProof="0"/>
          </a:p>
        </p:txBody>
      </p:sp>
      <p:sp>
        <p:nvSpPr>
          <p:cNvPr id="3" name="Content Placeholder 2"/>
          <p:cNvSpPr>
            <a:spLocks noGrp="1"/>
          </p:cNvSpPr>
          <p:nvPr>
            <p:ph idx="1"/>
          </p:nvPr>
        </p:nvSpPr>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1" name="Textplatzhalter 10">
            <a:extLst>
              <a:ext uri="{FF2B5EF4-FFF2-40B4-BE49-F238E27FC236}">
                <a16:creationId xmlns:a16="http://schemas.microsoft.com/office/drawing/2014/main" id="{1657B79E-8199-4451-A0F9-E82023AB3F0C}"/>
              </a:ext>
            </a:extLst>
          </p:cNvPr>
          <p:cNvSpPr>
            <a:spLocks noGrp="1"/>
          </p:cNvSpPr>
          <p:nvPr>
            <p:ph type="body" sz="quarter" idx="12" hasCustomPrompt="1"/>
          </p:nvPr>
        </p:nvSpPr>
        <p:spPr>
          <a:xfrm>
            <a:off x="478367" y="938786"/>
            <a:ext cx="11232896"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Tree>
    <p:extLst>
      <p:ext uri="{BB962C8B-B14F-4D97-AF65-F5344CB8AC3E}">
        <p14:creationId xmlns:p14="http://schemas.microsoft.com/office/powerpoint/2010/main" val="4088745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noProof="0"/>
              <a:t>Titelmasterformat durch Klicken bearbeiten</a:t>
            </a:r>
            <a:endParaRPr lang="en-US" noProof="0"/>
          </a:p>
        </p:txBody>
      </p:sp>
      <p:sp>
        <p:nvSpPr>
          <p:cNvPr id="3" name="Content Placeholder 2"/>
          <p:cNvSpPr>
            <a:spLocks noGrp="1"/>
          </p:cNvSpPr>
          <p:nvPr>
            <p:ph idx="1"/>
          </p:nvPr>
        </p:nvSpPr>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1" name="Textplatzhalter 10">
            <a:extLst>
              <a:ext uri="{FF2B5EF4-FFF2-40B4-BE49-F238E27FC236}">
                <a16:creationId xmlns:a16="http://schemas.microsoft.com/office/drawing/2014/main" id="{1657B79E-8199-4451-A0F9-E82023AB3F0C}"/>
              </a:ext>
            </a:extLst>
          </p:cNvPr>
          <p:cNvSpPr>
            <a:spLocks noGrp="1"/>
          </p:cNvSpPr>
          <p:nvPr>
            <p:ph type="body" sz="quarter" idx="12" hasCustomPrompt="1"/>
          </p:nvPr>
        </p:nvSpPr>
        <p:spPr>
          <a:xfrm>
            <a:off x="478367" y="938786"/>
            <a:ext cx="11232896"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Tree>
    <p:extLst>
      <p:ext uri="{BB962C8B-B14F-4D97-AF65-F5344CB8AC3E}">
        <p14:creationId xmlns:p14="http://schemas.microsoft.com/office/powerpoint/2010/main" val="3428415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noProof="0"/>
              <a:t>Titelmasterformat durch Klicken bearbeiten</a:t>
            </a:r>
            <a:endParaRPr lang="en-US" noProof="0"/>
          </a:p>
        </p:txBody>
      </p:sp>
      <p:sp>
        <p:nvSpPr>
          <p:cNvPr id="3" name="Content Placeholder 2"/>
          <p:cNvSpPr>
            <a:spLocks noGrp="1"/>
          </p:cNvSpPr>
          <p:nvPr>
            <p:ph idx="1"/>
          </p:nvPr>
        </p:nvSpPr>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1" name="Textplatzhalter 10">
            <a:extLst>
              <a:ext uri="{FF2B5EF4-FFF2-40B4-BE49-F238E27FC236}">
                <a16:creationId xmlns:a16="http://schemas.microsoft.com/office/drawing/2014/main" id="{1657B79E-8199-4451-A0F9-E82023AB3F0C}"/>
              </a:ext>
            </a:extLst>
          </p:cNvPr>
          <p:cNvSpPr>
            <a:spLocks noGrp="1"/>
          </p:cNvSpPr>
          <p:nvPr>
            <p:ph type="body" sz="quarter" idx="12" hasCustomPrompt="1"/>
          </p:nvPr>
        </p:nvSpPr>
        <p:spPr>
          <a:xfrm>
            <a:off x="478367" y="938786"/>
            <a:ext cx="11232896"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Tree>
    <p:extLst>
      <p:ext uri="{BB962C8B-B14F-4D97-AF65-F5344CB8AC3E}">
        <p14:creationId xmlns:p14="http://schemas.microsoft.com/office/powerpoint/2010/main" val="2821081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noProof="0"/>
              <a:t>Titelmasterformat durch Klicken bearbeiten</a:t>
            </a:r>
            <a:endParaRPr lang="en-US" noProof="0"/>
          </a:p>
        </p:txBody>
      </p:sp>
      <p:sp>
        <p:nvSpPr>
          <p:cNvPr id="3" name="Content Placeholder 2"/>
          <p:cNvSpPr>
            <a:spLocks noGrp="1"/>
          </p:cNvSpPr>
          <p:nvPr>
            <p:ph idx="1"/>
          </p:nvPr>
        </p:nvSpPr>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1" name="Textplatzhalter 10">
            <a:extLst>
              <a:ext uri="{FF2B5EF4-FFF2-40B4-BE49-F238E27FC236}">
                <a16:creationId xmlns:a16="http://schemas.microsoft.com/office/drawing/2014/main" id="{1657B79E-8199-4451-A0F9-E82023AB3F0C}"/>
              </a:ext>
            </a:extLst>
          </p:cNvPr>
          <p:cNvSpPr>
            <a:spLocks noGrp="1"/>
          </p:cNvSpPr>
          <p:nvPr>
            <p:ph type="body" sz="quarter" idx="12" hasCustomPrompt="1"/>
          </p:nvPr>
        </p:nvSpPr>
        <p:spPr>
          <a:xfrm>
            <a:off x="478367" y="938786"/>
            <a:ext cx="11232896"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Tree>
    <p:extLst>
      <p:ext uri="{BB962C8B-B14F-4D97-AF65-F5344CB8AC3E}">
        <p14:creationId xmlns:p14="http://schemas.microsoft.com/office/powerpoint/2010/main" val="2621458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noProof="0"/>
              <a:t>Titelmasterformat durch Klicken bearbeiten</a:t>
            </a:r>
            <a:endParaRPr lang="en-US" noProof="0"/>
          </a:p>
        </p:txBody>
      </p:sp>
      <p:sp>
        <p:nvSpPr>
          <p:cNvPr id="3" name="Content Placeholder 2"/>
          <p:cNvSpPr>
            <a:spLocks noGrp="1"/>
          </p:cNvSpPr>
          <p:nvPr>
            <p:ph idx="1"/>
          </p:nvPr>
        </p:nvSpPr>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1" name="Textplatzhalter 10">
            <a:extLst>
              <a:ext uri="{FF2B5EF4-FFF2-40B4-BE49-F238E27FC236}">
                <a16:creationId xmlns:a16="http://schemas.microsoft.com/office/drawing/2014/main" id="{1657B79E-8199-4451-A0F9-E82023AB3F0C}"/>
              </a:ext>
            </a:extLst>
          </p:cNvPr>
          <p:cNvSpPr>
            <a:spLocks noGrp="1"/>
          </p:cNvSpPr>
          <p:nvPr>
            <p:ph type="body" sz="quarter" idx="12" hasCustomPrompt="1"/>
          </p:nvPr>
        </p:nvSpPr>
        <p:spPr>
          <a:xfrm>
            <a:off x="478367" y="938786"/>
            <a:ext cx="11232896"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Tree>
    <p:extLst>
      <p:ext uri="{BB962C8B-B14F-4D97-AF65-F5344CB8AC3E}">
        <p14:creationId xmlns:p14="http://schemas.microsoft.com/office/powerpoint/2010/main" val="2243388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noProof="0"/>
              <a:t>Titelmasterformat durch Klicken bearbeiten</a:t>
            </a:r>
            <a:endParaRPr lang="en-US" noProof="0"/>
          </a:p>
        </p:txBody>
      </p:sp>
      <p:sp>
        <p:nvSpPr>
          <p:cNvPr id="3" name="Content Placeholder 2"/>
          <p:cNvSpPr>
            <a:spLocks noGrp="1"/>
          </p:cNvSpPr>
          <p:nvPr>
            <p:ph idx="1"/>
          </p:nvPr>
        </p:nvSpPr>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1" name="Textplatzhalter 10">
            <a:extLst>
              <a:ext uri="{FF2B5EF4-FFF2-40B4-BE49-F238E27FC236}">
                <a16:creationId xmlns:a16="http://schemas.microsoft.com/office/drawing/2014/main" id="{1657B79E-8199-4451-A0F9-E82023AB3F0C}"/>
              </a:ext>
            </a:extLst>
          </p:cNvPr>
          <p:cNvSpPr>
            <a:spLocks noGrp="1"/>
          </p:cNvSpPr>
          <p:nvPr>
            <p:ph type="body" sz="quarter" idx="12" hasCustomPrompt="1"/>
          </p:nvPr>
        </p:nvSpPr>
        <p:spPr>
          <a:xfrm>
            <a:off x="478367" y="938786"/>
            <a:ext cx="11232896"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Tree>
    <p:extLst>
      <p:ext uri="{BB962C8B-B14F-4D97-AF65-F5344CB8AC3E}">
        <p14:creationId xmlns:p14="http://schemas.microsoft.com/office/powerpoint/2010/main" val="3924146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noProof="0"/>
              <a:t>Titelmasterformat durch Klicken bearbeiten</a:t>
            </a:r>
            <a:endParaRPr lang="en-US" noProof="0"/>
          </a:p>
        </p:txBody>
      </p:sp>
      <p:sp>
        <p:nvSpPr>
          <p:cNvPr id="3" name="Content Placeholder 2"/>
          <p:cNvSpPr>
            <a:spLocks noGrp="1"/>
          </p:cNvSpPr>
          <p:nvPr>
            <p:ph idx="1"/>
          </p:nvPr>
        </p:nvSpPr>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1" name="Textplatzhalter 10">
            <a:extLst>
              <a:ext uri="{FF2B5EF4-FFF2-40B4-BE49-F238E27FC236}">
                <a16:creationId xmlns:a16="http://schemas.microsoft.com/office/drawing/2014/main" id="{1657B79E-8199-4451-A0F9-E82023AB3F0C}"/>
              </a:ext>
            </a:extLst>
          </p:cNvPr>
          <p:cNvSpPr>
            <a:spLocks noGrp="1"/>
          </p:cNvSpPr>
          <p:nvPr>
            <p:ph type="body" sz="quarter" idx="12" hasCustomPrompt="1"/>
          </p:nvPr>
        </p:nvSpPr>
        <p:spPr>
          <a:xfrm>
            <a:off x="478367" y="938786"/>
            <a:ext cx="11232896"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Tree>
    <p:extLst>
      <p:ext uri="{BB962C8B-B14F-4D97-AF65-F5344CB8AC3E}">
        <p14:creationId xmlns:p14="http://schemas.microsoft.com/office/powerpoint/2010/main" val="426172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2">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713E3ED-78BF-4AEF-A5C2-46B7E751DB0E}"/>
              </a:ext>
            </a:extLst>
          </p:cNvPr>
          <p:cNvSpPr/>
          <p:nvPr userDrawn="1"/>
        </p:nvSpPr>
        <p:spPr>
          <a:xfrm>
            <a:off x="0" y="342000"/>
            <a:ext cx="12192000" cy="50672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2" name="Title 1"/>
          <p:cNvSpPr>
            <a:spLocks noGrp="1"/>
          </p:cNvSpPr>
          <p:nvPr>
            <p:ph type="ctrTitle" hasCustomPrompt="1"/>
          </p:nvPr>
        </p:nvSpPr>
        <p:spPr>
          <a:xfrm>
            <a:off x="731839" y="537344"/>
            <a:ext cx="10728323" cy="623404"/>
          </a:xfrm>
        </p:spPr>
        <p:txBody>
          <a:bodyPr anchor="t"/>
          <a:lstStyle>
            <a:lvl1pPr algn="l">
              <a:lnSpc>
                <a:spcPct val="114000"/>
              </a:lnSpc>
              <a:spcBef>
                <a:spcPts val="0"/>
              </a:spcBef>
              <a:defRPr sz="3200" spc="0" baseline="0">
                <a:solidFill>
                  <a:schemeClr val="bg1"/>
                </a:solidFill>
              </a:defRPr>
            </a:lvl1pPr>
          </a:lstStyle>
          <a:p>
            <a:r>
              <a:rPr lang="en-US" noProof="0" dirty="0"/>
              <a:t>Headline</a:t>
            </a:r>
          </a:p>
        </p:txBody>
      </p:sp>
      <p:sp>
        <p:nvSpPr>
          <p:cNvPr id="3" name="Subtitle 2"/>
          <p:cNvSpPr>
            <a:spLocks noGrp="1"/>
          </p:cNvSpPr>
          <p:nvPr>
            <p:ph type="subTitle" idx="1" hasCustomPrompt="1"/>
          </p:nvPr>
        </p:nvSpPr>
        <p:spPr>
          <a:xfrm>
            <a:off x="731838" y="2660216"/>
            <a:ext cx="10728324" cy="516756"/>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Date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8" y="1124744"/>
            <a:ext cx="10728325" cy="1361802"/>
          </a:xfrm>
        </p:spPr>
        <p:txBody>
          <a:bodyPr/>
          <a:lstStyle>
            <a:lvl1pPr marL="0" indent="0">
              <a:lnSpc>
                <a:spcPct val="114000"/>
              </a:lnSpc>
              <a:spcBef>
                <a:spcPts val="0"/>
              </a:spcBef>
              <a:spcAft>
                <a:spcPts val="0"/>
              </a:spcAft>
              <a:buNone/>
              <a:defRPr sz="1800" b="1" cap="none" spc="0" baseline="0">
                <a:solidFill>
                  <a:schemeClr val="accent1"/>
                </a:solidFill>
              </a:defRPr>
            </a:lvl1pPr>
          </a:lstStyle>
          <a:p>
            <a:pPr lvl="0"/>
            <a:r>
              <a:rPr lang="en-US" noProof="0" dirty="0"/>
              <a:t>Subline</a:t>
            </a:r>
          </a:p>
        </p:txBody>
      </p:sp>
      <p:sp>
        <p:nvSpPr>
          <p:cNvPr id="10" name="Textplatzhalter 4">
            <a:extLst>
              <a:ext uri="{FF2B5EF4-FFF2-40B4-BE49-F238E27FC236}">
                <a16:creationId xmlns:a16="http://schemas.microsoft.com/office/drawing/2014/main" id="{7390AF7B-9835-4AEF-ADBF-224AF53FB41E}"/>
              </a:ext>
            </a:extLst>
          </p:cNvPr>
          <p:cNvSpPr>
            <a:spLocks noGrp="1"/>
          </p:cNvSpPr>
          <p:nvPr>
            <p:ph type="body" sz="quarter" idx="13" hasCustomPrompt="1"/>
          </p:nvPr>
        </p:nvSpPr>
        <p:spPr>
          <a:xfrm>
            <a:off x="371620" y="6423285"/>
            <a:ext cx="2304000" cy="90000"/>
          </a:xfrm>
          <a:blipFill>
            <a:blip r:embed="rId2"/>
            <a:stretch>
              <a:fillRect/>
            </a:stretch>
          </a:blipFill>
        </p:spPr>
        <p:txBody>
          <a:bodyPr vert="horz" lIns="0" tIns="0" rIns="0" bIns="0" rtlCol="0" anchor="t" anchorCtr="0">
            <a:noAutofit/>
          </a:bodyPr>
          <a:lstStyle>
            <a:lvl1pPr>
              <a:defRPr lang="de-DE" sz="200" dirty="0">
                <a:solidFill>
                  <a:schemeClr val="bg1"/>
                </a:solidFill>
              </a:defRPr>
            </a:lvl1pPr>
          </a:lstStyle>
          <a:p>
            <a:pPr marL="0" lvl="0" indent="0">
              <a:buNone/>
            </a:pPr>
            <a:r>
              <a:rPr lang="en-US" noProof="0"/>
              <a:t> </a:t>
            </a:r>
          </a:p>
        </p:txBody>
      </p:sp>
      <p:pic>
        <p:nvPicPr>
          <p:cNvPr id="8" name="Bild 9"/>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59693" y="5920791"/>
            <a:ext cx="1872337" cy="545340"/>
          </a:xfrm>
          <a:prstGeom prst="rect">
            <a:avLst/>
          </a:prstGeom>
        </p:spPr>
      </p:pic>
      <p:pic>
        <p:nvPicPr>
          <p:cNvPr id="4" name="image2.jpg">
            <a:extLst>
              <a:ext uri="{FF2B5EF4-FFF2-40B4-BE49-F238E27FC236}">
                <a16:creationId xmlns:a16="http://schemas.microsoft.com/office/drawing/2014/main" id="{23EED4AB-F7F3-BCCA-4101-C7B95F940309}"/>
              </a:ext>
            </a:extLst>
          </p:cNvPr>
          <p:cNvPicPr/>
          <p:nvPr userDrawn="1"/>
        </p:nvPicPr>
        <p:blipFill>
          <a:blip r:embed="rId4">
            <a:alphaModFix amt="85000"/>
          </a:blip>
          <a:srcRect/>
          <a:stretch>
            <a:fillRect/>
          </a:stretch>
        </p:blipFill>
        <p:spPr>
          <a:xfrm>
            <a:off x="8322186" y="5841335"/>
            <a:ext cx="1476000" cy="612000"/>
          </a:xfrm>
          <a:prstGeom prst="rect">
            <a:avLst/>
          </a:prstGeom>
          <a:ln/>
        </p:spPr>
      </p:pic>
      <p:pic>
        <p:nvPicPr>
          <p:cNvPr id="5" name="image1.jpg">
            <a:extLst>
              <a:ext uri="{FF2B5EF4-FFF2-40B4-BE49-F238E27FC236}">
                <a16:creationId xmlns:a16="http://schemas.microsoft.com/office/drawing/2014/main" id="{D56182BC-BB8E-6A6B-2BC5-753C213EFE62}"/>
              </a:ext>
            </a:extLst>
          </p:cNvPr>
          <p:cNvPicPr/>
          <p:nvPr userDrawn="1"/>
        </p:nvPicPr>
        <p:blipFill>
          <a:blip r:embed="rId5">
            <a:alphaModFix amt="85000"/>
          </a:blip>
          <a:srcRect/>
          <a:stretch>
            <a:fillRect/>
          </a:stretch>
        </p:blipFill>
        <p:spPr>
          <a:xfrm>
            <a:off x="7376994" y="5725500"/>
            <a:ext cx="727200" cy="727836"/>
          </a:xfrm>
          <a:prstGeom prst="rect">
            <a:avLst/>
          </a:prstGeom>
          <a:ln/>
        </p:spPr>
      </p:pic>
      <p:pic>
        <p:nvPicPr>
          <p:cNvPr id="6" name="Shape 7">
            <a:extLst>
              <a:ext uri="{FF2B5EF4-FFF2-40B4-BE49-F238E27FC236}">
                <a16:creationId xmlns:a16="http://schemas.microsoft.com/office/drawing/2014/main" id="{6BEBA013-6105-EF44-AB6F-7079A7CCC906}"/>
              </a:ext>
            </a:extLst>
          </p:cNvPr>
          <p:cNvPicPr preferRelativeResize="0"/>
          <p:nvPr userDrawn="1"/>
        </p:nvPicPr>
        <p:blipFill rotWithShape="1">
          <a:blip r:embed="rId6">
            <a:alphaModFix amt="85000"/>
          </a:blip>
          <a:srcRect/>
          <a:stretch/>
        </p:blipFill>
        <p:spPr>
          <a:xfrm>
            <a:off x="6124491" y="5725500"/>
            <a:ext cx="1034511" cy="727835"/>
          </a:xfrm>
          <a:prstGeom prst="rect">
            <a:avLst/>
          </a:prstGeom>
          <a:noFill/>
          <a:ln>
            <a:noFill/>
          </a:ln>
        </p:spPr>
      </p:pic>
    </p:spTree>
    <p:extLst>
      <p:ext uri="{BB962C8B-B14F-4D97-AF65-F5344CB8AC3E}">
        <p14:creationId xmlns:p14="http://schemas.microsoft.com/office/powerpoint/2010/main" val="2389604393"/>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de-DE" noProof="0"/>
              <a:t>Titelmasterformat durch Klicken bearbeiten</a:t>
            </a:r>
            <a:endParaRPr lang="en-US" noProof="0"/>
          </a:p>
        </p:txBody>
      </p:sp>
      <p:sp>
        <p:nvSpPr>
          <p:cNvPr id="3" name="Content Placeholder 2"/>
          <p:cNvSpPr>
            <a:spLocks noGrp="1"/>
          </p:cNvSpPr>
          <p:nvPr>
            <p:ph idx="1"/>
          </p:nvPr>
        </p:nvSpPr>
        <p:spPr/>
        <p:txBody>
          <a:body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1" name="Textplatzhalter 10">
            <a:extLst>
              <a:ext uri="{FF2B5EF4-FFF2-40B4-BE49-F238E27FC236}">
                <a16:creationId xmlns:a16="http://schemas.microsoft.com/office/drawing/2014/main" id="{1657B79E-8199-4451-A0F9-E82023AB3F0C}"/>
              </a:ext>
            </a:extLst>
          </p:cNvPr>
          <p:cNvSpPr>
            <a:spLocks noGrp="1"/>
          </p:cNvSpPr>
          <p:nvPr>
            <p:ph type="body" sz="quarter" idx="12" hasCustomPrompt="1"/>
          </p:nvPr>
        </p:nvSpPr>
        <p:spPr>
          <a:xfrm>
            <a:off x="478367" y="938786"/>
            <a:ext cx="11232896"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Tree>
    <p:extLst>
      <p:ext uri="{BB962C8B-B14F-4D97-AF65-F5344CB8AC3E}">
        <p14:creationId xmlns:p14="http://schemas.microsoft.com/office/powerpoint/2010/main" val="1097821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el und Inhalt (kle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endParaRPr lang="en-US" noProof="0"/>
          </a:p>
        </p:txBody>
      </p:sp>
      <p:sp>
        <p:nvSpPr>
          <p:cNvPr id="3" name="Content Placeholder 2"/>
          <p:cNvSpPr>
            <a:spLocks noGrp="1"/>
          </p:cNvSpPr>
          <p:nvPr>
            <p:ph idx="1"/>
          </p:nvPr>
        </p:nvSpPr>
        <p:spPr>
          <a:xfrm>
            <a:off x="478367" y="1578311"/>
            <a:ext cx="11235267" cy="4190666"/>
          </a:xfrm>
        </p:spPr>
        <p:txBody>
          <a:bodyPr/>
          <a:lstStyle>
            <a:lvl1pPr marL="177815" indent="-177815">
              <a:defRPr sz="1800"/>
            </a:lvl1pPr>
            <a:lvl2pPr marL="361981" indent="-184166">
              <a:defRPr sz="1800"/>
            </a:lvl2pPr>
            <a:lvl3pPr marL="539796" indent="-177815">
              <a:defRPr sz="1800"/>
            </a:lvl3pPr>
            <a:lvl4pPr marL="717610" indent="-177815">
              <a:defRPr sz="1800"/>
            </a:lvl4pPr>
            <a:lvl5pPr marL="895425" indent="-177815">
              <a:defRPr sz="1800"/>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7" name="Textplatzhalter 10">
            <a:extLst>
              <a:ext uri="{FF2B5EF4-FFF2-40B4-BE49-F238E27FC236}">
                <a16:creationId xmlns:a16="http://schemas.microsoft.com/office/drawing/2014/main" id="{F86E38AD-6ACC-4BA6-A4EE-B3E932DD22EF}"/>
              </a:ext>
            </a:extLst>
          </p:cNvPr>
          <p:cNvSpPr>
            <a:spLocks noGrp="1"/>
          </p:cNvSpPr>
          <p:nvPr>
            <p:ph type="body" sz="quarter" idx="12" hasCustomPrompt="1"/>
          </p:nvPr>
        </p:nvSpPr>
        <p:spPr>
          <a:xfrm>
            <a:off x="478367" y="938786"/>
            <a:ext cx="11232896"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Tree>
    <p:extLst>
      <p:ext uri="{BB962C8B-B14F-4D97-AF65-F5344CB8AC3E}">
        <p14:creationId xmlns:p14="http://schemas.microsoft.com/office/powerpoint/2010/main" val="2709292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3">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54A1B7C4-7B43-4178-878E-3C1A63AA60FE}"/>
              </a:ext>
            </a:extLst>
          </p:cNvPr>
          <p:cNvSpPr>
            <a:spLocks noGrp="1"/>
          </p:cNvSpPr>
          <p:nvPr>
            <p:ph type="pic" sz="quarter" idx="13"/>
          </p:nvPr>
        </p:nvSpPr>
        <p:spPr>
          <a:xfrm>
            <a:off x="371475" y="341313"/>
            <a:ext cx="11449050" cy="3087687"/>
          </a:xfrm>
          <a:solidFill>
            <a:schemeClr val="bg2"/>
          </a:solidFill>
        </p:spPr>
        <p:txBody>
          <a:bodyPr anchor="ctr"/>
          <a:lstStyle>
            <a:lvl1pPr marL="0" indent="0" algn="ctr">
              <a:buNone/>
              <a:defRPr sz="1600">
                <a:solidFill>
                  <a:schemeClr val="tx1"/>
                </a:solidFill>
              </a:defRPr>
            </a:lvl1pPr>
          </a:lstStyle>
          <a:p>
            <a:r>
              <a:rPr lang="de-DE" noProof="0"/>
              <a:t>Bild durch Klicken auf Symbol hinzufügen</a:t>
            </a:r>
            <a:endParaRPr lang="en-US" noProof="0"/>
          </a:p>
        </p:txBody>
      </p:sp>
      <p:sp>
        <p:nvSpPr>
          <p:cNvPr id="13" name="Rechteck 12">
            <a:extLst>
              <a:ext uri="{FF2B5EF4-FFF2-40B4-BE49-F238E27FC236}">
                <a16:creationId xmlns:a16="http://schemas.microsoft.com/office/drawing/2014/main" id="{E713E3ED-78BF-4AEF-A5C2-46B7E751DB0E}"/>
              </a:ext>
            </a:extLst>
          </p:cNvPr>
          <p:cNvSpPr/>
          <p:nvPr userDrawn="1"/>
        </p:nvSpPr>
        <p:spPr>
          <a:xfrm>
            <a:off x="0" y="3429000"/>
            <a:ext cx="12192000" cy="1980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2" name="Title 1"/>
          <p:cNvSpPr>
            <a:spLocks noGrp="1"/>
          </p:cNvSpPr>
          <p:nvPr>
            <p:ph type="ctrTitle" hasCustomPrompt="1"/>
          </p:nvPr>
        </p:nvSpPr>
        <p:spPr>
          <a:xfrm>
            <a:off x="731839" y="3633688"/>
            <a:ext cx="10728324" cy="623404"/>
          </a:xfrm>
        </p:spPr>
        <p:txBody>
          <a:bodyPr anchor="t"/>
          <a:lstStyle>
            <a:lvl1pPr algn="l">
              <a:lnSpc>
                <a:spcPct val="114000"/>
              </a:lnSpc>
              <a:spcBef>
                <a:spcPts val="0"/>
              </a:spcBef>
              <a:defRPr sz="3200" spc="0" baseline="0">
                <a:solidFill>
                  <a:schemeClr val="bg1"/>
                </a:solidFill>
              </a:defRPr>
            </a:lvl1pPr>
          </a:lstStyle>
          <a:p>
            <a:r>
              <a:rPr lang="en-US" noProof="0" dirty="0"/>
              <a:t>Headline</a:t>
            </a:r>
          </a:p>
        </p:txBody>
      </p:sp>
      <p:sp>
        <p:nvSpPr>
          <p:cNvPr id="3" name="Subtitle 2"/>
          <p:cNvSpPr>
            <a:spLocks noGrp="1"/>
          </p:cNvSpPr>
          <p:nvPr>
            <p:ph type="subTitle" idx="1" hasCustomPrompt="1"/>
          </p:nvPr>
        </p:nvSpPr>
        <p:spPr>
          <a:xfrm>
            <a:off x="731837" y="4970822"/>
            <a:ext cx="10728325" cy="360000"/>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Date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7" y="4185084"/>
            <a:ext cx="10728325" cy="727162"/>
          </a:xfrm>
        </p:spPr>
        <p:txBody>
          <a:bodyPr/>
          <a:lstStyle>
            <a:lvl1pPr marL="0" indent="0">
              <a:lnSpc>
                <a:spcPct val="114000"/>
              </a:lnSpc>
              <a:spcBef>
                <a:spcPts val="0"/>
              </a:spcBef>
              <a:spcAft>
                <a:spcPts val="0"/>
              </a:spcAft>
              <a:buNone/>
              <a:defRPr sz="3200" b="1" cap="all" spc="0" baseline="0">
                <a:solidFill>
                  <a:schemeClr val="accent1"/>
                </a:solidFill>
              </a:defRPr>
            </a:lvl1pPr>
          </a:lstStyle>
          <a:p>
            <a:pPr lvl="0"/>
            <a:r>
              <a:rPr lang="en-US" noProof="0" dirty="0"/>
              <a:t>Subline</a:t>
            </a:r>
          </a:p>
        </p:txBody>
      </p:sp>
      <p:sp>
        <p:nvSpPr>
          <p:cNvPr id="10" name="Textplatzhalter 4">
            <a:extLst>
              <a:ext uri="{FF2B5EF4-FFF2-40B4-BE49-F238E27FC236}">
                <a16:creationId xmlns:a16="http://schemas.microsoft.com/office/drawing/2014/main" id="{02F77179-7DE6-490F-AFDB-836C5B895F0C}"/>
              </a:ext>
            </a:extLst>
          </p:cNvPr>
          <p:cNvSpPr>
            <a:spLocks noGrp="1"/>
          </p:cNvSpPr>
          <p:nvPr>
            <p:ph type="body" sz="quarter" idx="14" hasCustomPrompt="1"/>
          </p:nvPr>
        </p:nvSpPr>
        <p:spPr>
          <a:xfrm>
            <a:off x="371620" y="6423285"/>
            <a:ext cx="2304000" cy="90000"/>
          </a:xfrm>
          <a:blipFill>
            <a:blip r:embed="rId2"/>
            <a:stretch>
              <a:fillRect/>
            </a:stretch>
          </a:blipFill>
        </p:spPr>
        <p:txBody>
          <a:bodyPr vert="horz" lIns="0" tIns="0" rIns="0" bIns="0" rtlCol="0" anchor="t" anchorCtr="0">
            <a:noAutofit/>
          </a:bodyPr>
          <a:lstStyle>
            <a:lvl1pPr>
              <a:defRPr lang="de-DE" sz="200" dirty="0">
                <a:solidFill>
                  <a:schemeClr val="bg1"/>
                </a:solidFill>
              </a:defRPr>
            </a:lvl1pPr>
          </a:lstStyle>
          <a:p>
            <a:pPr marL="0" lvl="0" indent="0">
              <a:buNone/>
            </a:pPr>
            <a:r>
              <a:rPr lang="en-US" noProof="0"/>
              <a:t> </a:t>
            </a:r>
          </a:p>
        </p:txBody>
      </p:sp>
      <p:pic>
        <p:nvPicPr>
          <p:cNvPr id="11" name="Bild 9"/>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59693" y="5920791"/>
            <a:ext cx="1872337" cy="545340"/>
          </a:xfrm>
          <a:prstGeom prst="rect">
            <a:avLst/>
          </a:prstGeom>
        </p:spPr>
      </p:pic>
      <p:pic>
        <p:nvPicPr>
          <p:cNvPr id="4" name="image2.jpg">
            <a:extLst>
              <a:ext uri="{FF2B5EF4-FFF2-40B4-BE49-F238E27FC236}">
                <a16:creationId xmlns:a16="http://schemas.microsoft.com/office/drawing/2014/main" id="{D4E34694-65BB-6A5D-91FC-7B6722A78AEB}"/>
              </a:ext>
            </a:extLst>
          </p:cNvPr>
          <p:cNvPicPr/>
          <p:nvPr userDrawn="1"/>
        </p:nvPicPr>
        <p:blipFill>
          <a:blip r:embed="rId4">
            <a:alphaModFix amt="85000"/>
          </a:blip>
          <a:srcRect/>
          <a:stretch>
            <a:fillRect/>
          </a:stretch>
        </p:blipFill>
        <p:spPr>
          <a:xfrm>
            <a:off x="8322186" y="5849091"/>
            <a:ext cx="1476000" cy="612000"/>
          </a:xfrm>
          <a:prstGeom prst="rect">
            <a:avLst/>
          </a:prstGeom>
          <a:ln/>
        </p:spPr>
      </p:pic>
      <p:pic>
        <p:nvPicPr>
          <p:cNvPr id="6" name="image1.jpg">
            <a:extLst>
              <a:ext uri="{FF2B5EF4-FFF2-40B4-BE49-F238E27FC236}">
                <a16:creationId xmlns:a16="http://schemas.microsoft.com/office/drawing/2014/main" id="{BA191808-E7E8-5BC0-346D-A5AB0C6B3C39}"/>
              </a:ext>
            </a:extLst>
          </p:cNvPr>
          <p:cNvPicPr/>
          <p:nvPr userDrawn="1"/>
        </p:nvPicPr>
        <p:blipFill>
          <a:blip r:embed="rId5">
            <a:alphaModFix amt="85000"/>
          </a:blip>
          <a:srcRect/>
          <a:stretch>
            <a:fillRect/>
          </a:stretch>
        </p:blipFill>
        <p:spPr>
          <a:xfrm>
            <a:off x="7376994" y="5733256"/>
            <a:ext cx="727200" cy="727836"/>
          </a:xfrm>
          <a:prstGeom prst="rect">
            <a:avLst/>
          </a:prstGeom>
          <a:ln/>
        </p:spPr>
      </p:pic>
      <p:pic>
        <p:nvPicPr>
          <p:cNvPr id="7" name="Shape 7">
            <a:extLst>
              <a:ext uri="{FF2B5EF4-FFF2-40B4-BE49-F238E27FC236}">
                <a16:creationId xmlns:a16="http://schemas.microsoft.com/office/drawing/2014/main" id="{DC38866F-44FC-1974-5597-8B56A3BF1DC1}"/>
              </a:ext>
            </a:extLst>
          </p:cNvPr>
          <p:cNvPicPr preferRelativeResize="0"/>
          <p:nvPr userDrawn="1"/>
        </p:nvPicPr>
        <p:blipFill rotWithShape="1">
          <a:blip r:embed="rId6">
            <a:alphaModFix amt="85000"/>
          </a:blip>
          <a:srcRect/>
          <a:stretch/>
        </p:blipFill>
        <p:spPr>
          <a:xfrm>
            <a:off x="6124491" y="5733256"/>
            <a:ext cx="1034511" cy="727835"/>
          </a:xfrm>
          <a:prstGeom prst="rect">
            <a:avLst/>
          </a:prstGeom>
          <a:noFill/>
          <a:ln>
            <a:noFill/>
          </a:ln>
        </p:spPr>
      </p:pic>
    </p:spTree>
    <p:extLst>
      <p:ext uri="{BB962C8B-B14F-4D97-AF65-F5344CB8AC3E}">
        <p14:creationId xmlns:p14="http://schemas.microsoft.com/office/powerpoint/2010/main" val="2073494238"/>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4">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713E3ED-78BF-4AEF-A5C2-46B7E751DB0E}"/>
              </a:ext>
            </a:extLst>
          </p:cNvPr>
          <p:cNvSpPr/>
          <p:nvPr userDrawn="1"/>
        </p:nvSpPr>
        <p:spPr>
          <a:xfrm>
            <a:off x="0" y="3429000"/>
            <a:ext cx="12192000" cy="1980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5" name="Bildplatzhalter 4">
            <a:extLst>
              <a:ext uri="{FF2B5EF4-FFF2-40B4-BE49-F238E27FC236}">
                <a16:creationId xmlns:a16="http://schemas.microsoft.com/office/drawing/2014/main" id="{54A1B7C4-7B43-4178-878E-3C1A63AA60FE}"/>
              </a:ext>
            </a:extLst>
          </p:cNvPr>
          <p:cNvSpPr>
            <a:spLocks noGrp="1"/>
          </p:cNvSpPr>
          <p:nvPr>
            <p:ph type="pic" sz="quarter" idx="13"/>
          </p:nvPr>
        </p:nvSpPr>
        <p:spPr>
          <a:xfrm>
            <a:off x="371475" y="341313"/>
            <a:ext cx="11449050" cy="3087687"/>
          </a:xfrm>
          <a:solidFill>
            <a:schemeClr val="bg2"/>
          </a:solidFill>
        </p:spPr>
        <p:txBody>
          <a:bodyPr anchor="ctr"/>
          <a:lstStyle>
            <a:lvl1pPr marL="0" indent="0" algn="ctr">
              <a:buNone/>
              <a:defRPr sz="1600">
                <a:solidFill>
                  <a:schemeClr val="tx1"/>
                </a:solidFill>
              </a:defRPr>
            </a:lvl1pPr>
          </a:lstStyle>
          <a:p>
            <a:r>
              <a:rPr lang="de-DE" noProof="0"/>
              <a:t>Bild durch Klicken auf Symbol hinzufügen</a:t>
            </a:r>
            <a:endParaRPr lang="en-US" noProof="0"/>
          </a:p>
        </p:txBody>
      </p:sp>
      <p:sp>
        <p:nvSpPr>
          <p:cNvPr id="2" name="Title 1"/>
          <p:cNvSpPr>
            <a:spLocks noGrp="1"/>
          </p:cNvSpPr>
          <p:nvPr>
            <p:ph type="ctrTitle" hasCustomPrompt="1"/>
          </p:nvPr>
        </p:nvSpPr>
        <p:spPr>
          <a:xfrm>
            <a:off x="731839" y="3633688"/>
            <a:ext cx="10728324" cy="623404"/>
          </a:xfrm>
        </p:spPr>
        <p:txBody>
          <a:bodyPr anchor="t"/>
          <a:lstStyle>
            <a:lvl1pPr algn="l">
              <a:lnSpc>
                <a:spcPct val="114000"/>
              </a:lnSpc>
              <a:spcBef>
                <a:spcPts val="0"/>
              </a:spcBef>
              <a:defRPr sz="3200" spc="0" baseline="0">
                <a:solidFill>
                  <a:schemeClr val="bg1"/>
                </a:solidFill>
              </a:defRPr>
            </a:lvl1pPr>
          </a:lstStyle>
          <a:p>
            <a:r>
              <a:rPr lang="en-US" noProof="0" dirty="0"/>
              <a:t>Headline</a:t>
            </a:r>
          </a:p>
        </p:txBody>
      </p:sp>
      <p:sp>
        <p:nvSpPr>
          <p:cNvPr id="3" name="Subtitle 2"/>
          <p:cNvSpPr>
            <a:spLocks noGrp="1"/>
          </p:cNvSpPr>
          <p:nvPr>
            <p:ph type="subTitle" idx="1" hasCustomPrompt="1"/>
          </p:nvPr>
        </p:nvSpPr>
        <p:spPr>
          <a:xfrm>
            <a:off x="731837" y="4911514"/>
            <a:ext cx="10728325" cy="360000"/>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Date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7" y="4221088"/>
            <a:ext cx="10728325" cy="547142"/>
          </a:xfrm>
        </p:spPr>
        <p:txBody>
          <a:bodyPr vert="horz" lIns="0" tIns="0" rIns="0" bIns="0" rtlCol="0" anchor="t" anchorCtr="0">
            <a:noAutofit/>
          </a:bodyPr>
          <a:lstStyle>
            <a:lvl1pPr marL="0" indent="0">
              <a:lnSpc>
                <a:spcPct val="114000"/>
              </a:lnSpc>
              <a:spcBef>
                <a:spcPts val="0"/>
              </a:spcBef>
              <a:spcAft>
                <a:spcPts val="0"/>
              </a:spcAft>
              <a:buNone/>
              <a:defRPr lang="de-DE" sz="1800" b="1" cap="none" spc="0" baseline="0" dirty="0">
                <a:solidFill>
                  <a:schemeClr val="accent1"/>
                </a:solidFill>
              </a:defRPr>
            </a:lvl1pPr>
          </a:lstStyle>
          <a:p>
            <a:pPr marL="228600" lvl="0" indent="-228600">
              <a:lnSpc>
                <a:spcPct val="100000"/>
              </a:lnSpc>
              <a:spcBef>
                <a:spcPts val="0"/>
              </a:spcBef>
            </a:pPr>
            <a:r>
              <a:rPr lang="en-US" noProof="0" dirty="0"/>
              <a:t>Subline</a:t>
            </a:r>
          </a:p>
        </p:txBody>
      </p:sp>
      <p:sp>
        <p:nvSpPr>
          <p:cNvPr id="10" name="Textplatzhalter 4">
            <a:extLst>
              <a:ext uri="{FF2B5EF4-FFF2-40B4-BE49-F238E27FC236}">
                <a16:creationId xmlns:a16="http://schemas.microsoft.com/office/drawing/2014/main" id="{1F0FB68E-EE59-46F0-A3EA-690446700A77}"/>
              </a:ext>
            </a:extLst>
          </p:cNvPr>
          <p:cNvSpPr>
            <a:spLocks noGrp="1"/>
          </p:cNvSpPr>
          <p:nvPr>
            <p:ph type="body" sz="quarter" idx="14" hasCustomPrompt="1"/>
          </p:nvPr>
        </p:nvSpPr>
        <p:spPr>
          <a:xfrm>
            <a:off x="371620" y="6423285"/>
            <a:ext cx="2304000" cy="90000"/>
          </a:xfrm>
          <a:blipFill>
            <a:blip r:embed="rId2"/>
            <a:stretch>
              <a:fillRect/>
            </a:stretch>
          </a:blipFill>
        </p:spPr>
        <p:txBody>
          <a:bodyPr vert="horz" lIns="0" tIns="0" rIns="0" bIns="0" rtlCol="0" anchor="t" anchorCtr="0">
            <a:noAutofit/>
          </a:bodyPr>
          <a:lstStyle>
            <a:lvl1pPr>
              <a:defRPr lang="de-DE" sz="200" dirty="0">
                <a:solidFill>
                  <a:schemeClr val="bg1"/>
                </a:solidFill>
              </a:defRPr>
            </a:lvl1pPr>
          </a:lstStyle>
          <a:p>
            <a:pPr marL="0" lvl="0" indent="0">
              <a:buNone/>
            </a:pPr>
            <a:r>
              <a:rPr lang="en-US" noProof="0"/>
              <a:t> </a:t>
            </a:r>
          </a:p>
        </p:txBody>
      </p:sp>
      <p:pic>
        <p:nvPicPr>
          <p:cNvPr id="11" name="Bild 9"/>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59693" y="5920791"/>
            <a:ext cx="1872337" cy="545340"/>
          </a:xfrm>
          <a:prstGeom prst="rect">
            <a:avLst/>
          </a:prstGeom>
        </p:spPr>
      </p:pic>
      <p:pic>
        <p:nvPicPr>
          <p:cNvPr id="8" name="image2.jpg">
            <a:extLst>
              <a:ext uri="{FF2B5EF4-FFF2-40B4-BE49-F238E27FC236}">
                <a16:creationId xmlns:a16="http://schemas.microsoft.com/office/drawing/2014/main" id="{69619773-502D-DECD-00B7-F5060116DBB3}"/>
              </a:ext>
            </a:extLst>
          </p:cNvPr>
          <p:cNvPicPr/>
          <p:nvPr userDrawn="1"/>
        </p:nvPicPr>
        <p:blipFill>
          <a:blip r:embed="rId4">
            <a:alphaModFix amt="85000"/>
          </a:blip>
          <a:srcRect/>
          <a:stretch>
            <a:fillRect/>
          </a:stretch>
        </p:blipFill>
        <p:spPr>
          <a:xfrm>
            <a:off x="8322186" y="5841335"/>
            <a:ext cx="1476000" cy="612000"/>
          </a:xfrm>
          <a:prstGeom prst="rect">
            <a:avLst/>
          </a:prstGeom>
          <a:ln/>
        </p:spPr>
      </p:pic>
      <p:pic>
        <p:nvPicPr>
          <p:cNvPr id="9" name="image1.jpg">
            <a:extLst>
              <a:ext uri="{FF2B5EF4-FFF2-40B4-BE49-F238E27FC236}">
                <a16:creationId xmlns:a16="http://schemas.microsoft.com/office/drawing/2014/main" id="{76FDE792-0E41-792A-7D73-88B0748C83D9}"/>
              </a:ext>
            </a:extLst>
          </p:cNvPr>
          <p:cNvPicPr/>
          <p:nvPr userDrawn="1"/>
        </p:nvPicPr>
        <p:blipFill>
          <a:blip r:embed="rId5">
            <a:alphaModFix amt="85000"/>
          </a:blip>
          <a:srcRect/>
          <a:stretch>
            <a:fillRect/>
          </a:stretch>
        </p:blipFill>
        <p:spPr>
          <a:xfrm>
            <a:off x="7376994" y="5725500"/>
            <a:ext cx="727200" cy="727836"/>
          </a:xfrm>
          <a:prstGeom prst="rect">
            <a:avLst/>
          </a:prstGeom>
          <a:ln/>
        </p:spPr>
      </p:pic>
      <p:pic>
        <p:nvPicPr>
          <p:cNvPr id="14" name="Shape 7">
            <a:extLst>
              <a:ext uri="{FF2B5EF4-FFF2-40B4-BE49-F238E27FC236}">
                <a16:creationId xmlns:a16="http://schemas.microsoft.com/office/drawing/2014/main" id="{782B839B-642C-8861-E4FD-BAE9042DB22A}"/>
              </a:ext>
            </a:extLst>
          </p:cNvPr>
          <p:cNvPicPr preferRelativeResize="0"/>
          <p:nvPr userDrawn="1"/>
        </p:nvPicPr>
        <p:blipFill rotWithShape="1">
          <a:blip r:embed="rId6">
            <a:alphaModFix amt="85000"/>
          </a:blip>
          <a:srcRect/>
          <a:stretch/>
        </p:blipFill>
        <p:spPr>
          <a:xfrm>
            <a:off x="6124491" y="5725500"/>
            <a:ext cx="1034511" cy="727835"/>
          </a:xfrm>
          <a:prstGeom prst="rect">
            <a:avLst/>
          </a:prstGeom>
          <a:noFill/>
          <a:ln>
            <a:noFill/>
          </a:ln>
        </p:spPr>
      </p:pic>
    </p:spTree>
    <p:extLst>
      <p:ext uri="{BB962C8B-B14F-4D97-AF65-F5344CB8AC3E}">
        <p14:creationId xmlns:p14="http://schemas.microsoft.com/office/powerpoint/2010/main" val="1128135991"/>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11449050" cy="1124780"/>
          </a:xfrm>
        </p:spPr>
        <p:txBody>
          <a:bodyPr/>
          <a:lstStyle>
            <a:lvl1pPr>
              <a:defRPr spc="0" baseline="0">
                <a:solidFill>
                  <a:schemeClr val="tx2"/>
                </a:solidFill>
              </a:defRPr>
            </a:lvl1pPr>
          </a:lstStyle>
          <a:p>
            <a:r>
              <a:rPr lang="de-DE" noProof="0" dirty="0"/>
              <a:t>Titelmasterformat durch Klicken bearbeiten</a:t>
            </a:r>
            <a:endParaRPr lang="en-US" noProof="0" dirty="0"/>
          </a:p>
        </p:txBody>
      </p:sp>
      <p:sp>
        <p:nvSpPr>
          <p:cNvPr id="3" name="Content Placeholder 2"/>
          <p:cNvSpPr>
            <a:spLocks noGrp="1"/>
          </p:cNvSpPr>
          <p:nvPr>
            <p:ph idx="1"/>
          </p:nvPr>
        </p:nvSpPr>
        <p:spPr>
          <a:xfrm>
            <a:off x="360000" y="1563143"/>
            <a:ext cx="11449050" cy="4214255"/>
          </a:xfrm>
        </p:spPr>
        <p:txBody>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7" name="Textplatzhalter 10">
            <a:extLst>
              <a:ext uri="{FF2B5EF4-FFF2-40B4-BE49-F238E27FC236}">
                <a16:creationId xmlns:a16="http://schemas.microsoft.com/office/drawing/2014/main" id="{F0FEB314-58C6-43FB-BF57-07B357AFA15D}"/>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Tree>
    <p:extLst>
      <p:ext uri="{BB962C8B-B14F-4D97-AF65-F5344CB8AC3E}">
        <p14:creationId xmlns:p14="http://schemas.microsoft.com/office/powerpoint/2010/main" val="121020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klein)">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11449050" cy="1124780"/>
          </a:xfrm>
        </p:spPr>
        <p:txBody>
          <a:bodyPr/>
          <a:lstStyle>
            <a:lvl1pPr>
              <a:defRPr spc="0" baseline="0">
                <a:solidFill>
                  <a:schemeClr val="tx2"/>
                </a:solidFill>
              </a:defRPr>
            </a:lvl1pPr>
          </a:lstStyle>
          <a:p>
            <a:r>
              <a:rPr lang="de-DE" noProof="0" dirty="0"/>
              <a:t>Titelmasterformat durch Klicken bearbeiten</a:t>
            </a:r>
            <a:endParaRPr lang="en-US" noProof="0" dirty="0"/>
          </a:p>
        </p:txBody>
      </p:sp>
      <p:sp>
        <p:nvSpPr>
          <p:cNvPr id="3" name="Content Placeholder 2"/>
          <p:cNvSpPr>
            <a:spLocks noGrp="1"/>
          </p:cNvSpPr>
          <p:nvPr>
            <p:ph idx="1"/>
          </p:nvPr>
        </p:nvSpPr>
        <p:spPr>
          <a:xfrm>
            <a:off x="360000" y="1578310"/>
            <a:ext cx="11449050" cy="4190666"/>
          </a:xfrm>
        </p:spPr>
        <p:txBody>
          <a:bodyPr/>
          <a:lstStyle>
            <a:lvl1pPr marL="177800" indent="-177800">
              <a:defRPr sz="1800"/>
            </a:lvl1pPr>
            <a:lvl2pPr marL="361950" indent="-184150">
              <a:defRPr sz="1800"/>
            </a:lvl2pPr>
            <a:lvl3pPr marL="539750" indent="-177800">
              <a:defRPr sz="1800"/>
            </a:lvl3pPr>
            <a:lvl4pPr marL="717550" indent="-177800">
              <a:defRPr sz="1800"/>
            </a:lvl4pPr>
            <a:lvl5pPr marL="895350" indent="-177800">
              <a:defRPr sz="1800"/>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7" name="Textplatzhalter 10">
            <a:extLst>
              <a:ext uri="{FF2B5EF4-FFF2-40B4-BE49-F238E27FC236}">
                <a16:creationId xmlns:a16="http://schemas.microsoft.com/office/drawing/2014/main" id="{29624FD4-E8F5-4C76-8AB0-019D7FCEAADC}"/>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Tree>
    <p:extLst>
      <p:ext uri="{BB962C8B-B14F-4D97-AF65-F5344CB8AC3E}">
        <p14:creationId xmlns:p14="http://schemas.microsoft.com/office/powerpoint/2010/main" val="74392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2 Bilder">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11449050" cy="1124780"/>
          </a:xfrm>
        </p:spPr>
        <p:txBody>
          <a:bodyPr/>
          <a:lstStyle>
            <a:lvl1pPr>
              <a:defRPr spc="0" baseline="0">
                <a:solidFill>
                  <a:schemeClr val="tx2"/>
                </a:solidFill>
              </a:defRPr>
            </a:lvl1pPr>
          </a:lstStyle>
          <a:p>
            <a:r>
              <a:rPr lang="de-DE" noProof="0" dirty="0"/>
              <a:t>Titelmasterformat durch Klicken bearbeiten</a:t>
            </a:r>
            <a:endParaRPr lang="en-US" noProof="0" dirty="0"/>
          </a:p>
        </p:txBody>
      </p:sp>
      <p:sp>
        <p:nvSpPr>
          <p:cNvPr id="10" name="Bildplatzhalter 4">
            <a:extLst>
              <a:ext uri="{FF2B5EF4-FFF2-40B4-BE49-F238E27FC236}">
                <a16:creationId xmlns:a16="http://schemas.microsoft.com/office/drawing/2014/main" id="{8A00DEAD-5DE0-4EC4-9106-51A82A9A04E7}"/>
              </a:ext>
            </a:extLst>
          </p:cNvPr>
          <p:cNvSpPr>
            <a:spLocks noGrp="1"/>
          </p:cNvSpPr>
          <p:nvPr>
            <p:ph type="pic" sz="quarter" idx="13"/>
          </p:nvPr>
        </p:nvSpPr>
        <p:spPr>
          <a:xfrm>
            <a:off x="360000" y="1628775"/>
            <a:ext cx="5437187" cy="3168377"/>
          </a:xfrm>
          <a:solidFill>
            <a:schemeClr val="bg2"/>
          </a:solidFill>
        </p:spPr>
        <p:txBody>
          <a:bodyPr anchor="ctr"/>
          <a:lstStyle>
            <a:lvl1pPr marL="0" indent="0" algn="ctr">
              <a:buNone/>
              <a:defRPr sz="1600">
                <a:solidFill>
                  <a:schemeClr val="tx1"/>
                </a:solidFill>
              </a:defRPr>
            </a:lvl1pPr>
          </a:lstStyle>
          <a:p>
            <a:r>
              <a:rPr lang="de-DE" noProof="0"/>
              <a:t>Bild durch Klicken auf Symbol hinzufügen</a:t>
            </a:r>
            <a:endParaRPr lang="en-US" noProof="0"/>
          </a:p>
        </p:txBody>
      </p:sp>
      <p:sp>
        <p:nvSpPr>
          <p:cNvPr id="4" name="Textplatzhalter 3">
            <a:extLst>
              <a:ext uri="{FF2B5EF4-FFF2-40B4-BE49-F238E27FC236}">
                <a16:creationId xmlns:a16="http://schemas.microsoft.com/office/drawing/2014/main" id="{A1A390F4-CC78-4ED1-8D50-5D59AE8D05BE}"/>
              </a:ext>
            </a:extLst>
          </p:cNvPr>
          <p:cNvSpPr>
            <a:spLocks noGrp="1"/>
          </p:cNvSpPr>
          <p:nvPr>
            <p:ph type="body" sz="quarter" idx="14" hasCustomPrompt="1"/>
          </p:nvPr>
        </p:nvSpPr>
        <p:spPr>
          <a:xfrm>
            <a:off x="360000" y="4900254"/>
            <a:ext cx="5437187" cy="868722"/>
          </a:xfrm>
        </p:spPr>
        <p:txBody>
          <a:bodyPr/>
          <a:lstStyle>
            <a:lvl1pPr marL="0" indent="0">
              <a:spcAft>
                <a:spcPts val="0"/>
              </a:spcAft>
              <a:buNone/>
              <a:defRPr sz="1800"/>
            </a:lvl1pPr>
          </a:lstStyle>
          <a:p>
            <a:pPr lvl="0"/>
            <a:r>
              <a:rPr lang="en-US" noProof="0" dirty="0"/>
              <a:t>Caption</a:t>
            </a:r>
          </a:p>
        </p:txBody>
      </p:sp>
      <p:sp>
        <p:nvSpPr>
          <p:cNvPr id="11" name="Bildplatzhalter 4">
            <a:extLst>
              <a:ext uri="{FF2B5EF4-FFF2-40B4-BE49-F238E27FC236}">
                <a16:creationId xmlns:a16="http://schemas.microsoft.com/office/drawing/2014/main" id="{23A5E56D-954A-4968-9BC8-DFAC877CAA16}"/>
              </a:ext>
            </a:extLst>
          </p:cNvPr>
          <p:cNvSpPr>
            <a:spLocks noGrp="1"/>
          </p:cNvSpPr>
          <p:nvPr>
            <p:ph type="pic" sz="quarter" idx="15"/>
          </p:nvPr>
        </p:nvSpPr>
        <p:spPr>
          <a:xfrm>
            <a:off x="6383338" y="1628775"/>
            <a:ext cx="5437187" cy="3168377"/>
          </a:xfrm>
          <a:solidFill>
            <a:schemeClr val="bg2"/>
          </a:solidFill>
        </p:spPr>
        <p:txBody>
          <a:bodyPr anchor="ctr"/>
          <a:lstStyle>
            <a:lvl1pPr marL="0" indent="0" algn="ctr">
              <a:buNone/>
              <a:defRPr sz="1600">
                <a:solidFill>
                  <a:schemeClr val="tx1"/>
                </a:solidFill>
              </a:defRPr>
            </a:lvl1pPr>
          </a:lstStyle>
          <a:p>
            <a:r>
              <a:rPr lang="de-DE" noProof="0"/>
              <a:t>Bild durch Klicken auf Symbol hinzufügen</a:t>
            </a:r>
            <a:endParaRPr lang="en-US" noProof="0"/>
          </a:p>
        </p:txBody>
      </p:sp>
      <p:sp>
        <p:nvSpPr>
          <p:cNvPr id="12" name="Textplatzhalter 3">
            <a:extLst>
              <a:ext uri="{FF2B5EF4-FFF2-40B4-BE49-F238E27FC236}">
                <a16:creationId xmlns:a16="http://schemas.microsoft.com/office/drawing/2014/main" id="{1C326D2C-F758-4203-BE3D-8CDB8EB30941}"/>
              </a:ext>
            </a:extLst>
          </p:cNvPr>
          <p:cNvSpPr>
            <a:spLocks noGrp="1"/>
          </p:cNvSpPr>
          <p:nvPr>
            <p:ph type="body" sz="quarter" idx="16" hasCustomPrompt="1"/>
          </p:nvPr>
        </p:nvSpPr>
        <p:spPr>
          <a:xfrm>
            <a:off x="6383338" y="4900254"/>
            <a:ext cx="5437187" cy="868722"/>
          </a:xfrm>
        </p:spPr>
        <p:txBody>
          <a:bodyPr/>
          <a:lstStyle>
            <a:lvl1pPr marL="0" indent="0">
              <a:spcAft>
                <a:spcPts val="0"/>
              </a:spcAft>
              <a:buNone/>
              <a:defRPr sz="1800"/>
            </a:lvl1pPr>
          </a:lstStyle>
          <a:p>
            <a:pPr lvl="0"/>
            <a:r>
              <a:rPr lang="en-US" noProof="0" dirty="0"/>
              <a:t>Caption</a:t>
            </a:r>
          </a:p>
        </p:txBody>
      </p:sp>
      <p:sp>
        <p:nvSpPr>
          <p:cNvPr id="13" name="Textplatzhalter 10">
            <a:extLst>
              <a:ext uri="{FF2B5EF4-FFF2-40B4-BE49-F238E27FC236}">
                <a16:creationId xmlns:a16="http://schemas.microsoft.com/office/drawing/2014/main" id="{8D87DCD3-D230-4056-A20A-D9CBA549CE9C}"/>
              </a:ext>
            </a:extLst>
          </p:cNvPr>
          <p:cNvSpPr>
            <a:spLocks noGrp="1"/>
          </p:cNvSpPr>
          <p:nvPr>
            <p:ph type="body" sz="quarter" idx="17" hasCustomPrompt="1"/>
          </p:nvPr>
        </p:nvSpPr>
        <p:spPr>
          <a:xfrm>
            <a:off x="358774" y="938786"/>
            <a:ext cx="11449049"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Tree>
    <p:extLst>
      <p:ext uri="{BB962C8B-B14F-4D97-AF65-F5344CB8AC3E}">
        <p14:creationId xmlns:p14="http://schemas.microsoft.com/office/powerpoint/2010/main" val="370165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11449050" cy="1124780"/>
          </a:xfrm>
        </p:spPr>
        <p:txBody>
          <a:bodyPr/>
          <a:lstStyle>
            <a:lvl1pPr>
              <a:defRPr spc="0" baseline="0">
                <a:solidFill>
                  <a:schemeClr val="tx2"/>
                </a:solidFill>
              </a:defRPr>
            </a:lvl1pPr>
          </a:lstStyle>
          <a:p>
            <a:r>
              <a:rPr lang="de-DE" noProof="0" dirty="0"/>
              <a:t>Titelmasterformat durch Klicken bearbeiten</a:t>
            </a:r>
            <a:endParaRPr lang="en-US" noProof="0" dirty="0"/>
          </a:p>
        </p:txBody>
      </p:sp>
      <p:sp>
        <p:nvSpPr>
          <p:cNvPr id="9" name="Textplatzhalter 10">
            <a:extLst>
              <a:ext uri="{FF2B5EF4-FFF2-40B4-BE49-F238E27FC236}">
                <a16:creationId xmlns:a16="http://schemas.microsoft.com/office/drawing/2014/main" id="{F63E2467-CDE8-4456-BDC8-2E6458C092A7}"/>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Tree>
    <p:extLst>
      <p:ext uri="{BB962C8B-B14F-4D97-AF65-F5344CB8AC3E}">
        <p14:creationId xmlns:p14="http://schemas.microsoft.com/office/powerpoint/2010/main" val="261187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1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1475" y="1563143"/>
            <a:ext cx="11449050" cy="4214255"/>
          </a:xfrm>
          <a:prstGeom prst="rect">
            <a:avLst/>
          </a:prstGeom>
        </p:spPr>
        <p:txBody>
          <a:bodyPr vert="horz" lIns="0" tIns="0" rIns="0" bIns="0" rtlCol="0" anchor="t" anchorCtr="0">
            <a:noAutofit/>
          </a:body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 name="Title Placeholder 1"/>
          <p:cNvSpPr>
            <a:spLocks noGrp="1"/>
          </p:cNvSpPr>
          <p:nvPr>
            <p:ph type="title"/>
          </p:nvPr>
        </p:nvSpPr>
        <p:spPr>
          <a:xfrm>
            <a:off x="371475" y="324000"/>
            <a:ext cx="11449050" cy="1124780"/>
          </a:xfrm>
          <a:prstGeom prst="rect">
            <a:avLst/>
          </a:prstGeom>
        </p:spPr>
        <p:txBody>
          <a:bodyPr vert="horz" lIns="0" tIns="0" rIns="0" bIns="0" rtlCol="0" anchor="t" anchorCtr="0">
            <a:noAutofit/>
          </a:bodyPr>
          <a:lstStyle/>
          <a:p>
            <a:r>
              <a:rPr lang="en-US" noProof="0"/>
              <a:t>Mastertitelformat bearbeiten</a:t>
            </a:r>
          </a:p>
        </p:txBody>
      </p:sp>
      <p:pic>
        <p:nvPicPr>
          <p:cNvPr id="13" name="Grafik 12">
            <a:extLst>
              <a:ext uri="{FF2B5EF4-FFF2-40B4-BE49-F238E27FC236}">
                <a16:creationId xmlns:a16="http://schemas.microsoft.com/office/drawing/2014/main" id="{F2C4F5F8-9F24-424C-8284-2E94052236C1}"/>
              </a:ext>
            </a:extLst>
          </p:cNvPr>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9938656" y="6005352"/>
            <a:ext cx="1881980" cy="548854"/>
          </a:xfrm>
          <a:prstGeom prst="rect">
            <a:avLst/>
          </a:prstGeom>
        </p:spPr>
      </p:pic>
      <p:pic>
        <p:nvPicPr>
          <p:cNvPr id="8" name="Grafik 7">
            <a:extLst>
              <a:ext uri="{FF2B5EF4-FFF2-40B4-BE49-F238E27FC236}">
                <a16:creationId xmlns:a16="http://schemas.microsoft.com/office/drawing/2014/main" id="{EF6C8115-8683-472F-BE9F-3E719023445D}"/>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372067" y="6424763"/>
            <a:ext cx="2303553" cy="91462"/>
          </a:xfrm>
          <a:prstGeom prst="rect">
            <a:avLst/>
          </a:prstGeom>
        </p:spPr>
      </p:pic>
      <p:pic>
        <p:nvPicPr>
          <p:cNvPr id="5" name="image2.jpg">
            <a:extLst>
              <a:ext uri="{FF2B5EF4-FFF2-40B4-BE49-F238E27FC236}">
                <a16:creationId xmlns:a16="http://schemas.microsoft.com/office/drawing/2014/main" id="{B96E2DC4-994F-C0A1-C8F9-85EE894E61D3}"/>
              </a:ext>
            </a:extLst>
          </p:cNvPr>
          <p:cNvPicPr/>
          <p:nvPr userDrawn="1"/>
        </p:nvPicPr>
        <p:blipFill>
          <a:blip r:embed="rId25">
            <a:alphaModFix amt="85000"/>
          </a:blip>
          <a:srcRect/>
          <a:stretch>
            <a:fillRect/>
          </a:stretch>
        </p:blipFill>
        <p:spPr>
          <a:xfrm>
            <a:off x="8112224" y="5946080"/>
            <a:ext cx="1476000" cy="612000"/>
          </a:xfrm>
          <a:prstGeom prst="rect">
            <a:avLst/>
          </a:prstGeom>
          <a:ln/>
        </p:spPr>
      </p:pic>
      <p:pic>
        <p:nvPicPr>
          <p:cNvPr id="7" name="image1.jpg">
            <a:extLst>
              <a:ext uri="{FF2B5EF4-FFF2-40B4-BE49-F238E27FC236}">
                <a16:creationId xmlns:a16="http://schemas.microsoft.com/office/drawing/2014/main" id="{BD993B06-97AE-5B62-9888-9B0DE1831CDC}"/>
              </a:ext>
            </a:extLst>
          </p:cNvPr>
          <p:cNvPicPr/>
          <p:nvPr userDrawn="1"/>
        </p:nvPicPr>
        <p:blipFill>
          <a:blip r:embed="rId26">
            <a:alphaModFix amt="85000"/>
          </a:blip>
          <a:srcRect/>
          <a:stretch>
            <a:fillRect/>
          </a:stretch>
        </p:blipFill>
        <p:spPr>
          <a:xfrm>
            <a:off x="7167032" y="5830245"/>
            <a:ext cx="727200" cy="727836"/>
          </a:xfrm>
          <a:prstGeom prst="rect">
            <a:avLst/>
          </a:prstGeom>
          <a:ln/>
        </p:spPr>
      </p:pic>
      <p:pic>
        <p:nvPicPr>
          <p:cNvPr id="9" name="Shape 7">
            <a:extLst>
              <a:ext uri="{FF2B5EF4-FFF2-40B4-BE49-F238E27FC236}">
                <a16:creationId xmlns:a16="http://schemas.microsoft.com/office/drawing/2014/main" id="{3B860DA0-751B-2D0E-03F7-1973366DD66E}"/>
              </a:ext>
            </a:extLst>
          </p:cNvPr>
          <p:cNvPicPr preferRelativeResize="0"/>
          <p:nvPr userDrawn="1"/>
        </p:nvPicPr>
        <p:blipFill rotWithShape="1">
          <a:blip r:embed="rId27">
            <a:alphaModFix amt="85000"/>
          </a:blip>
          <a:srcRect/>
          <a:stretch/>
        </p:blipFill>
        <p:spPr>
          <a:xfrm>
            <a:off x="5914529" y="5830245"/>
            <a:ext cx="1034511" cy="727835"/>
          </a:xfrm>
          <a:prstGeom prst="rect">
            <a:avLst/>
          </a:prstGeom>
          <a:noFill/>
          <a:ln>
            <a:noFill/>
          </a:ln>
        </p:spPr>
      </p:pic>
      <p:sp>
        <p:nvSpPr>
          <p:cNvPr id="11" name="TextBox 10">
            <a:extLst>
              <a:ext uri="{FF2B5EF4-FFF2-40B4-BE49-F238E27FC236}">
                <a16:creationId xmlns:a16="http://schemas.microsoft.com/office/drawing/2014/main" id="{3D85F2C4-D057-A9EE-81D0-D4C7C5662513}"/>
              </a:ext>
            </a:extLst>
          </p:cNvPr>
          <p:cNvSpPr txBox="1"/>
          <p:nvPr userDrawn="1"/>
        </p:nvSpPr>
        <p:spPr>
          <a:xfrm>
            <a:off x="263352" y="6048526"/>
            <a:ext cx="936104" cy="238527"/>
          </a:xfrm>
          <a:prstGeom prst="rect">
            <a:avLst/>
          </a:prstGeom>
          <a:noFill/>
        </p:spPr>
        <p:txBody>
          <a:bodyPr wrap="square" rtlCol="0">
            <a:spAutoFit/>
          </a:bodyPr>
          <a:lstStyle/>
          <a:p>
            <a:pPr algn="l">
              <a:lnSpc>
                <a:spcPct val="95000"/>
              </a:lnSpc>
            </a:pPr>
            <a:r>
              <a:rPr lang="en-GB" sz="1000" dirty="0">
                <a:solidFill>
                  <a:srgbClr val="002060"/>
                </a:solidFill>
              </a:rPr>
              <a:t>Page </a:t>
            </a:r>
            <a:fld id="{063261DC-7E9B-0445-A401-13BA9403C68F}" type="slidenum">
              <a:rPr lang="en-GB" sz="1000" smtClean="0">
                <a:solidFill>
                  <a:srgbClr val="002060"/>
                </a:solidFill>
              </a:rPr>
              <a:t>‹#›</a:t>
            </a:fld>
            <a:endParaRPr lang="en-GB" sz="1000" dirty="0">
              <a:solidFill>
                <a:srgbClr val="002060"/>
              </a:solidFill>
            </a:endParaRPr>
          </a:p>
        </p:txBody>
      </p:sp>
    </p:spTree>
    <p:extLst>
      <p:ext uri="{BB962C8B-B14F-4D97-AF65-F5344CB8AC3E}">
        <p14:creationId xmlns:p14="http://schemas.microsoft.com/office/powerpoint/2010/main" val="3822747736"/>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1" r:id="rId4"/>
    <p:sldLayoutId id="2147483662" r:id="rId5"/>
    <p:sldLayoutId id="2147483672" r:id="rId6"/>
    <p:sldLayoutId id="2147483673" r:id="rId7"/>
    <p:sldLayoutId id="2147483666" r:id="rId8"/>
    <p:sldLayoutId id="2147483667" r:id="rId9"/>
    <p:sldLayoutId id="2147483674" r:id="rId10"/>
    <p:sldLayoutId id="2147483675" r:id="rId11"/>
    <p:sldLayoutId id="2147483676" r:id="rId12"/>
    <p:sldLayoutId id="2147483677" r:id="rId13"/>
    <p:sldLayoutId id="2147483678" r:id="rId14"/>
    <p:sldLayoutId id="2147483679" r:id="rId15"/>
    <p:sldLayoutId id="2147483680" r:id="rId16"/>
    <p:sldLayoutId id="2147483682" r:id="rId17"/>
    <p:sldLayoutId id="2147483683" r:id="rId18"/>
    <p:sldLayoutId id="2147483684" r:id="rId19"/>
    <p:sldLayoutId id="2147483686" r:id="rId20"/>
    <p:sldLayoutId id="2147483689" r:id="rId21"/>
  </p:sldLayoutIdLst>
  <p:hf hdr="0" ftr="0" dt="0"/>
  <p:txStyles>
    <p:titleStyle>
      <a:lvl1pPr algn="l" defTabSz="914400" rtl="0" eaLnBrk="1" latinLnBrk="0" hangingPunct="1">
        <a:lnSpc>
          <a:spcPct val="114000"/>
        </a:lnSpc>
        <a:spcBef>
          <a:spcPct val="0"/>
        </a:spcBef>
        <a:buNone/>
        <a:defRPr sz="3200" b="1" kern="1200" cap="all" spc="100" baseline="0">
          <a:solidFill>
            <a:schemeClr val="accent1"/>
          </a:solidFill>
          <a:latin typeface="+mj-lt"/>
          <a:ea typeface="+mj-ea"/>
          <a:cs typeface="+mj-cs"/>
        </a:defRPr>
      </a:lvl1pPr>
    </p:titleStyle>
    <p:bodyStyle>
      <a:lvl1pPr marL="228600" indent="-2286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userDrawn="1">
          <p15:clr>
            <a:srgbClr val="F26B43"/>
          </p15:clr>
        </p15:guide>
        <p15:guide id="2" pos="234" userDrawn="1">
          <p15:clr>
            <a:srgbClr val="F26B43"/>
          </p15:clr>
        </p15:guide>
        <p15:guide id="3" pos="7446" userDrawn="1">
          <p15:clr>
            <a:srgbClr val="F26B43"/>
          </p15:clr>
        </p15:guide>
        <p15:guide id="4" orient="horz" pos="278" userDrawn="1">
          <p15:clr>
            <a:srgbClr val="F26B43"/>
          </p15:clr>
        </p15:guide>
        <p15:guide id="6" pos="3659" userDrawn="1">
          <p15:clr>
            <a:srgbClr val="F26B43"/>
          </p15:clr>
        </p15:guide>
        <p15:guide id="7" pos="4021" userDrawn="1">
          <p15:clr>
            <a:srgbClr val="F26B43"/>
          </p15:clr>
        </p15:guide>
        <p15:guide id="8" orient="horz" pos="363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mailto:f.abdellatif@fz-juelich.d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7">
            <a:extLst>
              <a:ext uri="{FF2B5EF4-FFF2-40B4-BE49-F238E27FC236}">
                <a16:creationId xmlns:a16="http://schemas.microsoft.com/office/drawing/2014/main" id="{1F1F54F7-F7F8-4C35-8F9D-AEEDE89CD34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 r="26"/>
          <a:stretch>
            <a:fillRect/>
          </a:stretch>
        </p:blipFill>
        <p:spPr/>
      </p:pic>
      <p:sp>
        <p:nvSpPr>
          <p:cNvPr id="2" name="Titel 1">
            <a:extLst>
              <a:ext uri="{FF2B5EF4-FFF2-40B4-BE49-F238E27FC236}">
                <a16:creationId xmlns:a16="http://schemas.microsoft.com/office/drawing/2014/main" id="{A5A64521-ED94-4240-8AD4-6C3D7A90E715}"/>
              </a:ext>
            </a:extLst>
          </p:cNvPr>
          <p:cNvSpPr>
            <a:spLocks noGrp="1"/>
          </p:cNvSpPr>
          <p:nvPr>
            <p:ph type="ctrTitle"/>
          </p:nvPr>
        </p:nvSpPr>
        <p:spPr/>
        <p:txBody>
          <a:bodyPr/>
          <a:lstStyle/>
          <a:p>
            <a:r>
              <a:rPr lang="en-US" altLang="en-DE" sz="2400" b="0" cap="none" dirty="0">
                <a:latin typeface="Berlin Sans FB" panose="020E0602020502020306" pitchFamily="34" charset="77"/>
                <a:ea typeface="Calibri" panose="020F0502020204030204" pitchFamily="34" charset="0"/>
              </a:rPr>
              <a:t>APPLICATION AND EVALUATION OF GENERATIVE ADVERSARIAL NETWORKS TO  ELECTROENCEPHALOGRAPHY DATA</a:t>
            </a:r>
            <a:endParaRPr lang="en-US" sz="2400" noProof="0" dirty="0"/>
          </a:p>
        </p:txBody>
      </p:sp>
      <p:sp>
        <p:nvSpPr>
          <p:cNvPr id="3" name="Untertitel 2">
            <a:extLst>
              <a:ext uri="{FF2B5EF4-FFF2-40B4-BE49-F238E27FC236}">
                <a16:creationId xmlns:a16="http://schemas.microsoft.com/office/drawing/2014/main" id="{C693119F-69DD-4BF5-B78E-98C0144F5F54}"/>
              </a:ext>
            </a:extLst>
          </p:cNvPr>
          <p:cNvSpPr>
            <a:spLocks noGrp="1"/>
          </p:cNvSpPr>
          <p:nvPr>
            <p:ph type="subTitle" idx="1"/>
          </p:nvPr>
        </p:nvSpPr>
        <p:spPr/>
        <p:txBody>
          <a:bodyPr/>
          <a:lstStyle/>
          <a:p>
            <a:r>
              <a:rPr lang="en-US" noProof="0" dirty="0"/>
              <a:t>13.06.2024  I  </a:t>
            </a:r>
            <a:r>
              <a:rPr lang="en-US" noProof="0" dirty="0" err="1"/>
              <a:t>fARAH</a:t>
            </a:r>
            <a:r>
              <a:rPr lang="en-US" noProof="0" dirty="0"/>
              <a:t> </a:t>
            </a:r>
            <a:r>
              <a:rPr lang="en-US" noProof="0" dirty="0" err="1"/>
              <a:t>aBDELLATIF</a:t>
            </a:r>
            <a:endParaRPr lang="en-US" noProof="0" dirty="0"/>
          </a:p>
        </p:txBody>
      </p:sp>
      <p:sp>
        <p:nvSpPr>
          <p:cNvPr id="10" name="Textplatzhalter 9">
            <a:extLst>
              <a:ext uri="{FF2B5EF4-FFF2-40B4-BE49-F238E27FC236}">
                <a16:creationId xmlns:a16="http://schemas.microsoft.com/office/drawing/2014/main" id="{520D87E3-8281-4D07-A018-037CE982CC2F}"/>
              </a:ext>
            </a:extLst>
          </p:cNvPr>
          <p:cNvSpPr>
            <a:spLocks noGrp="1"/>
          </p:cNvSpPr>
          <p:nvPr>
            <p:ph type="body" sz="quarter" idx="14"/>
          </p:nvPr>
        </p:nvSpPr>
        <p:spPr/>
        <p:txBody>
          <a:bodyPr/>
          <a:lstStyle/>
          <a:p>
            <a:endParaRPr lang="de-DE"/>
          </a:p>
        </p:txBody>
      </p:sp>
      <p:sp>
        <p:nvSpPr>
          <p:cNvPr id="6" name="Text Placeholder 5">
            <a:extLst>
              <a:ext uri="{FF2B5EF4-FFF2-40B4-BE49-F238E27FC236}">
                <a16:creationId xmlns:a16="http://schemas.microsoft.com/office/drawing/2014/main" id="{ED60F9F5-2C8E-5B9F-62B9-FEB7EDE31A73}"/>
              </a:ext>
            </a:extLst>
          </p:cNvPr>
          <p:cNvSpPr>
            <a:spLocks noGrp="1"/>
          </p:cNvSpPr>
          <p:nvPr>
            <p:ph type="body" sz="quarter" idx="12"/>
          </p:nvPr>
        </p:nvSpPr>
        <p:spPr>
          <a:xfrm>
            <a:off x="717321" y="4461780"/>
            <a:ext cx="10728325" cy="547142"/>
          </a:xfrm>
        </p:spPr>
        <p:txBody>
          <a:bodyPr/>
          <a:lstStyle/>
          <a:p>
            <a:r>
              <a:rPr kumimoji="0" lang="en-US" altLang="en-DE" sz="1800" b="0" strike="noStrike" cap="none" normalizeH="0" baseline="0" dirty="0">
                <a:ln>
                  <a:noFill/>
                </a:ln>
                <a:solidFill>
                  <a:schemeClr val="bg2"/>
                </a:solidFill>
                <a:effectLst/>
                <a:latin typeface="Berlin Sans FB" panose="020E0602020502020306" pitchFamily="34" charset="77"/>
                <a:ea typeface="Times New Roman" panose="02020603050405020304" pitchFamily="18" charset="0"/>
              </a:rPr>
              <a:t>F. Abdellatif</a:t>
            </a:r>
            <a:r>
              <a:rPr kumimoji="0" lang="en-US" altLang="en-DE" sz="1800" b="0" u="none" strike="noStrike" cap="none" normalizeH="0" baseline="0" dirty="0">
                <a:ln>
                  <a:noFill/>
                </a:ln>
                <a:solidFill>
                  <a:schemeClr val="bg2"/>
                </a:solidFill>
                <a:effectLst/>
                <a:latin typeface="Berlin Sans FB" panose="020E0602020502020306" pitchFamily="34" charset="77"/>
                <a:ea typeface="Times New Roman" panose="02020603050405020304" pitchFamily="18" charset="0"/>
              </a:rPr>
              <a:t>, N. J. Shah, A. Morrison, A. Hasasneh, J. Dammers</a:t>
            </a:r>
            <a:endParaRPr kumimoji="0" lang="en-US" altLang="en-DE" sz="1200" b="0" u="none" strike="noStrike" cap="none" normalizeH="0" baseline="30000" dirty="0">
              <a:ln>
                <a:noFill/>
              </a:ln>
              <a:solidFill>
                <a:schemeClr val="bg2"/>
              </a:solidFill>
              <a:effectLst/>
              <a:latin typeface="Berlin Sans FB" panose="020E0602020502020306" pitchFamily="34" charset="77"/>
              <a:ea typeface="Times New Roman" panose="02020603050405020304" pitchFamily="18" charset="0"/>
            </a:endParaRPr>
          </a:p>
        </p:txBody>
      </p:sp>
    </p:spTree>
    <p:extLst>
      <p:ext uri="{BB962C8B-B14F-4D97-AF65-F5344CB8AC3E}">
        <p14:creationId xmlns:p14="http://schemas.microsoft.com/office/powerpoint/2010/main" val="4170454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1DB620-58BF-DBEC-DBB0-4DCD925FCDD3}"/>
              </a:ext>
            </a:extLst>
          </p:cNvPr>
          <p:cNvSpPr>
            <a:spLocks noGrp="1"/>
          </p:cNvSpPr>
          <p:nvPr>
            <p:ph type="title"/>
          </p:nvPr>
        </p:nvSpPr>
        <p:spPr/>
        <p:txBody>
          <a:bodyPr/>
          <a:lstStyle/>
          <a:p>
            <a:r>
              <a:rPr lang="en-GB" b="0" dirty="0">
                <a:latin typeface="Berlin Sans FB" panose="020E0602020502020306" pitchFamily="34" charset="77"/>
              </a:rPr>
              <a:t>conclusion</a:t>
            </a:r>
          </a:p>
        </p:txBody>
      </p:sp>
      <p:sp>
        <p:nvSpPr>
          <p:cNvPr id="8" name="Content Placeholder 5">
            <a:extLst>
              <a:ext uri="{FF2B5EF4-FFF2-40B4-BE49-F238E27FC236}">
                <a16:creationId xmlns:a16="http://schemas.microsoft.com/office/drawing/2014/main" id="{FB3776BD-2F56-8490-0142-A0CED8BED9A9}"/>
              </a:ext>
            </a:extLst>
          </p:cNvPr>
          <p:cNvSpPr>
            <a:spLocks noGrp="1"/>
          </p:cNvSpPr>
          <p:nvPr>
            <p:ph idx="1"/>
          </p:nvPr>
        </p:nvSpPr>
        <p:spPr>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marL="527066" lvl="1" indent="-342900">
              <a:buFont typeface="Wingdings" pitchFamily="2" charset="2"/>
              <a:buChar char="v"/>
            </a:pPr>
            <a:r>
              <a:rPr lang="en-GB" sz="1815" dirty="0">
                <a:latin typeface="Berlin Sans FB" panose="020E0602020502020306" pitchFamily="34" charset="77"/>
              </a:rPr>
              <a:t>There remains many more questions to answer, such as:</a:t>
            </a:r>
          </a:p>
          <a:p>
            <a:pPr marL="866890" lvl="2" indent="-466824">
              <a:buFont typeface="Wingdings" pitchFamily="2" charset="2"/>
              <a:buChar char="q"/>
            </a:pPr>
            <a:r>
              <a:rPr lang="en-GB" sz="1815" dirty="0">
                <a:latin typeface="Berlin Sans FB" panose="020E0602020502020306" pitchFamily="34" charset="77"/>
              </a:rPr>
              <a:t>Did the synthetic EEG data retain integrity and fidelity in the frequency domain?</a:t>
            </a:r>
          </a:p>
          <a:p>
            <a:pPr marL="815020" lvl="2" indent="-414955">
              <a:buFont typeface="Wingdings" pitchFamily="2" charset="2"/>
              <a:buChar char="q"/>
            </a:pPr>
            <a:r>
              <a:rPr lang="en-GB" sz="1815" dirty="0">
                <a:latin typeface="Berlin Sans FB" panose="020E0602020502020306" pitchFamily="34" charset="77"/>
              </a:rPr>
              <a:t>How do popular time series GANs compare for EEG data?</a:t>
            </a:r>
          </a:p>
          <a:p>
            <a:pPr marL="815020" lvl="2" indent="-414955">
              <a:buFont typeface="Wingdings" pitchFamily="2" charset="2"/>
              <a:buChar char="q"/>
            </a:pPr>
            <a:r>
              <a:rPr lang="en-GB" sz="1815" dirty="0">
                <a:latin typeface="Berlin Sans FB" panose="020E0602020502020306" pitchFamily="34" charset="77"/>
              </a:rPr>
              <a:t>What is the recommended minimum sample size for training the GAN?</a:t>
            </a:r>
          </a:p>
          <a:p>
            <a:pPr marL="400065" lvl="2" indent="0">
              <a:buNone/>
            </a:pPr>
            <a:endParaRPr lang="en-GB" sz="1815" dirty="0">
              <a:latin typeface="Berlin Sans FB" panose="020E0602020502020306" pitchFamily="34" charset="77"/>
            </a:endParaRPr>
          </a:p>
          <a:p>
            <a:pPr marL="599120" lvl="1" indent="-414955">
              <a:buFont typeface="Wingdings" pitchFamily="2" charset="2"/>
              <a:buChar char="v"/>
            </a:pPr>
            <a:r>
              <a:rPr lang="en-GB" sz="1815" dirty="0">
                <a:latin typeface="Berlin Sans FB" panose="020E0602020502020306" pitchFamily="34" charset="77"/>
              </a:rPr>
              <a:t>It is evident that one should include a collection of objective metrics for evaluation.</a:t>
            </a:r>
          </a:p>
          <a:p>
            <a:pPr marL="599120" lvl="1" indent="-414955">
              <a:buFont typeface="Wingdings" pitchFamily="2" charset="2"/>
              <a:buChar char="v"/>
            </a:pPr>
            <a:r>
              <a:rPr lang="en-GB" sz="1815" dirty="0">
                <a:latin typeface="Berlin Sans FB" panose="020E0602020502020306" pitchFamily="34" charset="77"/>
              </a:rPr>
              <a:t>There is high promise for synthetic neuroimaging data in overcoming the restrictions over data sharing. The methods of generative AI are available and ever evolving, the obstacle is establishing trust with generated data.</a:t>
            </a:r>
          </a:p>
          <a:p>
            <a:pPr marL="815020" lvl="2" indent="-414955">
              <a:buFont typeface="Wingdings" pitchFamily="2" charset="2"/>
              <a:buChar char="§"/>
            </a:pPr>
            <a:endParaRPr lang="en-GB" sz="1815" dirty="0">
              <a:latin typeface="Berlin Sans FB" panose="020E0602020502020306" pitchFamily="34" charset="77"/>
            </a:endParaRPr>
          </a:p>
        </p:txBody>
      </p:sp>
      <p:sp>
        <p:nvSpPr>
          <p:cNvPr id="2" name="Text Placeholder 1">
            <a:extLst>
              <a:ext uri="{FF2B5EF4-FFF2-40B4-BE49-F238E27FC236}">
                <a16:creationId xmlns:a16="http://schemas.microsoft.com/office/drawing/2014/main" id="{1CB908D2-57F6-D8C5-FA57-C25C7B27A671}"/>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256265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A1D1CB-41D1-35F0-BF65-7AB0C4785046}"/>
              </a:ext>
            </a:extLst>
          </p:cNvPr>
          <p:cNvSpPr>
            <a:spLocks noGrp="1"/>
          </p:cNvSpPr>
          <p:nvPr>
            <p:ph type="title"/>
          </p:nvPr>
        </p:nvSpPr>
        <p:spPr/>
        <p:txBody>
          <a:bodyPr anchor="t">
            <a:normAutofit/>
          </a:bodyPr>
          <a:lstStyle/>
          <a:p>
            <a:r>
              <a:rPr lang="en-GB" b="0" dirty="0" err="1">
                <a:solidFill>
                  <a:srgbClr val="002060"/>
                </a:solidFill>
                <a:latin typeface="Berlin Sans FB" panose="020E0602020502020306" pitchFamily="34" charset="77"/>
              </a:rPr>
              <a:t>tHANK</a:t>
            </a:r>
            <a:r>
              <a:rPr lang="en-GB" b="0" dirty="0">
                <a:solidFill>
                  <a:srgbClr val="002060"/>
                </a:solidFill>
                <a:latin typeface="Berlin Sans FB" panose="020E0602020502020306" pitchFamily="34" charset="77"/>
              </a:rPr>
              <a:t> YOU FOR LISTENING!</a:t>
            </a:r>
          </a:p>
        </p:txBody>
      </p:sp>
      <p:sp>
        <p:nvSpPr>
          <p:cNvPr id="9" name="Content Placeholder 8">
            <a:extLst>
              <a:ext uri="{FF2B5EF4-FFF2-40B4-BE49-F238E27FC236}">
                <a16:creationId xmlns:a16="http://schemas.microsoft.com/office/drawing/2014/main" id="{D7351272-2FA9-1E02-6F8F-FB5DFBC50D8E}"/>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endParaRPr lang="en-GB" sz="2000" dirty="0">
              <a:solidFill>
                <a:srgbClr val="002060"/>
              </a:solidFill>
              <a:latin typeface="Berlin Sans FB" panose="020E0602020502020306" pitchFamily="34" charset="77"/>
            </a:endParaRPr>
          </a:p>
          <a:p>
            <a:pPr>
              <a:buFont typeface="Wingdings" pitchFamily="2" charset="2"/>
              <a:buChar char="v"/>
            </a:pPr>
            <a:r>
              <a:rPr lang="en-GB" sz="2000" dirty="0">
                <a:solidFill>
                  <a:srgbClr val="002060"/>
                </a:solidFill>
                <a:latin typeface="Berlin Sans FB" panose="020E0602020502020306" pitchFamily="34" charset="77"/>
              </a:rPr>
              <a:t> This work is funded by the Palestinian German Science Bridge.</a:t>
            </a:r>
          </a:p>
          <a:p>
            <a:pPr>
              <a:buFont typeface="Wingdings" pitchFamily="2" charset="2"/>
              <a:buChar char="v"/>
            </a:pPr>
            <a:r>
              <a:rPr lang="en-GB" sz="2000" dirty="0">
                <a:solidFill>
                  <a:srgbClr val="002060"/>
                </a:solidFill>
                <a:latin typeface="Berlin Sans FB" panose="020E0602020502020306" pitchFamily="34" charset="77"/>
              </a:rPr>
              <a:t> Many thanks to everyone involved:</a:t>
            </a:r>
          </a:p>
          <a:p>
            <a:pPr lvl="1"/>
            <a:r>
              <a:rPr lang="en-GB" sz="2000" dirty="0">
                <a:solidFill>
                  <a:srgbClr val="002060"/>
                </a:solidFill>
                <a:latin typeface="Berlin Sans FB" panose="020E0602020502020306" pitchFamily="34" charset="77"/>
              </a:rPr>
              <a:t>Team Lead at INM-4: Dr. Juergen Dammers</a:t>
            </a:r>
          </a:p>
          <a:p>
            <a:pPr lvl="1"/>
            <a:r>
              <a:rPr lang="en-GB" sz="2000" dirty="0">
                <a:solidFill>
                  <a:srgbClr val="002060"/>
                </a:solidFill>
                <a:latin typeface="Berlin Sans FB" panose="020E0602020502020306" pitchFamily="34" charset="77"/>
              </a:rPr>
              <a:t>INM-4 Director: Prof. N.J. Shah</a:t>
            </a:r>
          </a:p>
          <a:p>
            <a:pPr lvl="1"/>
            <a:r>
              <a:rPr lang="en-GB" sz="2000" dirty="0">
                <a:solidFill>
                  <a:srgbClr val="002060"/>
                </a:solidFill>
                <a:latin typeface="Berlin Sans FB" panose="020E0602020502020306" pitchFamily="34" charset="77"/>
              </a:rPr>
              <a:t>Collaborators:</a:t>
            </a:r>
          </a:p>
          <a:p>
            <a:pPr lvl="2"/>
            <a:r>
              <a:rPr lang="en-GB" sz="2000" dirty="0">
                <a:solidFill>
                  <a:srgbClr val="002060"/>
                </a:solidFill>
                <a:latin typeface="Berlin Sans FB" panose="020E0602020502020306" pitchFamily="34" charset="77"/>
              </a:rPr>
              <a:t>Dr. Ahmad Hasasneh, AAUP Faculty of Graduate Studies</a:t>
            </a:r>
          </a:p>
          <a:p>
            <a:pPr lvl="2"/>
            <a:r>
              <a:rPr lang="en-GB" sz="2000" dirty="0">
                <a:solidFill>
                  <a:srgbClr val="002060"/>
                </a:solidFill>
                <a:latin typeface="Berlin Sans FB" panose="020E0602020502020306" pitchFamily="34" charset="77"/>
              </a:rPr>
              <a:t>Prof. A. Morrison, FZJ IAS-6, RWTH Computer Science Department</a:t>
            </a:r>
          </a:p>
        </p:txBody>
      </p:sp>
      <p:sp>
        <p:nvSpPr>
          <p:cNvPr id="11" name="Text Placeholder 10">
            <a:extLst>
              <a:ext uri="{FF2B5EF4-FFF2-40B4-BE49-F238E27FC236}">
                <a16:creationId xmlns:a16="http://schemas.microsoft.com/office/drawing/2014/main" id="{5495BCEF-BFD5-D3A0-52A7-4B67265E5951}"/>
              </a:ext>
            </a:extLst>
          </p:cNvPr>
          <p:cNvSpPr>
            <a:spLocks noGrp="1"/>
          </p:cNvSpPr>
          <p:nvPr>
            <p:ph type="body" sz="quarter" idx="15"/>
          </p:nvPr>
        </p:nvSpPr>
        <p:spPr/>
        <p:txBody>
          <a:bodyPr/>
          <a:lstStyle/>
          <a:p>
            <a:r>
              <a:rPr lang="en-GB" b="0" dirty="0">
                <a:solidFill>
                  <a:srgbClr val="002060"/>
                </a:solidFill>
                <a:latin typeface="Berlin Sans FB" panose="020E0602020502020306" pitchFamily="34" charset="77"/>
              </a:rPr>
              <a:t>Feel free to contact me at </a:t>
            </a:r>
            <a:r>
              <a:rPr lang="en-GB" b="0" dirty="0">
                <a:latin typeface="Berlin Sans FB" panose="020E0602020502020306" pitchFamily="34" charset="77"/>
                <a:hlinkClick r:id="rId2"/>
              </a:rPr>
              <a:t>f.abdellatif@fz-juelich.de</a:t>
            </a:r>
            <a:r>
              <a:rPr lang="en-GB" b="0" dirty="0">
                <a:latin typeface="Berlin Sans FB" panose="020E0602020502020306" pitchFamily="34" charset="77"/>
              </a:rPr>
              <a:t> </a:t>
            </a:r>
          </a:p>
        </p:txBody>
      </p:sp>
    </p:spTree>
    <p:extLst>
      <p:ext uri="{BB962C8B-B14F-4D97-AF65-F5344CB8AC3E}">
        <p14:creationId xmlns:p14="http://schemas.microsoft.com/office/powerpoint/2010/main" val="1320569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1DB620-58BF-DBEC-DBB0-4DCD925FCDD3}"/>
              </a:ext>
            </a:extLst>
          </p:cNvPr>
          <p:cNvSpPr>
            <a:spLocks noGrp="1"/>
          </p:cNvSpPr>
          <p:nvPr>
            <p:ph type="title"/>
          </p:nvPr>
        </p:nvSpPr>
        <p:spPr/>
        <p:txBody>
          <a:bodyPr/>
          <a:lstStyle/>
          <a:p>
            <a:r>
              <a:rPr lang="en-GB" b="0" dirty="0">
                <a:latin typeface="Berlin Sans FB" panose="020E0602020502020306" pitchFamily="34" charset="77"/>
              </a:rPr>
              <a:t>introduction</a:t>
            </a:r>
          </a:p>
        </p:txBody>
      </p:sp>
      <p:graphicFrame>
        <p:nvGraphicFramePr>
          <p:cNvPr id="14" name="Content Placeholder 13">
            <a:extLst>
              <a:ext uri="{FF2B5EF4-FFF2-40B4-BE49-F238E27FC236}">
                <a16:creationId xmlns:a16="http://schemas.microsoft.com/office/drawing/2014/main" id="{3979C85D-EFEB-C382-1D4D-CF5A7D1FD7C2}"/>
              </a:ext>
            </a:extLst>
          </p:cNvPr>
          <p:cNvGraphicFramePr>
            <a:graphicFrameLocks noGrp="1"/>
          </p:cNvGraphicFramePr>
          <p:nvPr>
            <p:ph idx="1"/>
            <p:extLst>
              <p:ext uri="{D42A27DB-BD31-4B8C-83A1-F6EECF244321}">
                <p14:modId xmlns:p14="http://schemas.microsoft.com/office/powerpoint/2010/main" val="4263344798"/>
              </p:ext>
            </p:extLst>
          </p:nvPr>
        </p:nvGraphicFramePr>
        <p:xfrm>
          <a:off x="477838" y="1577975"/>
          <a:ext cx="11236325"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a:extLst>
              <a:ext uri="{FF2B5EF4-FFF2-40B4-BE49-F238E27FC236}">
                <a16:creationId xmlns:a16="http://schemas.microsoft.com/office/drawing/2014/main" id="{F440286E-C9BB-75EA-5CA1-813F476CA296}"/>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414745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A43C99CC-592E-D34E-9B5E-01F019E7FB4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graphicEl>
                                              <a:dgm id="{F79593A2-17CD-994B-B726-172ED95D37B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graphicEl>
                                              <a:dgm id="{A72096AC-C66A-D74B-8581-D9FC86F8D4E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graphicEl>
                                              <a:dgm id="{96BE4E29-3231-6E4A-A635-4B405B01164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795C4303-0489-AB40-AE99-459DE0AF7597}"/>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graphicEl>
                                              <a:dgm id="{D1C1FBCC-9A07-1B4A-AB6E-9561A05D96C6}"/>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graphicEl>
                                              <a:dgm id="{3E46F79E-CCD9-B044-94AD-BA0383331405}"/>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graphicEl>
                                              <a:dgm id="{4B4C2D21-EA91-DC48-A286-CDDA5D6BA9B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F8837EC-66C2-FBF9-0667-952D531976DF}"/>
              </a:ext>
            </a:extLst>
          </p:cNvPr>
          <p:cNvSpPr>
            <a:spLocks noGrp="1"/>
          </p:cNvSpPr>
          <p:nvPr>
            <p:ph type="title"/>
          </p:nvPr>
        </p:nvSpPr>
        <p:spPr/>
        <p:txBody>
          <a:bodyPr/>
          <a:lstStyle/>
          <a:p>
            <a:r>
              <a:rPr lang="en-GB" b="0" dirty="0">
                <a:latin typeface="Berlin Sans FB" panose="020E0602020502020306" pitchFamily="34" charset="77"/>
              </a:rPr>
              <a:t>generative adversarial networks</a:t>
            </a:r>
            <a:r>
              <a:rPr lang="en-GB" b="0" baseline="30000" dirty="0">
                <a:latin typeface="Berlin Sans FB" panose="020E0602020502020306" pitchFamily="34" charset="77"/>
              </a:rPr>
              <a:t>1</a:t>
            </a:r>
          </a:p>
        </p:txBody>
      </p:sp>
      <p:sp>
        <p:nvSpPr>
          <p:cNvPr id="18" name="Content Placeholder 17">
            <a:extLst>
              <a:ext uri="{FF2B5EF4-FFF2-40B4-BE49-F238E27FC236}">
                <a16:creationId xmlns:a16="http://schemas.microsoft.com/office/drawing/2014/main" id="{EEC044E9-19E8-63FC-1EDA-0C48D7938CF7}"/>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0" indent="0">
              <a:buNone/>
            </a:pPr>
            <a:r>
              <a:rPr lang="en-GB" sz="1634" i="1" dirty="0">
                <a:latin typeface="Berlin Sans FB" panose="020E0602020502020306" pitchFamily="34" charset="77"/>
              </a:rPr>
              <a:t>              					“… D and G play the following two-player minimax game with value function” </a:t>
            </a:r>
          </a:p>
          <a:p>
            <a:endParaRPr lang="en-GB" dirty="0">
              <a:latin typeface="Berlin Sans FB" panose="020E0602020502020306" pitchFamily="34" charset="77"/>
            </a:endParaRPr>
          </a:p>
        </p:txBody>
      </p:sp>
      <p:sp>
        <p:nvSpPr>
          <p:cNvPr id="19" name="Text Placeholder 18">
            <a:extLst>
              <a:ext uri="{FF2B5EF4-FFF2-40B4-BE49-F238E27FC236}">
                <a16:creationId xmlns:a16="http://schemas.microsoft.com/office/drawing/2014/main" id="{4635CBDE-7D2C-6514-A85F-AE911AAC0A55}"/>
              </a:ext>
            </a:extLst>
          </p:cNvPr>
          <p:cNvSpPr>
            <a:spLocks noGrp="1"/>
          </p:cNvSpPr>
          <p:nvPr>
            <p:ph type="body" sz="quarter" idx="15"/>
          </p:nvPr>
        </p:nvSpPr>
        <p:spPr/>
        <p:style>
          <a:lnRef idx="2">
            <a:schemeClr val="accent1"/>
          </a:lnRef>
          <a:fillRef idx="1">
            <a:schemeClr val="lt1"/>
          </a:fillRef>
          <a:effectRef idx="0">
            <a:schemeClr val="accent1"/>
          </a:effectRef>
          <a:fontRef idx="minor">
            <a:schemeClr val="dk1"/>
          </a:fontRef>
        </p:style>
        <p:txBody>
          <a:bodyPr/>
          <a:lstStyle/>
          <a:p>
            <a:r>
              <a:rPr lang="en-GB" sz="1452" b="0" dirty="0">
                <a:latin typeface="Berlin Sans FB" panose="020E0602020502020306" pitchFamily="34" charset="77"/>
              </a:rPr>
              <a:t> </a:t>
            </a:r>
            <a:r>
              <a:rPr lang="en-GB" sz="1452" b="0" baseline="30000" dirty="0">
                <a:latin typeface="Berlin Sans FB" panose="020E0602020502020306" pitchFamily="34" charset="77"/>
              </a:rPr>
              <a:t>1 </a:t>
            </a:r>
            <a:r>
              <a:rPr lang="en-GB" sz="1452" b="0" dirty="0">
                <a:latin typeface="Berlin Sans FB" panose="020E0602020502020306" pitchFamily="34" charset="77"/>
              </a:rPr>
              <a:t>Goodfellow, Ian, et al. "Generative adversarial nets." Advances in neural information processing systems 27 (2014).</a:t>
            </a:r>
          </a:p>
        </p:txBody>
      </p:sp>
      <p:pic>
        <p:nvPicPr>
          <p:cNvPr id="20" name="Picture 2">
            <a:extLst>
              <a:ext uri="{FF2B5EF4-FFF2-40B4-BE49-F238E27FC236}">
                <a16:creationId xmlns:a16="http://schemas.microsoft.com/office/drawing/2014/main" id="{74CFFD6C-042E-FB01-6D1D-B7E5C16284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38" t="19967" r="7270"/>
          <a:stretch/>
        </p:blipFill>
        <p:spPr bwMode="auto">
          <a:xfrm>
            <a:off x="5378044" y="1952473"/>
            <a:ext cx="6108284" cy="4037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F37C9DF-2988-ADEA-D239-EFA86726D29F}"/>
              </a:ext>
            </a:extLst>
          </p:cNvPr>
          <p:cNvPicPr>
            <a:picLocks noChangeAspect="1"/>
          </p:cNvPicPr>
          <p:nvPr/>
        </p:nvPicPr>
        <p:blipFill>
          <a:blip r:embed="rId3"/>
          <a:stretch>
            <a:fillRect/>
          </a:stretch>
        </p:blipFill>
        <p:spPr>
          <a:xfrm>
            <a:off x="7254582" y="2590563"/>
            <a:ext cx="4407918" cy="2567816"/>
          </a:xfrm>
          <a:prstGeom prst="snip2Diag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nvGrpSpPr>
          <p:cNvPr id="3" name="Group 2">
            <a:extLst>
              <a:ext uri="{FF2B5EF4-FFF2-40B4-BE49-F238E27FC236}">
                <a16:creationId xmlns:a16="http://schemas.microsoft.com/office/drawing/2014/main" id="{DE080371-0390-B196-2F32-0BF9E0E53E4E}"/>
              </a:ext>
            </a:extLst>
          </p:cNvPr>
          <p:cNvGrpSpPr/>
          <p:nvPr/>
        </p:nvGrpSpPr>
        <p:grpSpPr>
          <a:xfrm>
            <a:off x="478367" y="1844824"/>
            <a:ext cx="6847301" cy="3932574"/>
            <a:chOff x="478367" y="1844824"/>
            <a:chExt cx="6847301" cy="3932574"/>
          </a:xfrm>
        </p:grpSpPr>
        <p:grpSp>
          <p:nvGrpSpPr>
            <p:cNvPr id="5" name="Group 4">
              <a:extLst>
                <a:ext uri="{FF2B5EF4-FFF2-40B4-BE49-F238E27FC236}">
                  <a16:creationId xmlns:a16="http://schemas.microsoft.com/office/drawing/2014/main" id="{0E67D2F9-58BF-4B7B-C024-794BBD009B74}"/>
                </a:ext>
              </a:extLst>
            </p:cNvPr>
            <p:cNvGrpSpPr/>
            <p:nvPr/>
          </p:nvGrpSpPr>
          <p:grpSpPr>
            <a:xfrm>
              <a:off x="2844485" y="2049530"/>
              <a:ext cx="1050480" cy="1679257"/>
              <a:chOff x="3879413" y="3089866"/>
              <a:chExt cx="1352334" cy="2058440"/>
            </a:xfrm>
          </p:grpSpPr>
          <p:sp>
            <p:nvSpPr>
              <p:cNvPr id="217" name="TextBox 216">
                <a:extLst>
                  <a:ext uri="{FF2B5EF4-FFF2-40B4-BE49-F238E27FC236}">
                    <a16:creationId xmlns:a16="http://schemas.microsoft.com/office/drawing/2014/main" id="{57A9AFF7-1E35-65E1-B931-505AC3DA5776}"/>
                  </a:ext>
                </a:extLst>
              </p:cNvPr>
              <p:cNvSpPr txBox="1"/>
              <p:nvPr/>
            </p:nvSpPr>
            <p:spPr>
              <a:xfrm>
                <a:off x="3879413" y="4846880"/>
                <a:ext cx="1352334" cy="301426"/>
              </a:xfrm>
              <a:prstGeom prst="rect">
                <a:avLst/>
              </a:prstGeom>
              <a:noFill/>
            </p:spPr>
            <p:txBody>
              <a:bodyPr wrap="square" rtlCol="0">
                <a:spAutoFit/>
              </a:bodyPr>
              <a:lstStyle/>
              <a:p>
                <a:r>
                  <a:rPr lang="en-US" sz="998" dirty="0">
                    <a:latin typeface="Berlin Sans FB" panose="020E0602020502020306" pitchFamily="34" charset="77"/>
                    <a:ea typeface="Cambria Math" panose="02040503050406030204" pitchFamily="18" charset="0"/>
                  </a:rPr>
                  <a:t>Fake data, G(z) </a:t>
                </a:r>
              </a:p>
            </p:txBody>
          </p:sp>
          <p:grpSp>
            <p:nvGrpSpPr>
              <p:cNvPr id="218" name="Group 217">
                <a:extLst>
                  <a:ext uri="{FF2B5EF4-FFF2-40B4-BE49-F238E27FC236}">
                    <a16:creationId xmlns:a16="http://schemas.microsoft.com/office/drawing/2014/main" id="{B5479B87-99F8-70B3-AE63-D6F720CED410}"/>
                  </a:ext>
                </a:extLst>
              </p:cNvPr>
              <p:cNvGrpSpPr/>
              <p:nvPr/>
            </p:nvGrpSpPr>
            <p:grpSpPr>
              <a:xfrm>
                <a:off x="4127942" y="3089866"/>
                <a:ext cx="418670" cy="1631003"/>
                <a:chOff x="4127942" y="3089866"/>
                <a:chExt cx="418670" cy="1631003"/>
              </a:xfrm>
            </p:grpSpPr>
            <p:sp>
              <p:nvSpPr>
                <p:cNvPr id="219" name="Rectangle 218">
                  <a:extLst>
                    <a:ext uri="{FF2B5EF4-FFF2-40B4-BE49-F238E27FC236}">
                      <a16:creationId xmlns:a16="http://schemas.microsoft.com/office/drawing/2014/main" id="{1AED7060-6A20-EF61-7492-145002FC31F9}"/>
                    </a:ext>
                  </a:extLst>
                </p:cNvPr>
                <p:cNvSpPr/>
                <p:nvPr/>
              </p:nvSpPr>
              <p:spPr>
                <a:xfrm>
                  <a:off x="4127942" y="3089866"/>
                  <a:ext cx="418670" cy="1631003"/>
                </a:xfrm>
                <a:prstGeom prst="rect">
                  <a:avLst/>
                </a:prstGeom>
                <a:solidFill>
                  <a:schemeClr val="accent3">
                    <a:lumMod val="20000"/>
                    <a:lumOff val="80000"/>
                    <a:alpha val="50000"/>
                  </a:schemeClr>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1452" dirty="0">
                    <a:latin typeface="Berlin Sans FB" panose="020E0602020502020306" pitchFamily="34" charset="77"/>
                  </a:endParaRPr>
                </a:p>
              </p:txBody>
            </p:sp>
            <p:sp>
              <p:nvSpPr>
                <p:cNvPr id="220" name="Oval 219">
                  <a:extLst>
                    <a:ext uri="{FF2B5EF4-FFF2-40B4-BE49-F238E27FC236}">
                      <a16:creationId xmlns:a16="http://schemas.microsoft.com/office/drawing/2014/main" id="{4A3B427A-74F5-23E5-8114-9E1010391C6D}"/>
                    </a:ext>
                  </a:extLst>
                </p:cNvPr>
                <p:cNvSpPr/>
                <p:nvPr/>
              </p:nvSpPr>
              <p:spPr>
                <a:xfrm>
                  <a:off x="4250067" y="3972673"/>
                  <a:ext cx="209864" cy="206496"/>
                </a:xfrm>
                <a:prstGeom prst="ellipse">
                  <a:avLst/>
                </a:prstGeom>
                <a:effectLst>
                  <a:softEdge rad="127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998" dirty="0">
                    <a:latin typeface="Berlin Sans FB" panose="020E0602020502020306" pitchFamily="34" charset="77"/>
                    <a:ea typeface="Cambria Math" panose="02040503050406030204" pitchFamily="18" charset="0"/>
                  </a:endParaRPr>
                </a:p>
              </p:txBody>
            </p:sp>
            <p:sp>
              <p:nvSpPr>
                <p:cNvPr id="221" name="Oval 220">
                  <a:extLst>
                    <a:ext uri="{FF2B5EF4-FFF2-40B4-BE49-F238E27FC236}">
                      <a16:creationId xmlns:a16="http://schemas.microsoft.com/office/drawing/2014/main" id="{32147D17-4DC1-B33C-F202-EC8F0E4F4B94}"/>
                    </a:ext>
                  </a:extLst>
                </p:cNvPr>
                <p:cNvSpPr/>
                <p:nvPr/>
              </p:nvSpPr>
              <p:spPr>
                <a:xfrm>
                  <a:off x="4250067" y="3543899"/>
                  <a:ext cx="209864" cy="206496"/>
                </a:xfrm>
                <a:prstGeom prst="ellipse">
                  <a:avLst/>
                </a:prstGeom>
                <a:effectLst>
                  <a:softEdge rad="127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998" dirty="0">
                    <a:latin typeface="Berlin Sans FB" panose="020E0602020502020306" pitchFamily="34" charset="77"/>
                    <a:ea typeface="Cambria Math" panose="02040503050406030204" pitchFamily="18" charset="0"/>
                  </a:endParaRPr>
                </a:p>
              </p:txBody>
            </p:sp>
            <p:sp>
              <p:nvSpPr>
                <p:cNvPr id="222" name="Oval 221">
                  <a:extLst>
                    <a:ext uri="{FF2B5EF4-FFF2-40B4-BE49-F238E27FC236}">
                      <a16:creationId xmlns:a16="http://schemas.microsoft.com/office/drawing/2014/main" id="{6623790C-B2FA-DE87-BD33-28FB208E970E}"/>
                    </a:ext>
                  </a:extLst>
                </p:cNvPr>
                <p:cNvSpPr/>
                <p:nvPr/>
              </p:nvSpPr>
              <p:spPr>
                <a:xfrm>
                  <a:off x="4250067" y="3115126"/>
                  <a:ext cx="209864" cy="206496"/>
                </a:xfrm>
                <a:prstGeom prst="ellipse">
                  <a:avLst/>
                </a:prstGeom>
                <a:effectLst>
                  <a:softEdge rad="127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998" dirty="0">
                    <a:latin typeface="Berlin Sans FB" panose="020E0602020502020306" pitchFamily="34" charset="77"/>
                    <a:ea typeface="Cambria Math" panose="02040503050406030204" pitchFamily="18" charset="0"/>
                  </a:endParaRPr>
                </a:p>
              </p:txBody>
            </p:sp>
            <p:sp>
              <p:nvSpPr>
                <p:cNvPr id="223" name="Oval 222">
                  <a:extLst>
                    <a:ext uri="{FF2B5EF4-FFF2-40B4-BE49-F238E27FC236}">
                      <a16:creationId xmlns:a16="http://schemas.microsoft.com/office/drawing/2014/main" id="{A528FC71-6406-BD25-7073-155E5F40F0F5}"/>
                    </a:ext>
                  </a:extLst>
                </p:cNvPr>
                <p:cNvSpPr/>
                <p:nvPr/>
              </p:nvSpPr>
              <p:spPr>
                <a:xfrm>
                  <a:off x="4250067" y="4401448"/>
                  <a:ext cx="209864" cy="206496"/>
                </a:xfrm>
                <a:prstGeom prst="ellipse">
                  <a:avLst/>
                </a:prstGeom>
                <a:effectLst>
                  <a:softEdge rad="127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998" dirty="0">
                    <a:latin typeface="Berlin Sans FB" panose="020E0602020502020306" pitchFamily="34" charset="77"/>
                    <a:ea typeface="Cambria Math" panose="02040503050406030204" pitchFamily="18" charset="0"/>
                  </a:endParaRPr>
                </a:p>
              </p:txBody>
            </p:sp>
          </p:grpSp>
        </p:grpSp>
        <p:grpSp>
          <p:nvGrpSpPr>
            <p:cNvPr id="6" name="Group 5">
              <a:extLst>
                <a:ext uri="{FF2B5EF4-FFF2-40B4-BE49-F238E27FC236}">
                  <a16:creationId xmlns:a16="http://schemas.microsoft.com/office/drawing/2014/main" id="{0640FF73-FAAA-DB41-BEC8-8BE702512492}"/>
                </a:ext>
              </a:extLst>
            </p:cNvPr>
            <p:cNvGrpSpPr/>
            <p:nvPr/>
          </p:nvGrpSpPr>
          <p:grpSpPr>
            <a:xfrm>
              <a:off x="478367" y="2049529"/>
              <a:ext cx="817616" cy="1959357"/>
              <a:chOff x="833394" y="3089866"/>
              <a:chExt cx="1052558" cy="2401787"/>
            </a:xfrm>
          </p:grpSpPr>
          <p:sp>
            <p:nvSpPr>
              <p:cNvPr id="209" name="TextBox 208">
                <a:extLst>
                  <a:ext uri="{FF2B5EF4-FFF2-40B4-BE49-F238E27FC236}">
                    <a16:creationId xmlns:a16="http://schemas.microsoft.com/office/drawing/2014/main" id="{C6273A83-065A-4B16-35D8-CAA83B371006}"/>
                  </a:ext>
                </a:extLst>
              </p:cNvPr>
              <p:cNvSpPr txBox="1"/>
              <p:nvPr/>
            </p:nvSpPr>
            <p:spPr>
              <a:xfrm>
                <a:off x="833394" y="4813738"/>
                <a:ext cx="1052558" cy="677915"/>
              </a:xfrm>
              <a:prstGeom prst="rect">
                <a:avLst/>
              </a:prstGeom>
              <a:noFill/>
            </p:spPr>
            <p:txBody>
              <a:bodyPr wrap="square" rtlCol="0">
                <a:spAutoFit/>
              </a:bodyPr>
              <a:lstStyle/>
              <a:p>
                <a:r>
                  <a:rPr lang="en-US" sz="998" dirty="0">
                    <a:latin typeface="Berlin Sans FB" panose="020E0602020502020306" pitchFamily="34" charset="77"/>
                    <a:ea typeface="Cambria Math" panose="02040503050406030204" pitchFamily="18" charset="0"/>
                  </a:rPr>
                  <a:t>Random Input Noise, z</a:t>
                </a:r>
              </a:p>
            </p:txBody>
          </p:sp>
          <p:grpSp>
            <p:nvGrpSpPr>
              <p:cNvPr id="210" name="Group 209">
                <a:extLst>
                  <a:ext uri="{FF2B5EF4-FFF2-40B4-BE49-F238E27FC236}">
                    <a16:creationId xmlns:a16="http://schemas.microsoft.com/office/drawing/2014/main" id="{E4A6A8F5-1989-29CD-30F4-D22FA86A46C1}"/>
                  </a:ext>
                </a:extLst>
              </p:cNvPr>
              <p:cNvGrpSpPr/>
              <p:nvPr/>
            </p:nvGrpSpPr>
            <p:grpSpPr>
              <a:xfrm>
                <a:off x="1154486" y="3089866"/>
                <a:ext cx="418670" cy="1631003"/>
                <a:chOff x="1154486" y="3089866"/>
                <a:chExt cx="418670" cy="1631003"/>
              </a:xfrm>
            </p:grpSpPr>
            <p:sp>
              <p:nvSpPr>
                <p:cNvPr id="211" name="Rectangle 210">
                  <a:extLst>
                    <a:ext uri="{FF2B5EF4-FFF2-40B4-BE49-F238E27FC236}">
                      <a16:creationId xmlns:a16="http://schemas.microsoft.com/office/drawing/2014/main" id="{C3C3934F-FA6C-CADC-43AC-5C85A0787869}"/>
                    </a:ext>
                  </a:extLst>
                </p:cNvPr>
                <p:cNvSpPr/>
                <p:nvPr/>
              </p:nvSpPr>
              <p:spPr>
                <a:xfrm>
                  <a:off x="1154486" y="3089866"/>
                  <a:ext cx="418670" cy="1631003"/>
                </a:xfrm>
                <a:prstGeom prst="rect">
                  <a:avLst/>
                </a:prstGeom>
                <a:solidFill>
                  <a:schemeClr val="accent3">
                    <a:alpha val="50000"/>
                  </a:schemeClr>
                </a:solidFill>
                <a:ln>
                  <a:solidFill>
                    <a:schemeClr val="accent3">
                      <a:lumMod val="20000"/>
                      <a:lumOff val="80000"/>
                    </a:schemeClr>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1452" dirty="0">
                    <a:latin typeface="Berlin Sans FB" panose="020E0602020502020306" pitchFamily="34" charset="77"/>
                  </a:endParaRPr>
                </a:p>
              </p:txBody>
            </p:sp>
            <p:sp>
              <p:nvSpPr>
                <p:cNvPr id="212" name="Oval 211">
                  <a:extLst>
                    <a:ext uri="{FF2B5EF4-FFF2-40B4-BE49-F238E27FC236}">
                      <a16:creationId xmlns:a16="http://schemas.microsoft.com/office/drawing/2014/main" id="{85FB3257-2FF4-3291-8143-A61395C70C2A}"/>
                    </a:ext>
                  </a:extLst>
                </p:cNvPr>
                <p:cNvSpPr/>
                <p:nvPr/>
              </p:nvSpPr>
              <p:spPr>
                <a:xfrm>
                  <a:off x="1279535" y="3119525"/>
                  <a:ext cx="209864" cy="206496"/>
                </a:xfrm>
                <a:prstGeom prst="ellipse">
                  <a:avLst/>
                </a:prstGeom>
                <a:solidFill>
                  <a:schemeClr val="accent3">
                    <a:lumMod val="20000"/>
                    <a:lumOff val="80000"/>
                  </a:schemeClr>
                </a:solidFill>
                <a:ln>
                  <a:solidFill>
                    <a:schemeClr val="accent3"/>
                  </a:solidFill>
                </a:ln>
                <a:effectLst>
                  <a:softEdge rad="127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817" dirty="0">
                    <a:latin typeface="Berlin Sans FB" panose="020E0602020502020306" pitchFamily="34" charset="77"/>
                    <a:ea typeface="Cambria Math" panose="02040503050406030204" pitchFamily="18" charset="0"/>
                  </a:endParaRPr>
                </a:p>
              </p:txBody>
            </p:sp>
            <p:sp>
              <p:nvSpPr>
                <p:cNvPr id="213" name="Oval 212">
                  <a:extLst>
                    <a:ext uri="{FF2B5EF4-FFF2-40B4-BE49-F238E27FC236}">
                      <a16:creationId xmlns:a16="http://schemas.microsoft.com/office/drawing/2014/main" id="{12137540-126D-F0EE-7692-35898158CEF0}"/>
                    </a:ext>
                  </a:extLst>
                </p:cNvPr>
                <p:cNvSpPr/>
                <p:nvPr/>
              </p:nvSpPr>
              <p:spPr>
                <a:xfrm>
                  <a:off x="1279535" y="3428999"/>
                  <a:ext cx="209864" cy="206496"/>
                </a:xfrm>
                <a:prstGeom prst="ellipse">
                  <a:avLst/>
                </a:prstGeom>
                <a:solidFill>
                  <a:schemeClr val="accent3">
                    <a:lumMod val="20000"/>
                    <a:lumOff val="80000"/>
                  </a:schemeClr>
                </a:solidFill>
                <a:ln>
                  <a:solidFill>
                    <a:schemeClr val="accent3"/>
                  </a:solidFill>
                </a:ln>
                <a:effectLst>
                  <a:softEdge rad="127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52" dirty="0">
                    <a:latin typeface="Berlin Sans FB" panose="020E0602020502020306" pitchFamily="34" charset="77"/>
                  </a:endParaRPr>
                </a:p>
              </p:txBody>
            </p:sp>
            <p:sp>
              <p:nvSpPr>
                <p:cNvPr id="214" name="Oval 213">
                  <a:extLst>
                    <a:ext uri="{FF2B5EF4-FFF2-40B4-BE49-F238E27FC236}">
                      <a16:creationId xmlns:a16="http://schemas.microsoft.com/office/drawing/2014/main" id="{3D54D98B-6593-A19E-3E93-F6B345DC289E}"/>
                    </a:ext>
                  </a:extLst>
                </p:cNvPr>
                <p:cNvSpPr/>
                <p:nvPr/>
              </p:nvSpPr>
              <p:spPr>
                <a:xfrm>
                  <a:off x="1279535" y="4357425"/>
                  <a:ext cx="209864" cy="206496"/>
                </a:xfrm>
                <a:prstGeom prst="ellipse">
                  <a:avLst/>
                </a:prstGeom>
                <a:solidFill>
                  <a:schemeClr val="accent3">
                    <a:lumMod val="20000"/>
                    <a:lumOff val="80000"/>
                  </a:schemeClr>
                </a:solidFill>
                <a:ln>
                  <a:solidFill>
                    <a:schemeClr val="accent3"/>
                  </a:solidFill>
                </a:ln>
                <a:effectLst>
                  <a:softEdge rad="127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52" dirty="0">
                    <a:latin typeface="Berlin Sans FB" panose="020E0602020502020306" pitchFamily="34" charset="77"/>
                  </a:endParaRPr>
                </a:p>
              </p:txBody>
            </p:sp>
            <p:sp>
              <p:nvSpPr>
                <p:cNvPr id="215" name="Oval 214">
                  <a:extLst>
                    <a:ext uri="{FF2B5EF4-FFF2-40B4-BE49-F238E27FC236}">
                      <a16:creationId xmlns:a16="http://schemas.microsoft.com/office/drawing/2014/main" id="{018271CB-E92B-2ECC-66F8-DB237BF2FF3B}"/>
                    </a:ext>
                  </a:extLst>
                </p:cNvPr>
                <p:cNvSpPr/>
                <p:nvPr/>
              </p:nvSpPr>
              <p:spPr>
                <a:xfrm>
                  <a:off x="1279535" y="3738474"/>
                  <a:ext cx="209864" cy="206496"/>
                </a:xfrm>
                <a:prstGeom prst="ellipse">
                  <a:avLst/>
                </a:prstGeom>
                <a:solidFill>
                  <a:schemeClr val="accent3">
                    <a:lumMod val="20000"/>
                    <a:lumOff val="80000"/>
                  </a:schemeClr>
                </a:solidFill>
                <a:ln>
                  <a:solidFill>
                    <a:schemeClr val="accent3"/>
                  </a:solidFill>
                </a:ln>
                <a:effectLst>
                  <a:softEdge rad="127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52" dirty="0">
                    <a:latin typeface="Berlin Sans FB" panose="020E0602020502020306" pitchFamily="34" charset="77"/>
                  </a:endParaRPr>
                </a:p>
              </p:txBody>
            </p:sp>
            <p:sp>
              <p:nvSpPr>
                <p:cNvPr id="216" name="Oval 215">
                  <a:extLst>
                    <a:ext uri="{FF2B5EF4-FFF2-40B4-BE49-F238E27FC236}">
                      <a16:creationId xmlns:a16="http://schemas.microsoft.com/office/drawing/2014/main" id="{0F468078-47E7-1B81-FDA1-7506EB68F106}"/>
                    </a:ext>
                  </a:extLst>
                </p:cNvPr>
                <p:cNvSpPr/>
                <p:nvPr/>
              </p:nvSpPr>
              <p:spPr>
                <a:xfrm>
                  <a:off x="1279535" y="4047949"/>
                  <a:ext cx="209864" cy="206496"/>
                </a:xfrm>
                <a:prstGeom prst="ellipse">
                  <a:avLst/>
                </a:prstGeom>
                <a:solidFill>
                  <a:schemeClr val="accent3">
                    <a:lumMod val="20000"/>
                    <a:lumOff val="80000"/>
                  </a:schemeClr>
                </a:solidFill>
                <a:ln>
                  <a:solidFill>
                    <a:schemeClr val="accent3"/>
                  </a:solidFill>
                </a:ln>
                <a:effectLst>
                  <a:softEdge rad="127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452" dirty="0">
                    <a:latin typeface="Berlin Sans FB" panose="020E0602020502020306" pitchFamily="34" charset="77"/>
                  </a:endParaRPr>
                </a:p>
              </p:txBody>
            </p:sp>
          </p:grpSp>
        </p:grpSp>
        <p:sp>
          <p:nvSpPr>
            <p:cNvPr id="7" name="Rectangle 6">
              <a:extLst>
                <a:ext uri="{FF2B5EF4-FFF2-40B4-BE49-F238E27FC236}">
                  <a16:creationId xmlns:a16="http://schemas.microsoft.com/office/drawing/2014/main" id="{52451F60-0945-30D9-6060-2F718325877A}"/>
                </a:ext>
              </a:extLst>
            </p:cNvPr>
            <p:cNvSpPr/>
            <p:nvPr/>
          </p:nvSpPr>
          <p:spPr>
            <a:xfrm>
              <a:off x="1354692" y="1844824"/>
              <a:ext cx="1489792" cy="1953974"/>
            </a:xfrm>
            <a:prstGeom prst="rect">
              <a:avLst/>
            </a:prstGeom>
            <a:solidFill>
              <a:schemeClr val="bg1">
                <a:lumMod val="95000"/>
              </a:schemeClr>
            </a:solidFill>
            <a:ln w="28575">
              <a:solidFill>
                <a:schemeClr val="bg2"/>
              </a:solid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b"/>
            <a:lstStyle/>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r>
                <a:rPr lang="en-US" sz="1089" dirty="0">
                  <a:latin typeface="Berlin Sans FB" panose="020E0602020502020306" pitchFamily="34" charset="77"/>
                  <a:ea typeface="Cambria Math" panose="02040503050406030204" pitchFamily="18" charset="0"/>
                </a:rPr>
                <a:t>Generator Network, G</a:t>
              </a:r>
            </a:p>
          </p:txBody>
        </p:sp>
        <p:sp>
          <p:nvSpPr>
            <p:cNvPr id="8" name="Rectangle 7">
              <a:extLst>
                <a:ext uri="{FF2B5EF4-FFF2-40B4-BE49-F238E27FC236}">
                  <a16:creationId xmlns:a16="http://schemas.microsoft.com/office/drawing/2014/main" id="{63FDA54A-B5D7-C4F4-475E-F6F8EEFD0D50}"/>
                </a:ext>
              </a:extLst>
            </p:cNvPr>
            <p:cNvSpPr/>
            <p:nvPr/>
          </p:nvSpPr>
          <p:spPr>
            <a:xfrm>
              <a:off x="2352018" y="2045249"/>
              <a:ext cx="325219" cy="1334839"/>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52" dirty="0">
                <a:latin typeface="Berlin Sans FB" panose="020E0602020502020306" pitchFamily="34" charset="77"/>
              </a:endParaRPr>
            </a:p>
          </p:txBody>
        </p:sp>
        <p:sp>
          <p:nvSpPr>
            <p:cNvPr id="9" name="Rectangle 8">
              <a:extLst>
                <a:ext uri="{FF2B5EF4-FFF2-40B4-BE49-F238E27FC236}">
                  <a16:creationId xmlns:a16="http://schemas.microsoft.com/office/drawing/2014/main" id="{EB6914C7-5343-57F7-2DE6-76A0E55ECC14}"/>
                </a:ext>
              </a:extLst>
            </p:cNvPr>
            <p:cNvSpPr/>
            <p:nvPr/>
          </p:nvSpPr>
          <p:spPr>
            <a:xfrm>
              <a:off x="1559131" y="2045249"/>
              <a:ext cx="325219" cy="1334839"/>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52" dirty="0">
                <a:latin typeface="Berlin Sans FB" panose="020E0602020502020306" pitchFamily="34" charset="77"/>
              </a:endParaRPr>
            </a:p>
          </p:txBody>
        </p:sp>
        <p:sp>
          <p:nvSpPr>
            <p:cNvPr id="10" name="Oval 9">
              <a:extLst>
                <a:ext uri="{FF2B5EF4-FFF2-40B4-BE49-F238E27FC236}">
                  <a16:creationId xmlns:a16="http://schemas.microsoft.com/office/drawing/2014/main" id="{59D28F34-2A28-5877-72F5-433C0F652111}"/>
                </a:ext>
              </a:extLst>
            </p:cNvPr>
            <p:cNvSpPr/>
            <p:nvPr/>
          </p:nvSpPr>
          <p:spPr>
            <a:xfrm>
              <a:off x="1644204" y="2045249"/>
              <a:ext cx="163020" cy="168457"/>
            </a:xfrm>
            <a:prstGeom prst="ellips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52" dirty="0">
                <a:latin typeface="Berlin Sans FB" panose="020E0602020502020306" pitchFamily="34" charset="77"/>
              </a:endParaRPr>
            </a:p>
          </p:txBody>
        </p:sp>
        <p:sp>
          <p:nvSpPr>
            <p:cNvPr id="12" name="Oval 11">
              <a:extLst>
                <a:ext uri="{FF2B5EF4-FFF2-40B4-BE49-F238E27FC236}">
                  <a16:creationId xmlns:a16="http://schemas.microsoft.com/office/drawing/2014/main" id="{91119D9B-1886-ABC0-4336-C82AB31C0214}"/>
                </a:ext>
              </a:extLst>
            </p:cNvPr>
            <p:cNvSpPr/>
            <p:nvPr/>
          </p:nvSpPr>
          <p:spPr>
            <a:xfrm>
              <a:off x="1644204" y="2293306"/>
              <a:ext cx="163020" cy="168457"/>
            </a:xfrm>
            <a:prstGeom prst="ellips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52">
                <a:latin typeface="Berlin Sans FB" panose="020E0602020502020306" pitchFamily="34" charset="77"/>
              </a:endParaRPr>
            </a:p>
          </p:txBody>
        </p:sp>
        <p:sp>
          <p:nvSpPr>
            <p:cNvPr id="14" name="Oval 13">
              <a:extLst>
                <a:ext uri="{FF2B5EF4-FFF2-40B4-BE49-F238E27FC236}">
                  <a16:creationId xmlns:a16="http://schemas.microsoft.com/office/drawing/2014/main" id="{9FD90939-5B1E-6D29-B050-2B071131AE58}"/>
                </a:ext>
              </a:extLst>
            </p:cNvPr>
            <p:cNvSpPr/>
            <p:nvPr/>
          </p:nvSpPr>
          <p:spPr>
            <a:xfrm>
              <a:off x="1644204" y="2907363"/>
              <a:ext cx="163020" cy="168457"/>
            </a:xfrm>
            <a:prstGeom prst="ellips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52">
                <a:latin typeface="Berlin Sans FB" panose="020E0602020502020306" pitchFamily="34" charset="77"/>
              </a:endParaRPr>
            </a:p>
          </p:txBody>
        </p:sp>
        <p:sp>
          <p:nvSpPr>
            <p:cNvPr id="15" name="Oval 14">
              <a:extLst>
                <a:ext uri="{FF2B5EF4-FFF2-40B4-BE49-F238E27FC236}">
                  <a16:creationId xmlns:a16="http://schemas.microsoft.com/office/drawing/2014/main" id="{605CEB5B-A03B-9A06-82B0-7B774FAAAB1C}"/>
                </a:ext>
              </a:extLst>
            </p:cNvPr>
            <p:cNvSpPr/>
            <p:nvPr/>
          </p:nvSpPr>
          <p:spPr>
            <a:xfrm>
              <a:off x="1644204" y="3155421"/>
              <a:ext cx="163020" cy="168457"/>
            </a:xfrm>
            <a:prstGeom prst="ellips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52">
                <a:latin typeface="Berlin Sans FB" panose="020E0602020502020306" pitchFamily="34" charset="77"/>
              </a:endParaRPr>
            </a:p>
          </p:txBody>
        </p:sp>
        <p:cxnSp>
          <p:nvCxnSpPr>
            <p:cNvPr id="16" name="Straight Connector 15">
              <a:extLst>
                <a:ext uri="{FF2B5EF4-FFF2-40B4-BE49-F238E27FC236}">
                  <a16:creationId xmlns:a16="http://schemas.microsoft.com/office/drawing/2014/main" id="{56A380FB-EE4F-2669-FAED-8FBB3CE33271}"/>
                </a:ext>
              </a:extLst>
            </p:cNvPr>
            <p:cNvCxnSpPr>
              <a:cxnSpLocks/>
            </p:cNvCxnSpPr>
            <p:nvPr/>
          </p:nvCxnSpPr>
          <p:spPr>
            <a:xfrm>
              <a:off x="1742994" y="2563838"/>
              <a:ext cx="0" cy="242693"/>
            </a:xfrm>
            <a:prstGeom prst="line">
              <a:avLst/>
            </a:prstGeom>
            <a:ln w="19050">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AA6CB4F0-82F1-5726-B5BB-2D3BA05F4BC2}"/>
                </a:ext>
              </a:extLst>
            </p:cNvPr>
            <p:cNvCxnSpPr>
              <a:cxnSpLocks/>
              <a:stCxn id="212" idx="6"/>
              <a:endCxn id="10" idx="2"/>
            </p:cNvCxnSpPr>
            <p:nvPr/>
          </p:nvCxnSpPr>
          <p:spPr>
            <a:xfrm flipV="1">
              <a:off x="987946" y="2129477"/>
              <a:ext cx="656259" cy="28477"/>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F9F26621-99E9-17DE-515B-DBA286005413}"/>
                </a:ext>
              </a:extLst>
            </p:cNvPr>
            <p:cNvCxnSpPr>
              <a:cxnSpLocks/>
              <a:stCxn id="212" idx="6"/>
              <a:endCxn id="12" idx="2"/>
            </p:cNvCxnSpPr>
            <p:nvPr/>
          </p:nvCxnSpPr>
          <p:spPr>
            <a:xfrm>
              <a:off x="987946" y="2157954"/>
              <a:ext cx="656259" cy="219581"/>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C31208DC-B14D-11BB-0DC7-B57A1DCB7701}"/>
                </a:ext>
              </a:extLst>
            </p:cNvPr>
            <p:cNvCxnSpPr>
              <a:cxnSpLocks/>
              <a:stCxn id="212" idx="6"/>
              <a:endCxn id="14" idx="2"/>
            </p:cNvCxnSpPr>
            <p:nvPr/>
          </p:nvCxnSpPr>
          <p:spPr>
            <a:xfrm>
              <a:off x="987946" y="2157954"/>
              <a:ext cx="656259" cy="833637"/>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D907B4C9-745F-2684-4184-5D05D4E0CF28}"/>
                </a:ext>
              </a:extLst>
            </p:cNvPr>
            <p:cNvCxnSpPr>
              <a:cxnSpLocks/>
              <a:stCxn id="212" idx="6"/>
              <a:endCxn id="15" idx="2"/>
            </p:cNvCxnSpPr>
            <p:nvPr/>
          </p:nvCxnSpPr>
          <p:spPr>
            <a:xfrm>
              <a:off x="987946" y="2157954"/>
              <a:ext cx="656259" cy="1081696"/>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0C29DEE3-AF91-600E-0120-D0AA4E97803F}"/>
                </a:ext>
              </a:extLst>
            </p:cNvPr>
            <p:cNvCxnSpPr>
              <a:cxnSpLocks/>
              <a:stCxn id="213" idx="6"/>
              <a:endCxn id="10" idx="2"/>
            </p:cNvCxnSpPr>
            <p:nvPr/>
          </p:nvCxnSpPr>
          <p:spPr>
            <a:xfrm flipV="1">
              <a:off x="987946" y="2129477"/>
              <a:ext cx="656259" cy="280943"/>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92" name="Straight Arrow Connector 91">
              <a:extLst>
                <a:ext uri="{FF2B5EF4-FFF2-40B4-BE49-F238E27FC236}">
                  <a16:creationId xmlns:a16="http://schemas.microsoft.com/office/drawing/2014/main" id="{4383EDD2-0D4B-ABC3-FB4D-BA13F9C52764}"/>
                </a:ext>
              </a:extLst>
            </p:cNvPr>
            <p:cNvCxnSpPr>
              <a:cxnSpLocks/>
              <a:stCxn id="213" idx="6"/>
              <a:endCxn id="12" idx="2"/>
            </p:cNvCxnSpPr>
            <p:nvPr/>
          </p:nvCxnSpPr>
          <p:spPr>
            <a:xfrm flipV="1">
              <a:off x="987946" y="2377535"/>
              <a:ext cx="656259" cy="32885"/>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92">
              <a:extLst>
                <a:ext uri="{FF2B5EF4-FFF2-40B4-BE49-F238E27FC236}">
                  <a16:creationId xmlns:a16="http://schemas.microsoft.com/office/drawing/2014/main" id="{9DFFFBD8-6E37-CC65-B6D3-849286168250}"/>
                </a:ext>
              </a:extLst>
            </p:cNvPr>
            <p:cNvCxnSpPr>
              <a:cxnSpLocks/>
              <a:stCxn id="213" idx="6"/>
              <a:endCxn id="14" idx="2"/>
            </p:cNvCxnSpPr>
            <p:nvPr/>
          </p:nvCxnSpPr>
          <p:spPr>
            <a:xfrm>
              <a:off x="987946" y="2410420"/>
              <a:ext cx="656259" cy="581172"/>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93">
              <a:extLst>
                <a:ext uri="{FF2B5EF4-FFF2-40B4-BE49-F238E27FC236}">
                  <a16:creationId xmlns:a16="http://schemas.microsoft.com/office/drawing/2014/main" id="{BDB45768-E4C9-49CB-1427-A1BC5FFA1B5A}"/>
                </a:ext>
              </a:extLst>
            </p:cNvPr>
            <p:cNvCxnSpPr>
              <a:cxnSpLocks/>
              <a:stCxn id="213" idx="6"/>
              <a:endCxn id="15" idx="2"/>
            </p:cNvCxnSpPr>
            <p:nvPr/>
          </p:nvCxnSpPr>
          <p:spPr>
            <a:xfrm>
              <a:off x="987946" y="2410420"/>
              <a:ext cx="656259" cy="829229"/>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a:extLst>
                <a:ext uri="{FF2B5EF4-FFF2-40B4-BE49-F238E27FC236}">
                  <a16:creationId xmlns:a16="http://schemas.microsoft.com/office/drawing/2014/main" id="{7023A1B7-F384-534D-9E65-2D53AEA6F580}"/>
                </a:ext>
              </a:extLst>
            </p:cNvPr>
            <p:cNvCxnSpPr>
              <a:cxnSpLocks/>
              <a:stCxn id="214" idx="6"/>
              <a:endCxn id="10" idx="2"/>
            </p:cNvCxnSpPr>
            <p:nvPr/>
          </p:nvCxnSpPr>
          <p:spPr>
            <a:xfrm flipV="1">
              <a:off x="987946" y="2129477"/>
              <a:ext cx="656259" cy="1038345"/>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a:extLst>
                <a:ext uri="{FF2B5EF4-FFF2-40B4-BE49-F238E27FC236}">
                  <a16:creationId xmlns:a16="http://schemas.microsoft.com/office/drawing/2014/main" id="{ABAE988A-2344-AD61-59D0-919BCF059C2A}"/>
                </a:ext>
              </a:extLst>
            </p:cNvPr>
            <p:cNvCxnSpPr>
              <a:cxnSpLocks/>
              <a:stCxn id="214" idx="6"/>
              <a:endCxn id="12" idx="2"/>
            </p:cNvCxnSpPr>
            <p:nvPr/>
          </p:nvCxnSpPr>
          <p:spPr>
            <a:xfrm flipV="1">
              <a:off x="987946" y="2377535"/>
              <a:ext cx="656259" cy="790286"/>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04" name="Straight Arrow Connector 103">
              <a:extLst>
                <a:ext uri="{FF2B5EF4-FFF2-40B4-BE49-F238E27FC236}">
                  <a16:creationId xmlns:a16="http://schemas.microsoft.com/office/drawing/2014/main" id="{AF0A51EA-3B0C-C25F-05C1-3E1A14C15476}"/>
                </a:ext>
              </a:extLst>
            </p:cNvPr>
            <p:cNvCxnSpPr>
              <a:cxnSpLocks/>
              <a:stCxn id="214" idx="6"/>
              <a:endCxn id="14" idx="2"/>
            </p:cNvCxnSpPr>
            <p:nvPr/>
          </p:nvCxnSpPr>
          <p:spPr>
            <a:xfrm flipV="1">
              <a:off x="987946" y="2991592"/>
              <a:ext cx="656259" cy="176231"/>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37" name="Straight Arrow Connector 136">
              <a:extLst>
                <a:ext uri="{FF2B5EF4-FFF2-40B4-BE49-F238E27FC236}">
                  <a16:creationId xmlns:a16="http://schemas.microsoft.com/office/drawing/2014/main" id="{9997F46E-EA7F-8AC3-32FE-76817CB9AC2A}"/>
                </a:ext>
              </a:extLst>
            </p:cNvPr>
            <p:cNvCxnSpPr>
              <a:cxnSpLocks/>
              <a:stCxn id="214" idx="6"/>
              <a:endCxn id="15" idx="2"/>
            </p:cNvCxnSpPr>
            <p:nvPr/>
          </p:nvCxnSpPr>
          <p:spPr>
            <a:xfrm>
              <a:off x="987946" y="3167822"/>
              <a:ext cx="656259" cy="71828"/>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38" name="Oval 137">
              <a:extLst>
                <a:ext uri="{FF2B5EF4-FFF2-40B4-BE49-F238E27FC236}">
                  <a16:creationId xmlns:a16="http://schemas.microsoft.com/office/drawing/2014/main" id="{E0FF3766-36B0-BDC2-8C75-DF70ECCD46F0}"/>
                </a:ext>
              </a:extLst>
            </p:cNvPr>
            <p:cNvSpPr/>
            <p:nvPr/>
          </p:nvSpPr>
          <p:spPr>
            <a:xfrm>
              <a:off x="2437092" y="2050305"/>
              <a:ext cx="163020" cy="168457"/>
            </a:xfrm>
            <a:prstGeom prst="ellips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52">
                <a:latin typeface="Berlin Sans FB" panose="020E0602020502020306" pitchFamily="34" charset="77"/>
              </a:endParaRPr>
            </a:p>
          </p:txBody>
        </p:sp>
        <p:sp>
          <p:nvSpPr>
            <p:cNvPr id="140" name="Oval 139">
              <a:extLst>
                <a:ext uri="{FF2B5EF4-FFF2-40B4-BE49-F238E27FC236}">
                  <a16:creationId xmlns:a16="http://schemas.microsoft.com/office/drawing/2014/main" id="{4A492C15-6B21-2249-2F93-7F1ED980D5B6}"/>
                </a:ext>
              </a:extLst>
            </p:cNvPr>
            <p:cNvSpPr/>
            <p:nvPr/>
          </p:nvSpPr>
          <p:spPr>
            <a:xfrm>
              <a:off x="2437092" y="2298363"/>
              <a:ext cx="163020" cy="168457"/>
            </a:xfrm>
            <a:prstGeom prst="ellips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52">
                <a:latin typeface="Berlin Sans FB" panose="020E0602020502020306" pitchFamily="34" charset="77"/>
              </a:endParaRPr>
            </a:p>
          </p:txBody>
        </p:sp>
        <p:sp>
          <p:nvSpPr>
            <p:cNvPr id="143" name="Oval 142">
              <a:extLst>
                <a:ext uri="{FF2B5EF4-FFF2-40B4-BE49-F238E27FC236}">
                  <a16:creationId xmlns:a16="http://schemas.microsoft.com/office/drawing/2014/main" id="{6B8E914E-F3E0-C1D4-5B87-4A2C188B0070}"/>
                </a:ext>
              </a:extLst>
            </p:cNvPr>
            <p:cNvSpPr/>
            <p:nvPr/>
          </p:nvSpPr>
          <p:spPr>
            <a:xfrm>
              <a:off x="2437092" y="2912418"/>
              <a:ext cx="163020" cy="168457"/>
            </a:xfrm>
            <a:prstGeom prst="ellips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52" dirty="0">
                <a:latin typeface="Berlin Sans FB" panose="020E0602020502020306" pitchFamily="34" charset="77"/>
              </a:endParaRPr>
            </a:p>
          </p:txBody>
        </p:sp>
        <p:sp>
          <p:nvSpPr>
            <p:cNvPr id="145" name="Oval 144">
              <a:extLst>
                <a:ext uri="{FF2B5EF4-FFF2-40B4-BE49-F238E27FC236}">
                  <a16:creationId xmlns:a16="http://schemas.microsoft.com/office/drawing/2014/main" id="{524956AC-6A04-CCC5-D3CB-DCBB1CB65F64}"/>
                </a:ext>
              </a:extLst>
            </p:cNvPr>
            <p:cNvSpPr/>
            <p:nvPr/>
          </p:nvSpPr>
          <p:spPr>
            <a:xfrm>
              <a:off x="2437092" y="3160476"/>
              <a:ext cx="163020" cy="168457"/>
            </a:xfrm>
            <a:prstGeom prst="ellips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452" dirty="0">
                <a:latin typeface="Berlin Sans FB" panose="020E0602020502020306" pitchFamily="34" charset="77"/>
              </a:endParaRPr>
            </a:p>
          </p:txBody>
        </p:sp>
        <p:cxnSp>
          <p:nvCxnSpPr>
            <p:cNvPr id="146" name="Straight Connector 145">
              <a:extLst>
                <a:ext uri="{FF2B5EF4-FFF2-40B4-BE49-F238E27FC236}">
                  <a16:creationId xmlns:a16="http://schemas.microsoft.com/office/drawing/2014/main" id="{3D8208DC-4BFD-F3CB-4D73-439EC35F449A}"/>
                </a:ext>
              </a:extLst>
            </p:cNvPr>
            <p:cNvCxnSpPr>
              <a:cxnSpLocks/>
            </p:cNvCxnSpPr>
            <p:nvPr/>
          </p:nvCxnSpPr>
          <p:spPr>
            <a:xfrm>
              <a:off x="2535882" y="2568894"/>
              <a:ext cx="0" cy="242693"/>
            </a:xfrm>
            <a:prstGeom prst="line">
              <a:avLst/>
            </a:prstGeom>
            <a:ln w="19050">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147" name="Straight Arrow Connector 146">
              <a:extLst>
                <a:ext uri="{FF2B5EF4-FFF2-40B4-BE49-F238E27FC236}">
                  <a16:creationId xmlns:a16="http://schemas.microsoft.com/office/drawing/2014/main" id="{AE284C42-A9A3-1A5A-B378-B14CBE24BA54}"/>
                </a:ext>
              </a:extLst>
            </p:cNvPr>
            <p:cNvCxnSpPr>
              <a:cxnSpLocks/>
            </p:cNvCxnSpPr>
            <p:nvPr/>
          </p:nvCxnSpPr>
          <p:spPr>
            <a:xfrm>
              <a:off x="1943057" y="2128322"/>
              <a:ext cx="337301"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04EA8226-4BFF-01C0-B2A2-F28939AA24EA}"/>
                </a:ext>
              </a:extLst>
            </p:cNvPr>
            <p:cNvCxnSpPr>
              <a:cxnSpLocks/>
            </p:cNvCxnSpPr>
            <p:nvPr/>
          </p:nvCxnSpPr>
          <p:spPr>
            <a:xfrm>
              <a:off x="1943057" y="2374033"/>
              <a:ext cx="337301"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1C1F2F73-9FF6-8BE2-84CC-4D8ED6940891}"/>
                </a:ext>
              </a:extLst>
            </p:cNvPr>
            <p:cNvCxnSpPr>
              <a:cxnSpLocks/>
            </p:cNvCxnSpPr>
            <p:nvPr/>
          </p:nvCxnSpPr>
          <p:spPr>
            <a:xfrm>
              <a:off x="1943057" y="3011956"/>
              <a:ext cx="337301"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389544D4-4144-8AFC-83A9-CA5FA45C964A}"/>
                </a:ext>
              </a:extLst>
            </p:cNvPr>
            <p:cNvCxnSpPr>
              <a:cxnSpLocks/>
            </p:cNvCxnSpPr>
            <p:nvPr/>
          </p:nvCxnSpPr>
          <p:spPr>
            <a:xfrm>
              <a:off x="1943057" y="3286046"/>
              <a:ext cx="337301"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0F6A4F1E-D233-AE2A-1C05-A6C3592E851B}"/>
                </a:ext>
              </a:extLst>
            </p:cNvPr>
            <p:cNvCxnSpPr>
              <a:cxnSpLocks/>
              <a:stCxn id="215" idx="6"/>
              <a:endCxn id="10" idx="2"/>
            </p:cNvCxnSpPr>
            <p:nvPr/>
          </p:nvCxnSpPr>
          <p:spPr>
            <a:xfrm flipV="1">
              <a:off x="987946" y="2129477"/>
              <a:ext cx="656259" cy="53341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2" name="Straight Arrow Connector 151">
              <a:extLst>
                <a:ext uri="{FF2B5EF4-FFF2-40B4-BE49-F238E27FC236}">
                  <a16:creationId xmlns:a16="http://schemas.microsoft.com/office/drawing/2014/main" id="{7C69F7A1-8B0F-8DC8-8575-AD964EF18AF0}"/>
                </a:ext>
              </a:extLst>
            </p:cNvPr>
            <p:cNvCxnSpPr>
              <a:cxnSpLocks/>
              <a:stCxn id="215" idx="6"/>
              <a:endCxn id="12" idx="2"/>
            </p:cNvCxnSpPr>
            <p:nvPr/>
          </p:nvCxnSpPr>
          <p:spPr>
            <a:xfrm flipV="1">
              <a:off x="987946" y="2377535"/>
              <a:ext cx="656259" cy="285351"/>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3" name="Straight Arrow Connector 152">
              <a:extLst>
                <a:ext uri="{FF2B5EF4-FFF2-40B4-BE49-F238E27FC236}">
                  <a16:creationId xmlns:a16="http://schemas.microsoft.com/office/drawing/2014/main" id="{5986CA2C-AC07-8827-6D9B-B484E6E17E08}"/>
                </a:ext>
              </a:extLst>
            </p:cNvPr>
            <p:cNvCxnSpPr>
              <a:cxnSpLocks/>
              <a:stCxn id="215" idx="6"/>
              <a:endCxn id="14" idx="2"/>
            </p:cNvCxnSpPr>
            <p:nvPr/>
          </p:nvCxnSpPr>
          <p:spPr>
            <a:xfrm>
              <a:off x="987946" y="2662887"/>
              <a:ext cx="656259" cy="328704"/>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4" name="Straight Arrow Connector 153">
              <a:extLst>
                <a:ext uri="{FF2B5EF4-FFF2-40B4-BE49-F238E27FC236}">
                  <a16:creationId xmlns:a16="http://schemas.microsoft.com/office/drawing/2014/main" id="{1C18DB00-8500-985F-35DF-DCFF4258FD52}"/>
                </a:ext>
              </a:extLst>
            </p:cNvPr>
            <p:cNvCxnSpPr>
              <a:cxnSpLocks/>
              <a:stCxn id="215" idx="6"/>
              <a:endCxn id="15" idx="2"/>
            </p:cNvCxnSpPr>
            <p:nvPr/>
          </p:nvCxnSpPr>
          <p:spPr>
            <a:xfrm>
              <a:off x="987946" y="2662887"/>
              <a:ext cx="656259" cy="576763"/>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5" name="Straight Arrow Connector 154">
              <a:extLst>
                <a:ext uri="{FF2B5EF4-FFF2-40B4-BE49-F238E27FC236}">
                  <a16:creationId xmlns:a16="http://schemas.microsoft.com/office/drawing/2014/main" id="{DA35CD72-89F1-C9AF-5040-5AAF826D173B}"/>
                </a:ext>
              </a:extLst>
            </p:cNvPr>
            <p:cNvCxnSpPr>
              <a:cxnSpLocks/>
              <a:stCxn id="216" idx="6"/>
              <a:endCxn id="10" idx="2"/>
            </p:cNvCxnSpPr>
            <p:nvPr/>
          </p:nvCxnSpPr>
          <p:spPr>
            <a:xfrm flipV="1">
              <a:off x="987946" y="2129477"/>
              <a:ext cx="656259" cy="785877"/>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3C66DB18-EB17-1927-4C93-FEFBAD9A937D}"/>
                </a:ext>
              </a:extLst>
            </p:cNvPr>
            <p:cNvCxnSpPr>
              <a:cxnSpLocks/>
              <a:stCxn id="216" idx="6"/>
              <a:endCxn id="12" idx="2"/>
            </p:cNvCxnSpPr>
            <p:nvPr/>
          </p:nvCxnSpPr>
          <p:spPr>
            <a:xfrm flipV="1">
              <a:off x="987946" y="2377535"/>
              <a:ext cx="656259" cy="537818"/>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7" name="Straight Arrow Connector 156">
              <a:extLst>
                <a:ext uri="{FF2B5EF4-FFF2-40B4-BE49-F238E27FC236}">
                  <a16:creationId xmlns:a16="http://schemas.microsoft.com/office/drawing/2014/main" id="{5049FB38-1999-077D-68AD-D02219421E1F}"/>
                </a:ext>
              </a:extLst>
            </p:cNvPr>
            <p:cNvCxnSpPr>
              <a:cxnSpLocks/>
              <a:stCxn id="216" idx="6"/>
              <a:endCxn id="14" idx="2"/>
            </p:cNvCxnSpPr>
            <p:nvPr/>
          </p:nvCxnSpPr>
          <p:spPr>
            <a:xfrm>
              <a:off x="987946" y="2915354"/>
              <a:ext cx="656259" cy="76237"/>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8" name="Straight Arrow Connector 157">
              <a:extLst>
                <a:ext uri="{FF2B5EF4-FFF2-40B4-BE49-F238E27FC236}">
                  <a16:creationId xmlns:a16="http://schemas.microsoft.com/office/drawing/2014/main" id="{67CADAFA-21AC-319D-80ED-5AC82D697C2A}"/>
                </a:ext>
              </a:extLst>
            </p:cNvPr>
            <p:cNvCxnSpPr>
              <a:cxnSpLocks/>
              <a:stCxn id="216" idx="6"/>
              <a:endCxn id="15" idx="2"/>
            </p:cNvCxnSpPr>
            <p:nvPr/>
          </p:nvCxnSpPr>
          <p:spPr>
            <a:xfrm>
              <a:off x="987946" y="2915354"/>
              <a:ext cx="656259" cy="324296"/>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grpSp>
          <p:nvGrpSpPr>
            <p:cNvPr id="159" name="Group 158">
              <a:extLst>
                <a:ext uri="{FF2B5EF4-FFF2-40B4-BE49-F238E27FC236}">
                  <a16:creationId xmlns:a16="http://schemas.microsoft.com/office/drawing/2014/main" id="{13386B8B-B2A3-BDF0-F09B-016FAD214791}"/>
                </a:ext>
              </a:extLst>
            </p:cNvPr>
            <p:cNvGrpSpPr/>
            <p:nvPr/>
          </p:nvGrpSpPr>
          <p:grpSpPr>
            <a:xfrm>
              <a:off x="2600112" y="2128322"/>
              <a:ext cx="532298" cy="1116384"/>
              <a:chOff x="2955848" y="2974122"/>
              <a:chExt cx="685252" cy="1368469"/>
            </a:xfrm>
          </p:grpSpPr>
          <p:cxnSp>
            <p:nvCxnSpPr>
              <p:cNvPr id="193" name="Straight Arrow Connector 192">
                <a:extLst>
                  <a:ext uri="{FF2B5EF4-FFF2-40B4-BE49-F238E27FC236}">
                    <a16:creationId xmlns:a16="http://schemas.microsoft.com/office/drawing/2014/main" id="{E9BC6FD7-E8BE-3DF2-7FBB-CB0138BAC635}"/>
                  </a:ext>
                </a:extLst>
              </p:cNvPr>
              <p:cNvCxnSpPr>
                <a:cxnSpLocks/>
                <a:stCxn id="138" idx="6"/>
                <a:endCxn id="222" idx="2"/>
              </p:cNvCxnSpPr>
              <p:nvPr/>
            </p:nvCxnSpPr>
            <p:spPr>
              <a:xfrm>
                <a:off x="2955853" y="2981737"/>
                <a:ext cx="685247" cy="2431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94" name="Straight Arrow Connector 193">
                <a:extLst>
                  <a:ext uri="{FF2B5EF4-FFF2-40B4-BE49-F238E27FC236}">
                    <a16:creationId xmlns:a16="http://schemas.microsoft.com/office/drawing/2014/main" id="{2EFF7511-22D6-BECB-34A7-E1779212B7CB}"/>
                  </a:ext>
                </a:extLst>
              </p:cNvPr>
              <p:cNvCxnSpPr>
                <a:endCxn id="221" idx="2"/>
              </p:cNvCxnSpPr>
              <p:nvPr/>
            </p:nvCxnSpPr>
            <p:spPr>
              <a:xfrm>
                <a:off x="3020840" y="2974122"/>
                <a:ext cx="620258" cy="460697"/>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95" name="Straight Arrow Connector 194">
                <a:extLst>
                  <a:ext uri="{FF2B5EF4-FFF2-40B4-BE49-F238E27FC236}">
                    <a16:creationId xmlns:a16="http://schemas.microsoft.com/office/drawing/2014/main" id="{70B567F2-56A5-FFC3-740E-8A032DCD1E3F}"/>
                  </a:ext>
                </a:extLst>
              </p:cNvPr>
              <p:cNvCxnSpPr>
                <a:cxnSpLocks/>
                <a:endCxn id="220" idx="2"/>
              </p:cNvCxnSpPr>
              <p:nvPr/>
            </p:nvCxnSpPr>
            <p:spPr>
              <a:xfrm>
                <a:off x="3002033" y="2986341"/>
                <a:ext cx="639065" cy="877252"/>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96" name="Straight Arrow Connector 195">
                <a:extLst>
                  <a:ext uri="{FF2B5EF4-FFF2-40B4-BE49-F238E27FC236}">
                    <a16:creationId xmlns:a16="http://schemas.microsoft.com/office/drawing/2014/main" id="{D993DE63-5AE0-672F-BF05-C69520C79BFB}"/>
                  </a:ext>
                </a:extLst>
              </p:cNvPr>
              <p:cNvCxnSpPr>
                <a:endCxn id="223" idx="2"/>
              </p:cNvCxnSpPr>
              <p:nvPr/>
            </p:nvCxnSpPr>
            <p:spPr>
              <a:xfrm>
                <a:off x="2992630" y="2979978"/>
                <a:ext cx="648468" cy="1312391"/>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97" name="Straight Arrow Connector 196">
                <a:extLst>
                  <a:ext uri="{FF2B5EF4-FFF2-40B4-BE49-F238E27FC236}">
                    <a16:creationId xmlns:a16="http://schemas.microsoft.com/office/drawing/2014/main" id="{D446E8B0-8566-28E5-5F09-D8E13293DE9E}"/>
                  </a:ext>
                </a:extLst>
              </p:cNvPr>
              <p:cNvCxnSpPr>
                <a:cxnSpLocks/>
                <a:stCxn id="140" idx="6"/>
                <a:endCxn id="222" idx="2"/>
              </p:cNvCxnSpPr>
              <p:nvPr/>
            </p:nvCxnSpPr>
            <p:spPr>
              <a:xfrm flipV="1">
                <a:off x="2955852" y="3006047"/>
                <a:ext cx="685247" cy="279761"/>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98" name="Straight Arrow Connector 197">
                <a:extLst>
                  <a:ext uri="{FF2B5EF4-FFF2-40B4-BE49-F238E27FC236}">
                    <a16:creationId xmlns:a16="http://schemas.microsoft.com/office/drawing/2014/main" id="{B22BE195-A78B-31E5-A2C5-3F1E5DE7B276}"/>
                  </a:ext>
                </a:extLst>
              </p:cNvPr>
              <p:cNvCxnSpPr>
                <a:cxnSpLocks/>
                <a:stCxn id="140" idx="6"/>
                <a:endCxn id="221" idx="2"/>
              </p:cNvCxnSpPr>
              <p:nvPr/>
            </p:nvCxnSpPr>
            <p:spPr>
              <a:xfrm>
                <a:off x="2955852" y="3285808"/>
                <a:ext cx="685247" cy="149012"/>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99" name="Straight Arrow Connector 198">
                <a:extLst>
                  <a:ext uri="{FF2B5EF4-FFF2-40B4-BE49-F238E27FC236}">
                    <a16:creationId xmlns:a16="http://schemas.microsoft.com/office/drawing/2014/main" id="{FF3285CB-FB63-D6CE-69F2-D7A914C3D27F}"/>
                  </a:ext>
                </a:extLst>
              </p:cNvPr>
              <p:cNvCxnSpPr>
                <a:endCxn id="220" idx="2"/>
              </p:cNvCxnSpPr>
              <p:nvPr/>
            </p:nvCxnSpPr>
            <p:spPr>
              <a:xfrm>
                <a:off x="2992630" y="3288191"/>
                <a:ext cx="648468" cy="575403"/>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0" name="Straight Arrow Connector 199">
                <a:extLst>
                  <a:ext uri="{FF2B5EF4-FFF2-40B4-BE49-F238E27FC236}">
                    <a16:creationId xmlns:a16="http://schemas.microsoft.com/office/drawing/2014/main" id="{9DA8A14B-ADEE-696A-F85F-BE26A59CA129}"/>
                  </a:ext>
                </a:extLst>
              </p:cNvPr>
              <p:cNvCxnSpPr>
                <a:cxnSpLocks/>
                <a:stCxn id="140" idx="6"/>
                <a:endCxn id="223" idx="2"/>
              </p:cNvCxnSpPr>
              <p:nvPr/>
            </p:nvCxnSpPr>
            <p:spPr>
              <a:xfrm>
                <a:off x="2955852" y="3285808"/>
                <a:ext cx="685247" cy="1006561"/>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1" name="Straight Arrow Connector 200">
                <a:extLst>
                  <a:ext uri="{FF2B5EF4-FFF2-40B4-BE49-F238E27FC236}">
                    <a16:creationId xmlns:a16="http://schemas.microsoft.com/office/drawing/2014/main" id="{4422CF93-4532-7335-2CD2-214336A4FB20}"/>
                  </a:ext>
                </a:extLst>
              </p:cNvPr>
              <p:cNvCxnSpPr>
                <a:cxnSpLocks/>
                <a:stCxn id="143" idx="6"/>
              </p:cNvCxnSpPr>
              <p:nvPr/>
            </p:nvCxnSpPr>
            <p:spPr>
              <a:xfrm flipV="1">
                <a:off x="2955852" y="2979978"/>
                <a:ext cx="685246" cy="1058541"/>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2" name="Straight Arrow Connector 201">
                <a:extLst>
                  <a:ext uri="{FF2B5EF4-FFF2-40B4-BE49-F238E27FC236}">
                    <a16:creationId xmlns:a16="http://schemas.microsoft.com/office/drawing/2014/main" id="{1444F5C2-C7BF-98D7-C010-54FB638505A4}"/>
                  </a:ext>
                </a:extLst>
              </p:cNvPr>
              <p:cNvCxnSpPr>
                <a:endCxn id="221" idx="2"/>
              </p:cNvCxnSpPr>
              <p:nvPr/>
            </p:nvCxnSpPr>
            <p:spPr>
              <a:xfrm flipV="1">
                <a:off x="2992630" y="3434819"/>
                <a:ext cx="648468" cy="588764"/>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3" name="Straight Arrow Connector 202">
                <a:extLst>
                  <a:ext uri="{FF2B5EF4-FFF2-40B4-BE49-F238E27FC236}">
                    <a16:creationId xmlns:a16="http://schemas.microsoft.com/office/drawing/2014/main" id="{580DCD94-2395-A31D-7658-A4424BDA096E}"/>
                  </a:ext>
                </a:extLst>
              </p:cNvPr>
              <p:cNvCxnSpPr>
                <a:endCxn id="220" idx="2"/>
              </p:cNvCxnSpPr>
              <p:nvPr/>
            </p:nvCxnSpPr>
            <p:spPr>
              <a:xfrm flipV="1">
                <a:off x="3001041" y="3863594"/>
                <a:ext cx="640057" cy="15522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4" name="Straight Arrow Connector 203">
                <a:extLst>
                  <a:ext uri="{FF2B5EF4-FFF2-40B4-BE49-F238E27FC236}">
                    <a16:creationId xmlns:a16="http://schemas.microsoft.com/office/drawing/2014/main" id="{8589B3B9-4A4F-88DD-C162-B589BEA1F42C}"/>
                  </a:ext>
                </a:extLst>
              </p:cNvPr>
              <p:cNvCxnSpPr>
                <a:endCxn id="223" idx="2"/>
              </p:cNvCxnSpPr>
              <p:nvPr/>
            </p:nvCxnSpPr>
            <p:spPr>
              <a:xfrm>
                <a:off x="3002033" y="4018813"/>
                <a:ext cx="639065" cy="273555"/>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5" name="Straight Arrow Connector 204">
                <a:extLst>
                  <a:ext uri="{FF2B5EF4-FFF2-40B4-BE49-F238E27FC236}">
                    <a16:creationId xmlns:a16="http://schemas.microsoft.com/office/drawing/2014/main" id="{64AFF62E-3B42-9845-1DF4-62F40FD49366}"/>
                  </a:ext>
                </a:extLst>
              </p:cNvPr>
              <p:cNvCxnSpPr>
                <a:cxnSpLocks/>
                <a:stCxn id="145" idx="6"/>
                <a:endCxn id="222" idx="2"/>
              </p:cNvCxnSpPr>
              <p:nvPr/>
            </p:nvCxnSpPr>
            <p:spPr>
              <a:xfrm flipV="1">
                <a:off x="2955851" y="3006047"/>
                <a:ext cx="685247" cy="1336543"/>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6" name="Straight Arrow Connector 205">
                <a:extLst>
                  <a:ext uri="{FF2B5EF4-FFF2-40B4-BE49-F238E27FC236}">
                    <a16:creationId xmlns:a16="http://schemas.microsoft.com/office/drawing/2014/main" id="{C6533C91-5AA0-149C-32C4-63863205051A}"/>
                  </a:ext>
                </a:extLst>
              </p:cNvPr>
              <p:cNvCxnSpPr>
                <a:cxnSpLocks/>
                <a:stCxn id="145" idx="6"/>
                <a:endCxn id="221" idx="2"/>
              </p:cNvCxnSpPr>
              <p:nvPr/>
            </p:nvCxnSpPr>
            <p:spPr>
              <a:xfrm flipV="1">
                <a:off x="2955849" y="3434820"/>
                <a:ext cx="685246" cy="90777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7" name="Straight Arrow Connector 206">
                <a:extLst>
                  <a:ext uri="{FF2B5EF4-FFF2-40B4-BE49-F238E27FC236}">
                    <a16:creationId xmlns:a16="http://schemas.microsoft.com/office/drawing/2014/main" id="{B1777413-0967-0529-4719-ADDDE83C5257}"/>
                  </a:ext>
                </a:extLst>
              </p:cNvPr>
              <p:cNvCxnSpPr>
                <a:cxnSpLocks/>
                <a:stCxn id="145" idx="6"/>
                <a:endCxn id="220" idx="2"/>
              </p:cNvCxnSpPr>
              <p:nvPr/>
            </p:nvCxnSpPr>
            <p:spPr>
              <a:xfrm flipV="1">
                <a:off x="2955850" y="3863595"/>
                <a:ext cx="685247" cy="478996"/>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08" name="Straight Arrow Connector 207">
                <a:extLst>
                  <a:ext uri="{FF2B5EF4-FFF2-40B4-BE49-F238E27FC236}">
                    <a16:creationId xmlns:a16="http://schemas.microsoft.com/office/drawing/2014/main" id="{84CC86AC-BE0B-1292-D5A1-9387CA55188A}"/>
                  </a:ext>
                </a:extLst>
              </p:cNvPr>
              <p:cNvCxnSpPr>
                <a:cxnSpLocks/>
                <a:stCxn id="145" idx="6"/>
                <a:endCxn id="223" idx="2"/>
              </p:cNvCxnSpPr>
              <p:nvPr/>
            </p:nvCxnSpPr>
            <p:spPr>
              <a:xfrm flipV="1">
                <a:off x="2955848" y="4292369"/>
                <a:ext cx="685246" cy="50221"/>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grpSp>
        <p:sp>
          <p:nvSpPr>
            <p:cNvPr id="160" name="TextBox 159">
              <a:extLst>
                <a:ext uri="{FF2B5EF4-FFF2-40B4-BE49-F238E27FC236}">
                  <a16:creationId xmlns:a16="http://schemas.microsoft.com/office/drawing/2014/main" id="{32BE79D7-724B-21DC-DEB7-AE1032737E91}"/>
                </a:ext>
              </a:extLst>
            </p:cNvPr>
            <p:cNvSpPr txBox="1"/>
            <p:nvPr/>
          </p:nvSpPr>
          <p:spPr>
            <a:xfrm>
              <a:off x="2891426" y="5531497"/>
              <a:ext cx="1050480" cy="245901"/>
            </a:xfrm>
            <a:prstGeom prst="rect">
              <a:avLst/>
            </a:prstGeom>
            <a:noFill/>
          </p:spPr>
          <p:txBody>
            <a:bodyPr wrap="square" rtlCol="0">
              <a:spAutoFit/>
            </a:bodyPr>
            <a:lstStyle/>
            <a:p>
              <a:r>
                <a:rPr lang="en-US" sz="998" dirty="0">
                  <a:latin typeface="Berlin Sans FB" panose="020E0602020502020306" pitchFamily="34" charset="77"/>
                  <a:ea typeface="Cambria Math" panose="02040503050406030204" pitchFamily="18" charset="0"/>
                </a:rPr>
                <a:t>Real data, x</a:t>
              </a:r>
            </a:p>
          </p:txBody>
        </p:sp>
        <p:sp>
          <p:nvSpPr>
            <p:cNvPr id="161" name="Rectangle 160">
              <a:extLst>
                <a:ext uri="{FF2B5EF4-FFF2-40B4-BE49-F238E27FC236}">
                  <a16:creationId xmlns:a16="http://schemas.microsoft.com/office/drawing/2014/main" id="{4672CB24-93CD-A02E-58BF-4CF17EC6D571}"/>
                </a:ext>
              </a:extLst>
            </p:cNvPr>
            <p:cNvSpPr/>
            <p:nvPr/>
          </p:nvSpPr>
          <p:spPr>
            <a:xfrm>
              <a:off x="3063944" y="4124434"/>
              <a:ext cx="325219" cy="1330557"/>
            </a:xfrm>
            <a:prstGeom prst="rect">
              <a:avLst/>
            </a:prstGeom>
            <a:solidFill>
              <a:schemeClr val="accent6">
                <a:lumMod val="40000"/>
                <a:lumOff val="60000"/>
                <a:alpha val="50000"/>
              </a:schemeClr>
            </a:solidFill>
            <a:ln>
              <a:solidFill>
                <a:schemeClr val="accent6">
                  <a:lumMod val="40000"/>
                  <a:lumOff val="60000"/>
                </a:schemeClr>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sz="1452" dirty="0">
                <a:latin typeface="Berlin Sans FB" panose="020E0602020502020306" pitchFamily="34" charset="77"/>
              </a:endParaRPr>
            </a:p>
          </p:txBody>
        </p:sp>
        <p:sp>
          <p:nvSpPr>
            <p:cNvPr id="162" name="Oval 161">
              <a:extLst>
                <a:ext uri="{FF2B5EF4-FFF2-40B4-BE49-F238E27FC236}">
                  <a16:creationId xmlns:a16="http://schemas.microsoft.com/office/drawing/2014/main" id="{9660515C-9C5C-347F-E76E-F3E3853CEB1E}"/>
                </a:ext>
              </a:extLst>
            </p:cNvPr>
            <p:cNvSpPr/>
            <p:nvPr/>
          </p:nvSpPr>
          <p:spPr>
            <a:xfrm>
              <a:off x="3141243" y="4882524"/>
              <a:ext cx="170794" cy="169896"/>
            </a:xfrm>
            <a:prstGeom prst="ellipse">
              <a:avLst/>
            </a:prstGeom>
            <a:solidFill>
              <a:schemeClr val="accent6">
                <a:lumMod val="75000"/>
              </a:schemeClr>
            </a:solidFill>
            <a:ln>
              <a:solidFill>
                <a:schemeClr val="accent6">
                  <a:lumMod val="50000"/>
                </a:schemeClr>
              </a:solid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998" dirty="0">
                <a:latin typeface="Berlin Sans FB" panose="020E0602020502020306" pitchFamily="34" charset="77"/>
                <a:ea typeface="Cambria Math" panose="02040503050406030204" pitchFamily="18" charset="0"/>
              </a:endParaRPr>
            </a:p>
          </p:txBody>
        </p:sp>
        <p:sp>
          <p:nvSpPr>
            <p:cNvPr id="163" name="Oval 162">
              <a:extLst>
                <a:ext uri="{FF2B5EF4-FFF2-40B4-BE49-F238E27FC236}">
                  <a16:creationId xmlns:a16="http://schemas.microsoft.com/office/drawing/2014/main" id="{363D43C4-B0D6-0BEA-2A38-2918EC98D307}"/>
                </a:ext>
              </a:extLst>
            </p:cNvPr>
            <p:cNvSpPr/>
            <p:nvPr/>
          </p:nvSpPr>
          <p:spPr>
            <a:xfrm>
              <a:off x="3141243" y="4532734"/>
              <a:ext cx="170794" cy="169896"/>
            </a:xfrm>
            <a:prstGeom prst="ellipse">
              <a:avLst/>
            </a:prstGeom>
            <a:solidFill>
              <a:schemeClr val="accent6">
                <a:lumMod val="75000"/>
              </a:schemeClr>
            </a:solidFill>
            <a:ln>
              <a:solidFill>
                <a:schemeClr val="accent6">
                  <a:lumMod val="50000"/>
                </a:schemeClr>
              </a:solid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998" dirty="0">
                <a:latin typeface="Berlin Sans FB" panose="020E0602020502020306" pitchFamily="34" charset="77"/>
                <a:ea typeface="Cambria Math" panose="02040503050406030204" pitchFamily="18" charset="0"/>
              </a:endParaRPr>
            </a:p>
          </p:txBody>
        </p:sp>
        <p:sp>
          <p:nvSpPr>
            <p:cNvPr id="164" name="Oval 163">
              <a:extLst>
                <a:ext uri="{FF2B5EF4-FFF2-40B4-BE49-F238E27FC236}">
                  <a16:creationId xmlns:a16="http://schemas.microsoft.com/office/drawing/2014/main" id="{E11FA211-8342-1863-997F-449B4D5B6950}"/>
                </a:ext>
              </a:extLst>
            </p:cNvPr>
            <p:cNvSpPr/>
            <p:nvPr/>
          </p:nvSpPr>
          <p:spPr>
            <a:xfrm>
              <a:off x="3141243" y="4182945"/>
              <a:ext cx="170794" cy="169896"/>
            </a:xfrm>
            <a:prstGeom prst="ellipse">
              <a:avLst/>
            </a:prstGeom>
            <a:solidFill>
              <a:schemeClr val="accent6">
                <a:lumMod val="75000"/>
              </a:schemeClr>
            </a:solidFill>
            <a:ln>
              <a:solidFill>
                <a:schemeClr val="accent6">
                  <a:lumMod val="50000"/>
                </a:schemeClr>
              </a:solid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998" dirty="0">
                <a:latin typeface="Berlin Sans FB" panose="020E0602020502020306" pitchFamily="34" charset="77"/>
                <a:ea typeface="Cambria Math" panose="02040503050406030204" pitchFamily="18" charset="0"/>
              </a:endParaRPr>
            </a:p>
          </p:txBody>
        </p:sp>
        <p:sp>
          <p:nvSpPr>
            <p:cNvPr id="165" name="Oval 164">
              <a:extLst>
                <a:ext uri="{FF2B5EF4-FFF2-40B4-BE49-F238E27FC236}">
                  <a16:creationId xmlns:a16="http://schemas.microsoft.com/office/drawing/2014/main" id="{2BF53E6D-CA84-A5AB-F0B6-87E136A0CA65}"/>
                </a:ext>
              </a:extLst>
            </p:cNvPr>
            <p:cNvSpPr/>
            <p:nvPr/>
          </p:nvSpPr>
          <p:spPr>
            <a:xfrm>
              <a:off x="3141243" y="5232315"/>
              <a:ext cx="170794" cy="169896"/>
            </a:xfrm>
            <a:prstGeom prst="ellipse">
              <a:avLst/>
            </a:prstGeom>
            <a:solidFill>
              <a:schemeClr val="accent6">
                <a:lumMod val="75000"/>
              </a:schemeClr>
            </a:solidFill>
            <a:ln>
              <a:solidFill>
                <a:schemeClr val="accent6">
                  <a:lumMod val="50000"/>
                </a:schemeClr>
              </a:solidFill>
            </a:ln>
            <a:effectLst>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998" dirty="0">
                <a:latin typeface="Berlin Sans FB" panose="020E0602020502020306" pitchFamily="34" charset="77"/>
                <a:ea typeface="Cambria Math" panose="02040503050406030204" pitchFamily="18" charset="0"/>
              </a:endParaRPr>
            </a:p>
          </p:txBody>
        </p:sp>
        <p:grpSp>
          <p:nvGrpSpPr>
            <p:cNvPr id="166" name="Group 165">
              <a:extLst>
                <a:ext uri="{FF2B5EF4-FFF2-40B4-BE49-F238E27FC236}">
                  <a16:creationId xmlns:a16="http://schemas.microsoft.com/office/drawing/2014/main" id="{137A940C-BEC3-A2B1-E920-12539D97E75B}"/>
                </a:ext>
              </a:extLst>
            </p:cNvPr>
            <p:cNvGrpSpPr/>
            <p:nvPr/>
          </p:nvGrpSpPr>
          <p:grpSpPr>
            <a:xfrm>
              <a:off x="4196853" y="2877943"/>
              <a:ext cx="2873866" cy="1953974"/>
              <a:chOff x="6191388" y="3154959"/>
              <a:chExt cx="3699668" cy="2395188"/>
            </a:xfrm>
          </p:grpSpPr>
          <p:sp>
            <p:nvSpPr>
              <p:cNvPr id="170" name="Rectangle 169">
                <a:extLst>
                  <a:ext uri="{FF2B5EF4-FFF2-40B4-BE49-F238E27FC236}">
                    <a16:creationId xmlns:a16="http://schemas.microsoft.com/office/drawing/2014/main" id="{C0F07C64-5BBE-EC34-E8D6-D9FAD2762CFE}"/>
                  </a:ext>
                </a:extLst>
              </p:cNvPr>
              <p:cNvSpPr/>
              <p:nvPr/>
            </p:nvSpPr>
            <p:spPr>
              <a:xfrm>
                <a:off x="6191388" y="3154959"/>
                <a:ext cx="3699668" cy="2395188"/>
              </a:xfrm>
              <a:prstGeom prst="rect">
                <a:avLst/>
              </a:prstGeom>
              <a:solidFill>
                <a:schemeClr val="bg1">
                  <a:lumMod val="95000"/>
                </a:schemeClr>
              </a:solidFill>
              <a:ln w="28575">
                <a:solidFill>
                  <a:schemeClr val="bg2"/>
                </a:solid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b"/>
              <a:lstStyle/>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endParaRPr lang="en-US" sz="1089" dirty="0">
                  <a:latin typeface="Berlin Sans FB" panose="020E0602020502020306" pitchFamily="34" charset="77"/>
                  <a:ea typeface="Cambria Math" panose="02040503050406030204" pitchFamily="18" charset="0"/>
                </a:endParaRPr>
              </a:p>
              <a:p>
                <a:pPr algn="ctr"/>
                <a:r>
                  <a:rPr lang="en-US" sz="1089" dirty="0">
                    <a:latin typeface="Berlin Sans FB" panose="020E0602020502020306" pitchFamily="34" charset="77"/>
                    <a:ea typeface="Cambria Math" panose="02040503050406030204" pitchFamily="18" charset="0"/>
                  </a:rPr>
                  <a:t>Discriminator Network, D</a:t>
                </a:r>
                <a:endParaRPr lang="en-US" sz="1634" dirty="0">
                  <a:latin typeface="Berlin Sans FB" panose="020E0602020502020306" pitchFamily="34" charset="77"/>
                  <a:ea typeface="Cambria Math" panose="02040503050406030204" pitchFamily="18" charset="0"/>
                </a:endParaRPr>
              </a:p>
            </p:txBody>
          </p:sp>
          <p:sp>
            <p:nvSpPr>
              <p:cNvPr id="171" name="Rectangle 170">
                <a:extLst>
                  <a:ext uri="{FF2B5EF4-FFF2-40B4-BE49-F238E27FC236}">
                    <a16:creationId xmlns:a16="http://schemas.microsoft.com/office/drawing/2014/main" id="{924B0668-8125-C49A-981B-F0C99BA57348}"/>
                  </a:ext>
                </a:extLst>
              </p:cNvPr>
              <p:cNvSpPr/>
              <p:nvPr/>
            </p:nvSpPr>
            <p:spPr>
              <a:xfrm>
                <a:off x="7475296" y="3234404"/>
                <a:ext cx="418670" cy="1631003"/>
              </a:xfrm>
              <a:prstGeom prst="rect">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52" dirty="0">
                  <a:latin typeface="Berlin Sans FB" panose="020E0602020502020306" pitchFamily="34" charset="77"/>
                </a:endParaRPr>
              </a:p>
            </p:txBody>
          </p:sp>
          <p:sp>
            <p:nvSpPr>
              <p:cNvPr id="172" name="Rectangle 171">
                <a:extLst>
                  <a:ext uri="{FF2B5EF4-FFF2-40B4-BE49-F238E27FC236}">
                    <a16:creationId xmlns:a16="http://schemas.microsoft.com/office/drawing/2014/main" id="{CF0FD402-3D74-1158-396B-7C694B659A03}"/>
                  </a:ext>
                </a:extLst>
              </p:cNvPr>
              <p:cNvSpPr/>
              <p:nvPr/>
            </p:nvSpPr>
            <p:spPr>
              <a:xfrm>
                <a:off x="6454573" y="3234404"/>
                <a:ext cx="418670" cy="1631003"/>
              </a:xfrm>
              <a:prstGeom prst="rect">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52" dirty="0">
                  <a:latin typeface="Berlin Sans FB" panose="020E0602020502020306" pitchFamily="34" charset="77"/>
                </a:endParaRPr>
              </a:p>
            </p:txBody>
          </p:sp>
          <p:sp>
            <p:nvSpPr>
              <p:cNvPr id="173" name="Oval 172">
                <a:extLst>
                  <a:ext uri="{FF2B5EF4-FFF2-40B4-BE49-F238E27FC236}">
                    <a16:creationId xmlns:a16="http://schemas.microsoft.com/office/drawing/2014/main" id="{3E9D59FC-4BD3-2082-E604-C96CA4CC9336}"/>
                  </a:ext>
                </a:extLst>
              </p:cNvPr>
              <p:cNvSpPr/>
              <p:nvPr/>
            </p:nvSpPr>
            <p:spPr>
              <a:xfrm>
                <a:off x="6564092" y="3229156"/>
                <a:ext cx="209864" cy="206496"/>
              </a:xfrm>
              <a:prstGeom prst="ellipse">
                <a:avLst/>
              </a:prstGeom>
              <a:effectLst>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452" dirty="0">
                  <a:latin typeface="Berlin Sans FB" panose="020E0602020502020306" pitchFamily="34" charset="77"/>
                </a:endParaRPr>
              </a:p>
            </p:txBody>
          </p:sp>
          <p:sp>
            <p:nvSpPr>
              <p:cNvPr id="174" name="Oval 173">
                <a:extLst>
                  <a:ext uri="{FF2B5EF4-FFF2-40B4-BE49-F238E27FC236}">
                    <a16:creationId xmlns:a16="http://schemas.microsoft.com/office/drawing/2014/main" id="{B9DE3A90-8BDC-F82D-4011-955762EE91E8}"/>
                  </a:ext>
                </a:extLst>
              </p:cNvPr>
              <p:cNvSpPr/>
              <p:nvPr/>
            </p:nvSpPr>
            <p:spPr>
              <a:xfrm>
                <a:off x="6564092" y="3533227"/>
                <a:ext cx="209864" cy="206496"/>
              </a:xfrm>
              <a:prstGeom prst="ellipse">
                <a:avLst/>
              </a:prstGeom>
              <a:effectLst>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452">
                  <a:latin typeface="Berlin Sans FB" panose="020E0602020502020306" pitchFamily="34" charset="77"/>
                </a:endParaRPr>
              </a:p>
            </p:txBody>
          </p:sp>
          <p:sp>
            <p:nvSpPr>
              <p:cNvPr id="175" name="Oval 174">
                <a:extLst>
                  <a:ext uri="{FF2B5EF4-FFF2-40B4-BE49-F238E27FC236}">
                    <a16:creationId xmlns:a16="http://schemas.microsoft.com/office/drawing/2014/main" id="{2CA651E6-4CD9-35C5-5E6F-DB673019DD43}"/>
                  </a:ext>
                </a:extLst>
              </p:cNvPr>
              <p:cNvSpPr/>
              <p:nvPr/>
            </p:nvSpPr>
            <p:spPr>
              <a:xfrm>
                <a:off x="6564092" y="4285939"/>
                <a:ext cx="209864" cy="206496"/>
              </a:xfrm>
              <a:prstGeom prst="ellipse">
                <a:avLst/>
              </a:prstGeom>
              <a:effectLst>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452">
                  <a:latin typeface="Berlin Sans FB" panose="020E0602020502020306" pitchFamily="34" charset="77"/>
                </a:endParaRPr>
              </a:p>
            </p:txBody>
          </p:sp>
          <p:sp>
            <p:nvSpPr>
              <p:cNvPr id="176" name="Oval 175">
                <a:extLst>
                  <a:ext uri="{FF2B5EF4-FFF2-40B4-BE49-F238E27FC236}">
                    <a16:creationId xmlns:a16="http://schemas.microsoft.com/office/drawing/2014/main" id="{AFE176F2-57C6-9734-D7B4-B08399579999}"/>
                  </a:ext>
                </a:extLst>
              </p:cNvPr>
              <p:cNvSpPr/>
              <p:nvPr/>
            </p:nvSpPr>
            <p:spPr>
              <a:xfrm>
                <a:off x="6564092" y="4590010"/>
                <a:ext cx="209864" cy="206496"/>
              </a:xfrm>
              <a:prstGeom prst="ellipse">
                <a:avLst/>
              </a:prstGeom>
              <a:effectLst>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452">
                  <a:latin typeface="Berlin Sans FB" panose="020E0602020502020306" pitchFamily="34" charset="77"/>
                </a:endParaRPr>
              </a:p>
            </p:txBody>
          </p:sp>
          <p:cxnSp>
            <p:nvCxnSpPr>
              <p:cNvPr id="177" name="Straight Connector 176">
                <a:extLst>
                  <a:ext uri="{FF2B5EF4-FFF2-40B4-BE49-F238E27FC236}">
                    <a16:creationId xmlns:a16="http://schemas.microsoft.com/office/drawing/2014/main" id="{8036DA8A-E4D6-CAB8-CC19-7361D71EF019}"/>
                  </a:ext>
                </a:extLst>
              </p:cNvPr>
              <p:cNvCxnSpPr>
                <a:cxnSpLocks/>
              </p:cNvCxnSpPr>
              <p:nvPr/>
            </p:nvCxnSpPr>
            <p:spPr>
              <a:xfrm>
                <a:off x="6691269" y="3864845"/>
                <a:ext cx="0" cy="297494"/>
              </a:xfrm>
              <a:prstGeom prst="line">
                <a:avLst/>
              </a:prstGeom>
              <a:ln w="19050">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sp>
            <p:nvSpPr>
              <p:cNvPr id="178" name="Oval 177">
                <a:extLst>
                  <a:ext uri="{FF2B5EF4-FFF2-40B4-BE49-F238E27FC236}">
                    <a16:creationId xmlns:a16="http://schemas.microsoft.com/office/drawing/2014/main" id="{CEAF1546-B1FE-70D4-404A-155AB7B05847}"/>
                  </a:ext>
                </a:extLst>
              </p:cNvPr>
              <p:cNvSpPr/>
              <p:nvPr/>
            </p:nvSpPr>
            <p:spPr>
              <a:xfrm>
                <a:off x="7584816" y="3235354"/>
                <a:ext cx="209864" cy="206496"/>
              </a:xfrm>
              <a:prstGeom prst="ellipse">
                <a:avLst/>
              </a:prstGeom>
              <a:effectLst>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452">
                  <a:latin typeface="Berlin Sans FB" panose="020E0602020502020306" pitchFamily="34" charset="77"/>
                </a:endParaRPr>
              </a:p>
            </p:txBody>
          </p:sp>
          <p:sp>
            <p:nvSpPr>
              <p:cNvPr id="179" name="Oval 178">
                <a:extLst>
                  <a:ext uri="{FF2B5EF4-FFF2-40B4-BE49-F238E27FC236}">
                    <a16:creationId xmlns:a16="http://schemas.microsoft.com/office/drawing/2014/main" id="{81F0E382-8FD6-A920-426D-CF3D39F3C67D}"/>
                  </a:ext>
                </a:extLst>
              </p:cNvPr>
              <p:cNvSpPr/>
              <p:nvPr/>
            </p:nvSpPr>
            <p:spPr>
              <a:xfrm>
                <a:off x="7584816" y="3539425"/>
                <a:ext cx="209864" cy="206496"/>
              </a:xfrm>
              <a:prstGeom prst="ellipse">
                <a:avLst/>
              </a:prstGeom>
              <a:effectLst>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452">
                  <a:latin typeface="Berlin Sans FB" panose="020E0602020502020306" pitchFamily="34" charset="77"/>
                </a:endParaRPr>
              </a:p>
            </p:txBody>
          </p:sp>
          <p:sp>
            <p:nvSpPr>
              <p:cNvPr id="180" name="Oval 179">
                <a:extLst>
                  <a:ext uri="{FF2B5EF4-FFF2-40B4-BE49-F238E27FC236}">
                    <a16:creationId xmlns:a16="http://schemas.microsoft.com/office/drawing/2014/main" id="{A865525A-A2C5-C0DF-D96E-73CDDD77E666}"/>
                  </a:ext>
                </a:extLst>
              </p:cNvPr>
              <p:cNvSpPr/>
              <p:nvPr/>
            </p:nvSpPr>
            <p:spPr>
              <a:xfrm>
                <a:off x="7584816" y="4292136"/>
                <a:ext cx="209864" cy="206496"/>
              </a:xfrm>
              <a:prstGeom prst="ellipse">
                <a:avLst/>
              </a:prstGeom>
              <a:effectLst>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452" dirty="0">
                  <a:latin typeface="Berlin Sans FB" panose="020E0602020502020306" pitchFamily="34" charset="77"/>
                </a:endParaRPr>
              </a:p>
            </p:txBody>
          </p:sp>
          <p:sp>
            <p:nvSpPr>
              <p:cNvPr id="181" name="Oval 180">
                <a:extLst>
                  <a:ext uri="{FF2B5EF4-FFF2-40B4-BE49-F238E27FC236}">
                    <a16:creationId xmlns:a16="http://schemas.microsoft.com/office/drawing/2014/main" id="{C27C8686-CCC4-971A-59AC-E2BAF40B4061}"/>
                  </a:ext>
                </a:extLst>
              </p:cNvPr>
              <p:cNvSpPr/>
              <p:nvPr/>
            </p:nvSpPr>
            <p:spPr>
              <a:xfrm>
                <a:off x="7584816" y="4596207"/>
                <a:ext cx="209864" cy="206496"/>
              </a:xfrm>
              <a:prstGeom prst="ellipse">
                <a:avLst/>
              </a:prstGeom>
              <a:effectLst>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452" dirty="0">
                  <a:latin typeface="Berlin Sans FB" panose="020E0602020502020306" pitchFamily="34" charset="77"/>
                </a:endParaRPr>
              </a:p>
            </p:txBody>
          </p:sp>
          <p:cxnSp>
            <p:nvCxnSpPr>
              <p:cNvPr id="182" name="Straight Connector 181">
                <a:extLst>
                  <a:ext uri="{FF2B5EF4-FFF2-40B4-BE49-F238E27FC236}">
                    <a16:creationId xmlns:a16="http://schemas.microsoft.com/office/drawing/2014/main" id="{A310620E-6BD2-9551-BC42-265136FF693E}"/>
                  </a:ext>
                </a:extLst>
              </p:cNvPr>
              <p:cNvCxnSpPr>
                <a:cxnSpLocks/>
              </p:cNvCxnSpPr>
              <p:nvPr/>
            </p:nvCxnSpPr>
            <p:spPr>
              <a:xfrm>
                <a:off x="7711993" y="3871043"/>
                <a:ext cx="0" cy="297494"/>
              </a:xfrm>
              <a:prstGeom prst="line">
                <a:avLst/>
              </a:prstGeom>
              <a:ln w="19050">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183" name="Straight Arrow Connector 182">
                <a:extLst>
                  <a:ext uri="{FF2B5EF4-FFF2-40B4-BE49-F238E27FC236}">
                    <a16:creationId xmlns:a16="http://schemas.microsoft.com/office/drawing/2014/main" id="{C556C678-0AF7-6C1E-98D9-F504E8B295AB}"/>
                  </a:ext>
                </a:extLst>
              </p:cNvPr>
              <p:cNvCxnSpPr>
                <a:cxnSpLocks/>
              </p:cNvCxnSpPr>
              <p:nvPr/>
            </p:nvCxnSpPr>
            <p:spPr>
              <a:xfrm>
                <a:off x="6948820" y="3330988"/>
                <a:ext cx="434224" cy="0"/>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184" name="Straight Arrow Connector 183">
                <a:extLst>
                  <a:ext uri="{FF2B5EF4-FFF2-40B4-BE49-F238E27FC236}">
                    <a16:creationId xmlns:a16="http://schemas.microsoft.com/office/drawing/2014/main" id="{B4C50D32-1945-94FE-FBD6-1CD6C3D6F3E9}"/>
                  </a:ext>
                </a:extLst>
              </p:cNvPr>
              <p:cNvCxnSpPr>
                <a:cxnSpLocks/>
              </p:cNvCxnSpPr>
              <p:nvPr/>
            </p:nvCxnSpPr>
            <p:spPr>
              <a:xfrm>
                <a:off x="6948820" y="3632182"/>
                <a:ext cx="434224" cy="0"/>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185" name="Straight Arrow Connector 184">
                <a:extLst>
                  <a:ext uri="{FF2B5EF4-FFF2-40B4-BE49-F238E27FC236}">
                    <a16:creationId xmlns:a16="http://schemas.microsoft.com/office/drawing/2014/main" id="{20485CAE-90E8-25F2-229D-FD3213999C9D}"/>
                  </a:ext>
                </a:extLst>
              </p:cNvPr>
              <p:cNvCxnSpPr>
                <a:cxnSpLocks/>
              </p:cNvCxnSpPr>
              <p:nvPr/>
            </p:nvCxnSpPr>
            <p:spPr>
              <a:xfrm>
                <a:off x="6948820" y="4414151"/>
                <a:ext cx="434224" cy="0"/>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186" name="Straight Arrow Connector 185">
                <a:extLst>
                  <a:ext uri="{FF2B5EF4-FFF2-40B4-BE49-F238E27FC236}">
                    <a16:creationId xmlns:a16="http://schemas.microsoft.com/office/drawing/2014/main" id="{5C6EDA35-E7CA-0748-51D8-ED8451591B1D}"/>
                  </a:ext>
                </a:extLst>
              </p:cNvPr>
              <p:cNvCxnSpPr>
                <a:cxnSpLocks/>
              </p:cNvCxnSpPr>
              <p:nvPr/>
            </p:nvCxnSpPr>
            <p:spPr>
              <a:xfrm>
                <a:off x="6948820" y="4750131"/>
                <a:ext cx="434224" cy="0"/>
              </a:xfrm>
              <a:prstGeom prst="straightConnector1">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187" name="Rectangle 186">
                <a:extLst>
                  <a:ext uri="{FF2B5EF4-FFF2-40B4-BE49-F238E27FC236}">
                    <a16:creationId xmlns:a16="http://schemas.microsoft.com/office/drawing/2014/main" id="{DDEBE89A-46BC-5B45-67CE-4A1C0EAF2A85}"/>
                  </a:ext>
                </a:extLst>
              </p:cNvPr>
              <p:cNvSpPr/>
              <p:nvPr/>
            </p:nvSpPr>
            <p:spPr>
              <a:xfrm>
                <a:off x="8207339" y="3840100"/>
                <a:ext cx="418670" cy="409177"/>
              </a:xfrm>
              <a:prstGeom prst="rect">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52" dirty="0">
                  <a:latin typeface="Berlin Sans FB" panose="020E0602020502020306" pitchFamily="34" charset="77"/>
                </a:endParaRPr>
              </a:p>
            </p:txBody>
          </p:sp>
          <p:sp>
            <p:nvSpPr>
              <p:cNvPr id="188" name="Oval 187">
                <a:extLst>
                  <a:ext uri="{FF2B5EF4-FFF2-40B4-BE49-F238E27FC236}">
                    <a16:creationId xmlns:a16="http://schemas.microsoft.com/office/drawing/2014/main" id="{DC81B70B-E3B5-BFA2-5403-64B60410AC31}"/>
                  </a:ext>
                </a:extLst>
              </p:cNvPr>
              <p:cNvSpPr/>
              <p:nvPr/>
            </p:nvSpPr>
            <p:spPr>
              <a:xfrm>
                <a:off x="8319880" y="3909995"/>
                <a:ext cx="209864" cy="206496"/>
              </a:xfrm>
              <a:prstGeom prst="ellipse">
                <a:avLst/>
              </a:prstGeom>
              <a:effectLst>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452">
                  <a:latin typeface="Berlin Sans FB" panose="020E0602020502020306" pitchFamily="34" charset="77"/>
                </a:endParaRPr>
              </a:p>
            </p:txBody>
          </p:sp>
          <p:cxnSp>
            <p:nvCxnSpPr>
              <p:cNvPr id="189" name="Straight Arrow Connector 188">
                <a:extLst>
                  <a:ext uri="{FF2B5EF4-FFF2-40B4-BE49-F238E27FC236}">
                    <a16:creationId xmlns:a16="http://schemas.microsoft.com/office/drawing/2014/main" id="{73C80A88-4C22-B15B-EE92-891A50CABD50}"/>
                  </a:ext>
                </a:extLst>
              </p:cNvPr>
              <p:cNvCxnSpPr>
                <a:cxnSpLocks/>
                <a:stCxn id="178" idx="6"/>
                <a:endCxn id="188" idx="2"/>
              </p:cNvCxnSpPr>
              <p:nvPr/>
            </p:nvCxnSpPr>
            <p:spPr>
              <a:xfrm>
                <a:off x="7794680" y="3338602"/>
                <a:ext cx="525200" cy="674641"/>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90" name="Straight Arrow Connector 189">
                <a:extLst>
                  <a:ext uri="{FF2B5EF4-FFF2-40B4-BE49-F238E27FC236}">
                    <a16:creationId xmlns:a16="http://schemas.microsoft.com/office/drawing/2014/main" id="{746D0E18-087E-B584-684A-BFCD1F7FD96C}"/>
                  </a:ext>
                </a:extLst>
              </p:cNvPr>
              <p:cNvCxnSpPr>
                <a:cxnSpLocks/>
                <a:stCxn id="179" idx="6"/>
                <a:endCxn id="188" idx="2"/>
              </p:cNvCxnSpPr>
              <p:nvPr/>
            </p:nvCxnSpPr>
            <p:spPr>
              <a:xfrm>
                <a:off x="7794680" y="3642673"/>
                <a:ext cx="525200" cy="370570"/>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91" name="Straight Arrow Connector 190">
                <a:extLst>
                  <a:ext uri="{FF2B5EF4-FFF2-40B4-BE49-F238E27FC236}">
                    <a16:creationId xmlns:a16="http://schemas.microsoft.com/office/drawing/2014/main" id="{53323E8D-1349-D0E1-6283-77B4A9BD79B9}"/>
                  </a:ext>
                </a:extLst>
              </p:cNvPr>
              <p:cNvCxnSpPr>
                <a:stCxn id="180" idx="6"/>
                <a:endCxn id="188" idx="2"/>
              </p:cNvCxnSpPr>
              <p:nvPr/>
            </p:nvCxnSpPr>
            <p:spPr>
              <a:xfrm flipV="1">
                <a:off x="7794680" y="4013243"/>
                <a:ext cx="525200" cy="382141"/>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92" name="Straight Arrow Connector 191">
                <a:extLst>
                  <a:ext uri="{FF2B5EF4-FFF2-40B4-BE49-F238E27FC236}">
                    <a16:creationId xmlns:a16="http://schemas.microsoft.com/office/drawing/2014/main" id="{78E81384-18DE-6824-8612-7C2C888C1D8C}"/>
                  </a:ext>
                </a:extLst>
              </p:cNvPr>
              <p:cNvCxnSpPr>
                <a:stCxn id="181" idx="6"/>
                <a:endCxn id="188" idx="2"/>
              </p:cNvCxnSpPr>
              <p:nvPr/>
            </p:nvCxnSpPr>
            <p:spPr>
              <a:xfrm flipV="1">
                <a:off x="7794680" y="4013243"/>
                <a:ext cx="525200" cy="686212"/>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grpSp>
        <p:cxnSp>
          <p:nvCxnSpPr>
            <p:cNvPr id="167" name="Straight Arrow Connector 166">
              <a:extLst>
                <a:ext uri="{FF2B5EF4-FFF2-40B4-BE49-F238E27FC236}">
                  <a16:creationId xmlns:a16="http://schemas.microsoft.com/office/drawing/2014/main" id="{C2252F4E-04A0-16AB-96BE-BC09FEBA4488}"/>
                </a:ext>
              </a:extLst>
            </p:cNvPr>
            <p:cNvCxnSpPr>
              <a:cxnSpLocks/>
              <a:stCxn id="161" idx="3"/>
            </p:cNvCxnSpPr>
            <p:nvPr/>
          </p:nvCxnSpPr>
          <p:spPr>
            <a:xfrm flipV="1">
              <a:off x="3389163" y="4179270"/>
              <a:ext cx="875532" cy="610443"/>
            </a:xfrm>
            <a:prstGeom prst="straightConnector1">
              <a:avLst/>
            </a:prstGeom>
            <a:ln w="28575" cap="flat" cmpd="sng" algn="ctr">
              <a:solidFill>
                <a:schemeClr val="accent6">
                  <a:lumMod val="40000"/>
                  <a:lumOff val="6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168" name="Straight Arrow Connector 167">
              <a:extLst>
                <a:ext uri="{FF2B5EF4-FFF2-40B4-BE49-F238E27FC236}">
                  <a16:creationId xmlns:a16="http://schemas.microsoft.com/office/drawing/2014/main" id="{8DB515F4-EBD3-6404-8616-5517198D994E}"/>
                </a:ext>
              </a:extLst>
            </p:cNvPr>
            <p:cNvCxnSpPr>
              <a:cxnSpLocks/>
              <a:stCxn id="219" idx="3"/>
            </p:cNvCxnSpPr>
            <p:nvPr/>
          </p:nvCxnSpPr>
          <p:spPr>
            <a:xfrm>
              <a:off x="3362759" y="2714809"/>
              <a:ext cx="844426" cy="863315"/>
            </a:xfrm>
            <a:prstGeom prst="straightConnector1">
              <a:avLst/>
            </a:prstGeom>
            <a:ln w="28575" cap="flat" cmpd="sng" algn="ctr">
              <a:solidFill>
                <a:schemeClr val="accent3">
                  <a:lumMod val="20000"/>
                  <a:lumOff val="80000"/>
                </a:schemeClr>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
          <p:nvSpPr>
            <p:cNvPr id="169" name="TextBox 168">
              <a:extLst>
                <a:ext uri="{FF2B5EF4-FFF2-40B4-BE49-F238E27FC236}">
                  <a16:creationId xmlns:a16="http://schemas.microsoft.com/office/drawing/2014/main" id="{1140E231-3F70-ED85-BE21-B88F87DC87EC}"/>
                </a:ext>
              </a:extLst>
            </p:cNvPr>
            <p:cNvSpPr txBox="1"/>
            <p:nvPr/>
          </p:nvSpPr>
          <p:spPr>
            <a:xfrm>
              <a:off x="6098340" y="3452857"/>
              <a:ext cx="1227328" cy="427553"/>
            </a:xfrm>
            <a:prstGeom prst="rect">
              <a:avLst/>
            </a:prstGeom>
            <a:noFill/>
          </p:spPr>
          <p:txBody>
            <a:bodyPr wrap="square" rtlCol="0">
              <a:spAutoFit/>
            </a:bodyPr>
            <a:lstStyle/>
            <a:p>
              <a:r>
                <a:rPr lang="en-US" sz="1089" dirty="0">
                  <a:latin typeface="Berlin Sans FB" panose="020E0602020502020306" pitchFamily="34" charset="77"/>
                  <a:ea typeface="Cambria Math" panose="02040503050406030204" pitchFamily="18" charset="0"/>
                </a:rPr>
                <a:t>Real or Fake</a:t>
              </a:r>
            </a:p>
            <a:p>
              <a:r>
                <a:rPr lang="en-US" sz="1089" dirty="0">
                  <a:solidFill>
                    <a:schemeClr val="accent3">
                      <a:lumMod val="50000"/>
                    </a:schemeClr>
                  </a:solidFill>
                  <a:latin typeface="Berlin Sans FB" panose="020E0602020502020306" pitchFamily="34" charset="77"/>
                  <a:ea typeface="Cambria Math" panose="02040503050406030204" pitchFamily="18" charset="0"/>
                </a:rPr>
                <a:t>D(G(z)) </a:t>
              </a:r>
              <a:r>
                <a:rPr lang="en-US" sz="1089" dirty="0">
                  <a:latin typeface="Berlin Sans FB" panose="020E0602020502020306" pitchFamily="34" charset="77"/>
                  <a:ea typeface="Cambria Math" panose="02040503050406030204" pitchFamily="18" charset="0"/>
                </a:rPr>
                <a:t>,  </a:t>
              </a:r>
              <a:r>
                <a:rPr lang="en-US" sz="1089" dirty="0">
                  <a:solidFill>
                    <a:schemeClr val="accent6">
                      <a:lumMod val="50000"/>
                    </a:schemeClr>
                  </a:solidFill>
                  <a:latin typeface="Berlin Sans FB" panose="020E0602020502020306" pitchFamily="34" charset="77"/>
                  <a:ea typeface="Cambria Math" panose="02040503050406030204" pitchFamily="18" charset="0"/>
                </a:rPr>
                <a:t>D(x)</a:t>
              </a:r>
            </a:p>
          </p:txBody>
        </p:sp>
      </p:grpSp>
    </p:spTree>
    <p:extLst>
      <p:ext uri="{BB962C8B-B14F-4D97-AF65-F5344CB8AC3E}">
        <p14:creationId xmlns:p14="http://schemas.microsoft.com/office/powerpoint/2010/main" val="150228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F8837EC-66C2-FBF9-0667-952D531976DF}"/>
              </a:ext>
            </a:extLst>
          </p:cNvPr>
          <p:cNvSpPr>
            <a:spLocks noGrp="1"/>
          </p:cNvSpPr>
          <p:nvPr>
            <p:ph type="title"/>
          </p:nvPr>
        </p:nvSpPr>
        <p:spPr/>
        <p:txBody>
          <a:bodyPr/>
          <a:lstStyle/>
          <a:p>
            <a:r>
              <a:rPr lang="en-GB" b="0" dirty="0">
                <a:latin typeface="Berlin Sans FB" panose="020E0602020502020306" pitchFamily="34" charset="77"/>
              </a:rPr>
              <a:t>Proof of Concept with a small EEG dataset</a:t>
            </a:r>
            <a:endParaRPr lang="en-GB" b="0" baseline="30000" dirty="0">
              <a:latin typeface="Berlin Sans FB" panose="020E0602020502020306" pitchFamily="34" charset="77"/>
            </a:endParaRPr>
          </a:p>
        </p:txBody>
      </p:sp>
      <p:sp>
        <p:nvSpPr>
          <p:cNvPr id="18" name="Content Placeholder 17">
            <a:extLst>
              <a:ext uri="{FF2B5EF4-FFF2-40B4-BE49-F238E27FC236}">
                <a16:creationId xmlns:a16="http://schemas.microsoft.com/office/drawing/2014/main" id="{EEC044E9-19E8-63FC-1EDA-0C48D7938CF7}"/>
              </a:ext>
            </a:extLst>
          </p:cNvPr>
          <p:cNvSpPr>
            <a:spLocks noGrp="1"/>
          </p:cNvSpPr>
          <p:nvPr>
            <p:ph idx="1"/>
          </p:nvPr>
        </p:nvSpPr>
        <p:spPr>
          <a:xfrm>
            <a:off x="360000" y="2204864"/>
            <a:ext cx="11449050" cy="3572534"/>
          </a:xfrm>
        </p:spPr>
        <p:style>
          <a:lnRef idx="2">
            <a:schemeClr val="accent1"/>
          </a:lnRef>
          <a:fillRef idx="1">
            <a:schemeClr val="lt1"/>
          </a:fillRef>
          <a:effectRef idx="0">
            <a:schemeClr val="accent1"/>
          </a:effectRef>
          <a:fontRef idx="minor">
            <a:schemeClr val="dk1"/>
          </a:fontRef>
        </p:style>
        <p:txBody>
          <a:bodyPr/>
          <a:lstStyle/>
          <a:p>
            <a:pPr marL="0" indent="0">
              <a:buNone/>
            </a:pPr>
            <a:r>
              <a:rPr lang="en-GB" sz="1400" dirty="0">
                <a:latin typeface="Berlin Sans FB" panose="020E0602020502020306" pitchFamily="34" charset="77"/>
              </a:rPr>
              <a:t> Characteristics of the dataset</a:t>
            </a:r>
            <a:r>
              <a:rPr lang="en-GB" sz="1400" baseline="30000" dirty="0">
                <a:latin typeface="Berlin Sans FB" panose="020E0602020502020306" pitchFamily="34" charset="77"/>
              </a:rPr>
              <a:t>2</a:t>
            </a:r>
            <a:r>
              <a:rPr lang="en-GB" sz="1400" dirty="0">
                <a:latin typeface="Berlin Sans FB" panose="020E0602020502020306" pitchFamily="34" charset="77"/>
              </a:rPr>
              <a:t>:                                                                                                                     Model for testing</a:t>
            </a:r>
            <a:r>
              <a:rPr lang="en-GB" sz="1400" baseline="30000" dirty="0">
                <a:latin typeface="Berlin Sans FB" panose="020E0602020502020306" pitchFamily="34" charset="77"/>
              </a:rPr>
              <a:t>3</a:t>
            </a:r>
            <a:r>
              <a:rPr lang="en-GB" sz="1400" dirty="0">
                <a:latin typeface="Berlin Sans FB" panose="020E0602020502020306" pitchFamily="34" charset="77"/>
              </a:rPr>
              <a:t>:</a:t>
            </a:r>
          </a:p>
          <a:p>
            <a:pPr marL="342900" indent="-342900">
              <a:buFont typeface="+mj-lt"/>
              <a:buAutoNum type="arabicPeriod"/>
            </a:pPr>
            <a:r>
              <a:rPr lang="en-GB" sz="1400" dirty="0">
                <a:latin typeface="Berlin Sans FB" panose="020E0602020502020306" pitchFamily="34" charset="77"/>
              </a:rPr>
              <a:t>Low sample size (N = 26)</a:t>
            </a:r>
          </a:p>
          <a:p>
            <a:pPr marL="342900" indent="-342900">
              <a:buFont typeface="+mj-lt"/>
              <a:buAutoNum type="arabicPeriod"/>
            </a:pPr>
            <a:r>
              <a:rPr lang="en-GB" sz="1400" dirty="0">
                <a:latin typeface="Berlin Sans FB" panose="020E0602020502020306" pitchFamily="34" charset="77"/>
              </a:rPr>
              <a:t>Cognitive task performed for a very short duration (&lt; 1 minute) </a:t>
            </a:r>
          </a:p>
          <a:p>
            <a:pPr marL="342900" indent="-342900">
              <a:buFont typeface="+mj-lt"/>
              <a:buAutoNum type="arabicPeriod"/>
            </a:pPr>
            <a:r>
              <a:rPr lang="en-GB" sz="1400" b="1" dirty="0">
                <a:latin typeface="NimbusRomNo9L"/>
              </a:rPr>
              <a:t>High dimensionality (down-sampled to 200 Hz)</a:t>
            </a:r>
          </a:p>
          <a:p>
            <a:pPr marL="342900" indent="-342900">
              <a:buFont typeface="+mj-lt"/>
              <a:buAutoNum type="arabicPeriod"/>
            </a:pPr>
            <a:r>
              <a:rPr lang="en-GB" sz="1400" b="1" dirty="0">
                <a:latin typeface="NimbusRomNo9L"/>
              </a:rPr>
              <a:t>EEG has Low Signal to Noise Ratio </a:t>
            </a:r>
          </a:p>
        </p:txBody>
      </p:sp>
      <p:sp>
        <p:nvSpPr>
          <p:cNvPr id="19" name="Text Placeholder 18">
            <a:extLst>
              <a:ext uri="{FF2B5EF4-FFF2-40B4-BE49-F238E27FC236}">
                <a16:creationId xmlns:a16="http://schemas.microsoft.com/office/drawing/2014/main" id="{4635CBDE-7D2C-6514-A85F-AE911AAC0A55}"/>
              </a:ext>
            </a:extLst>
          </p:cNvPr>
          <p:cNvSpPr>
            <a:spLocks noGrp="1"/>
          </p:cNvSpPr>
          <p:nvPr>
            <p:ph type="body" sz="quarter" idx="15"/>
          </p:nvPr>
        </p:nvSpPr>
        <p:spPr>
          <a:xfrm>
            <a:off x="358774" y="938786"/>
            <a:ext cx="11449049" cy="1124780"/>
          </a:xfrm>
        </p:spPr>
        <p:style>
          <a:lnRef idx="2">
            <a:schemeClr val="accent1"/>
          </a:lnRef>
          <a:fillRef idx="1">
            <a:schemeClr val="lt1"/>
          </a:fillRef>
          <a:effectRef idx="0">
            <a:schemeClr val="accent1"/>
          </a:effectRef>
          <a:fontRef idx="minor">
            <a:schemeClr val="dk1"/>
          </a:fontRef>
        </p:style>
        <p:txBody>
          <a:bodyPr/>
          <a:lstStyle/>
          <a:p>
            <a:r>
              <a:rPr lang="en-GB" sz="1452" b="0" baseline="30000" dirty="0">
                <a:latin typeface="Berlin Sans FB" panose="020E0602020502020306" pitchFamily="34" charset="77"/>
                <a:ea typeface="Noto Serif CJK SC"/>
                <a:cs typeface="Lohit Devanagari"/>
              </a:rPr>
              <a:t> 2 </a:t>
            </a:r>
            <a:r>
              <a:rPr lang="en-GB" sz="1452" b="0" dirty="0">
                <a:latin typeface="Berlin Sans FB" panose="020E0602020502020306" pitchFamily="34" charset="77"/>
                <a:ea typeface="Noto Serif CJK SC"/>
                <a:cs typeface="Lohit Devanagari"/>
              </a:rPr>
              <a:t>Shin, J., Von </a:t>
            </a:r>
            <a:r>
              <a:rPr lang="en-GB" sz="1452" b="0" dirty="0" err="1">
                <a:latin typeface="Berlin Sans FB" panose="020E0602020502020306" pitchFamily="34" charset="77"/>
                <a:ea typeface="Noto Serif CJK SC"/>
                <a:cs typeface="Lohit Devanagari"/>
              </a:rPr>
              <a:t>Lühmann</a:t>
            </a:r>
            <a:r>
              <a:rPr lang="en-GB" sz="1452" b="0" dirty="0">
                <a:latin typeface="Berlin Sans FB" panose="020E0602020502020306" pitchFamily="34" charset="77"/>
                <a:ea typeface="Noto Serif CJK SC"/>
                <a:cs typeface="Lohit Devanagari"/>
              </a:rPr>
              <a:t>, A., Kim, D. W., </a:t>
            </a:r>
            <a:r>
              <a:rPr lang="en-GB" sz="1452" b="0" dirty="0" err="1">
                <a:latin typeface="Berlin Sans FB" panose="020E0602020502020306" pitchFamily="34" charset="77"/>
                <a:ea typeface="Noto Serif CJK SC"/>
                <a:cs typeface="Lohit Devanagari"/>
              </a:rPr>
              <a:t>Mehnert</a:t>
            </a:r>
            <a:r>
              <a:rPr lang="en-GB" sz="1452" b="0" dirty="0">
                <a:latin typeface="Berlin Sans FB" panose="020E0602020502020306" pitchFamily="34" charset="77"/>
                <a:ea typeface="Noto Serif CJK SC"/>
                <a:cs typeface="Lohit Devanagari"/>
              </a:rPr>
              <a:t>, J., Hwang, H. J., &amp; Müller, K. R. (2018). Simultaneous acquisition of EEG and NIRS during cognitive tasks for an open access dataset. Scientific data, 5(1), 1-16.01</a:t>
            </a:r>
            <a:r>
              <a:rPr lang="en-DE" sz="1634" b="0" dirty="0">
                <a:latin typeface="Berlin Sans FB" panose="020E0602020502020306" pitchFamily="34" charset="77"/>
              </a:rPr>
              <a:t> </a:t>
            </a:r>
          </a:p>
          <a:p>
            <a:r>
              <a:rPr lang="en-GB" sz="1450" b="0" dirty="0">
                <a:latin typeface="Berlin Sans FB" panose="020E0602020502020306" pitchFamily="34" charset="77"/>
              </a:rPr>
              <a:t> </a:t>
            </a:r>
            <a:r>
              <a:rPr lang="en-GB" sz="1450" b="0" baseline="30000" dirty="0">
                <a:latin typeface="Berlin Sans FB" panose="020E0602020502020306" pitchFamily="34" charset="77"/>
              </a:rPr>
              <a:t>3</a:t>
            </a:r>
            <a:r>
              <a:rPr lang="en-GB" sz="1450" b="0" dirty="0">
                <a:latin typeface="Berlin Sans FB" panose="020E0602020502020306" pitchFamily="34" charset="77"/>
              </a:rPr>
              <a:t> Lin, </a:t>
            </a:r>
            <a:r>
              <a:rPr lang="en-GB" sz="1450" b="0" dirty="0" err="1">
                <a:latin typeface="Berlin Sans FB" panose="020E0602020502020306" pitchFamily="34" charset="77"/>
              </a:rPr>
              <a:t>Zinan</a:t>
            </a:r>
            <a:r>
              <a:rPr lang="en-GB" sz="1450" b="0" dirty="0">
                <a:latin typeface="Berlin Sans FB" panose="020E0602020502020306" pitchFamily="34" charset="77"/>
              </a:rPr>
              <a:t>, et al. "Using </a:t>
            </a:r>
            <a:r>
              <a:rPr lang="en-GB" sz="1450" b="0" dirty="0" err="1">
                <a:latin typeface="Berlin Sans FB" panose="020E0602020502020306" pitchFamily="34" charset="77"/>
              </a:rPr>
              <a:t>gans</a:t>
            </a:r>
            <a:r>
              <a:rPr lang="en-GB" sz="1450" b="0" dirty="0">
                <a:latin typeface="Berlin Sans FB" panose="020E0602020502020306" pitchFamily="34" charset="77"/>
              </a:rPr>
              <a:t> for sharing networked time series data: Challenges, initial promise, and open questions." Proceedings of the ACM Internet Measurement Conference. 2020.</a:t>
            </a:r>
          </a:p>
          <a:p>
            <a:endParaRPr lang="en-GB" sz="1634" b="0" dirty="0">
              <a:latin typeface="Berlin Sans FB" panose="020E0602020502020306" pitchFamily="34" charset="77"/>
            </a:endParaRPr>
          </a:p>
        </p:txBody>
      </p:sp>
      <p:sp>
        <p:nvSpPr>
          <p:cNvPr id="13" name="TextBox 12">
            <a:extLst>
              <a:ext uri="{FF2B5EF4-FFF2-40B4-BE49-F238E27FC236}">
                <a16:creationId xmlns:a16="http://schemas.microsoft.com/office/drawing/2014/main" id="{8817EB5D-ABD5-D364-D639-562635EDBD82}"/>
              </a:ext>
            </a:extLst>
          </p:cNvPr>
          <p:cNvSpPr txBox="1"/>
          <p:nvPr/>
        </p:nvSpPr>
        <p:spPr>
          <a:xfrm>
            <a:off x="1521374" y="6627555"/>
            <a:ext cx="3071535" cy="238976"/>
          </a:xfrm>
          <a:prstGeom prst="rect">
            <a:avLst/>
          </a:prstGeom>
          <a:noFill/>
        </p:spPr>
        <p:txBody>
          <a:bodyPr wrap="square">
            <a:spAutoFit/>
          </a:bodyPr>
          <a:lstStyle/>
          <a:p>
            <a:r>
              <a:rPr lang="en-GB" sz="953" dirty="0">
                <a:solidFill>
                  <a:schemeClr val="tx2"/>
                </a:solidFill>
                <a:latin typeface="+mj-lt"/>
              </a:rPr>
              <a:t>(background image generated with Adobe Firefly)</a:t>
            </a:r>
          </a:p>
        </p:txBody>
      </p:sp>
      <p:pic>
        <p:nvPicPr>
          <p:cNvPr id="4" name="Picture 2" descr="Generative AI for time-series. Generation of time-series synthetic… | by  Fabiana Clemente | Towards AI">
            <a:extLst>
              <a:ext uri="{FF2B5EF4-FFF2-40B4-BE49-F238E27FC236}">
                <a16:creationId xmlns:a16="http://schemas.microsoft.com/office/drawing/2014/main" id="{E156A3E2-D1ED-87EF-1039-42A9183EA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0315" y="2678352"/>
            <a:ext cx="3868686" cy="29731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descr="A graph of a graph&#10;&#10;Description automatically generated with medium confidence">
            <a:extLst>
              <a:ext uri="{FF2B5EF4-FFF2-40B4-BE49-F238E27FC236}">
                <a16:creationId xmlns:a16="http://schemas.microsoft.com/office/drawing/2014/main" id="{43273AAB-5FEE-6057-274A-7D4152108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986" y="3667605"/>
            <a:ext cx="4200582" cy="2098473"/>
          </a:xfrm>
          <a:prstGeom prst="rect">
            <a:avLst/>
          </a:prstGeom>
        </p:spPr>
      </p:pic>
      <p:pic>
        <p:nvPicPr>
          <p:cNvPr id="11" name="Picture 10" descr="A graph of a graph showing different colored lines&#10;&#10;Description automatically generated with medium confidence">
            <a:extLst>
              <a:ext uri="{FF2B5EF4-FFF2-40B4-BE49-F238E27FC236}">
                <a16:creationId xmlns:a16="http://schemas.microsoft.com/office/drawing/2014/main" id="{25794AC2-941D-2E43-977D-FFA41A8E6A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74" y="3963640"/>
            <a:ext cx="3072216" cy="1492558"/>
          </a:xfrm>
          <a:prstGeom prst="rect">
            <a:avLst/>
          </a:prstGeom>
        </p:spPr>
      </p:pic>
      <p:sp>
        <p:nvSpPr>
          <p:cNvPr id="16" name="TextBox 15">
            <a:extLst>
              <a:ext uri="{FF2B5EF4-FFF2-40B4-BE49-F238E27FC236}">
                <a16:creationId xmlns:a16="http://schemas.microsoft.com/office/drawing/2014/main" id="{01B39BBA-2375-CE1B-ACC3-18EBA8FD1703}"/>
              </a:ext>
            </a:extLst>
          </p:cNvPr>
          <p:cNvSpPr txBox="1"/>
          <p:nvPr/>
        </p:nvSpPr>
        <p:spPr>
          <a:xfrm>
            <a:off x="1741139" y="5498414"/>
            <a:ext cx="1744388" cy="253146"/>
          </a:xfrm>
          <a:prstGeom prst="rect">
            <a:avLst/>
          </a:prstGeom>
          <a:noFill/>
        </p:spPr>
        <p:txBody>
          <a:bodyPr wrap="none" rtlCol="0">
            <a:spAutoFit/>
          </a:bodyPr>
          <a:lstStyle/>
          <a:p>
            <a:pPr algn="l">
              <a:lnSpc>
                <a:spcPct val="95000"/>
              </a:lnSpc>
            </a:pPr>
            <a:r>
              <a:rPr lang="en-GB" sz="1100" dirty="0">
                <a:solidFill>
                  <a:schemeClr val="tx2"/>
                </a:solidFill>
                <a:latin typeface="Berlin Sans FB" panose="020E0602020502020306" pitchFamily="34" charset="77"/>
              </a:rPr>
              <a:t>Example an EEG recording</a:t>
            </a:r>
          </a:p>
        </p:txBody>
      </p:sp>
    </p:spTree>
    <p:extLst>
      <p:ext uri="{BB962C8B-B14F-4D97-AF65-F5344CB8AC3E}">
        <p14:creationId xmlns:p14="http://schemas.microsoft.com/office/powerpoint/2010/main" val="2988931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7">
            <a:extLst>
              <a:ext uri="{FF2B5EF4-FFF2-40B4-BE49-F238E27FC236}">
                <a16:creationId xmlns:a16="http://schemas.microsoft.com/office/drawing/2014/main" id="{668AE629-616D-0052-4D18-121EAF752C59}"/>
              </a:ext>
            </a:extLst>
          </p:cNvPr>
          <p:cNvSpPr>
            <a:spLocks noGrp="1"/>
          </p:cNvSpPr>
          <p:nvPr>
            <p:ph idx="1"/>
          </p:nvPr>
        </p:nvSpPr>
        <p:spPr>
          <a:xfrm>
            <a:off x="360000" y="1563143"/>
            <a:ext cx="11449050" cy="4214255"/>
          </a:xfrm>
        </p:spPr>
        <p:style>
          <a:lnRef idx="2">
            <a:schemeClr val="accent1"/>
          </a:lnRef>
          <a:fillRef idx="1">
            <a:schemeClr val="lt1"/>
          </a:fillRef>
          <a:effectRef idx="0">
            <a:schemeClr val="accent1"/>
          </a:effectRef>
          <a:fontRef idx="minor">
            <a:schemeClr val="dk1"/>
          </a:fontRef>
        </p:style>
        <p:txBody>
          <a:bodyPr/>
          <a:lstStyle/>
          <a:p>
            <a:pPr marL="0" indent="0">
              <a:buNone/>
            </a:pPr>
            <a:endParaRPr lang="en-GB" sz="1634" i="1" dirty="0">
              <a:latin typeface="NimbusRomNo9L"/>
            </a:endParaRPr>
          </a:p>
          <a:p>
            <a:endParaRPr lang="en-GB" dirty="0"/>
          </a:p>
        </p:txBody>
      </p:sp>
      <p:sp>
        <p:nvSpPr>
          <p:cNvPr id="17" name="Title 16">
            <a:extLst>
              <a:ext uri="{FF2B5EF4-FFF2-40B4-BE49-F238E27FC236}">
                <a16:creationId xmlns:a16="http://schemas.microsoft.com/office/drawing/2014/main" id="{3F8837EC-66C2-FBF9-0667-952D531976DF}"/>
              </a:ext>
            </a:extLst>
          </p:cNvPr>
          <p:cNvSpPr>
            <a:spLocks noGrp="1"/>
          </p:cNvSpPr>
          <p:nvPr>
            <p:ph type="title"/>
          </p:nvPr>
        </p:nvSpPr>
        <p:spPr/>
        <p:txBody>
          <a:bodyPr/>
          <a:lstStyle/>
          <a:p>
            <a:r>
              <a:rPr lang="en-GB" b="0" dirty="0">
                <a:latin typeface="Berlin Sans FB" panose="020E0602020502020306" pitchFamily="34" charset="77"/>
              </a:rPr>
              <a:t>Project workflow</a:t>
            </a:r>
            <a:endParaRPr lang="en-GB" b="0" baseline="30000" dirty="0">
              <a:latin typeface="Berlin Sans FB" panose="020E0602020502020306" pitchFamily="34" charset="77"/>
            </a:endParaRPr>
          </a:p>
        </p:txBody>
      </p:sp>
      <p:sp>
        <p:nvSpPr>
          <p:cNvPr id="5" name="Text Placeholder 4">
            <a:extLst>
              <a:ext uri="{FF2B5EF4-FFF2-40B4-BE49-F238E27FC236}">
                <a16:creationId xmlns:a16="http://schemas.microsoft.com/office/drawing/2014/main" id="{A87B3865-7E7B-CD5C-BCA0-224422368AB5}"/>
              </a:ext>
            </a:extLst>
          </p:cNvPr>
          <p:cNvSpPr>
            <a:spLocks noGrp="1"/>
          </p:cNvSpPr>
          <p:nvPr>
            <p:ph type="body" sz="quarter" idx="15"/>
          </p:nvPr>
        </p:nvSpPr>
        <p:spPr/>
        <p:txBody>
          <a:bodyPr/>
          <a:lstStyle/>
          <a:p>
            <a:endParaRPr lang="en-GB"/>
          </a:p>
        </p:txBody>
      </p:sp>
      <p:grpSp>
        <p:nvGrpSpPr>
          <p:cNvPr id="11" name="Group 10">
            <a:extLst>
              <a:ext uri="{FF2B5EF4-FFF2-40B4-BE49-F238E27FC236}">
                <a16:creationId xmlns:a16="http://schemas.microsoft.com/office/drawing/2014/main" id="{4E4FAEF1-A89B-B980-E078-D63F260220D9}"/>
              </a:ext>
            </a:extLst>
          </p:cNvPr>
          <p:cNvGrpSpPr/>
          <p:nvPr/>
        </p:nvGrpSpPr>
        <p:grpSpPr>
          <a:xfrm>
            <a:off x="839416" y="1700808"/>
            <a:ext cx="9891517" cy="4087819"/>
            <a:chOff x="983432" y="1626360"/>
            <a:chExt cx="9891517" cy="4087819"/>
          </a:xfrm>
        </p:grpSpPr>
        <p:graphicFrame>
          <p:nvGraphicFramePr>
            <p:cNvPr id="4" name="Diagram 3">
              <a:extLst>
                <a:ext uri="{FF2B5EF4-FFF2-40B4-BE49-F238E27FC236}">
                  <a16:creationId xmlns:a16="http://schemas.microsoft.com/office/drawing/2014/main" id="{CF225E6D-35BC-BB24-E297-976340874137}"/>
                </a:ext>
              </a:extLst>
            </p:cNvPr>
            <p:cNvGraphicFramePr/>
            <p:nvPr>
              <p:extLst>
                <p:ext uri="{D42A27DB-BD31-4B8C-83A1-F6EECF244321}">
                  <p14:modId xmlns:p14="http://schemas.microsoft.com/office/powerpoint/2010/main" val="1306929657"/>
                </p:ext>
              </p:extLst>
            </p:nvPr>
          </p:nvGraphicFramePr>
          <p:xfrm>
            <a:off x="983432" y="1626360"/>
            <a:ext cx="9891517" cy="4087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ular Callout 5">
              <a:extLst>
                <a:ext uri="{FF2B5EF4-FFF2-40B4-BE49-F238E27FC236}">
                  <a16:creationId xmlns:a16="http://schemas.microsoft.com/office/drawing/2014/main" id="{A63743D7-F05D-E3A1-D37F-115E93A6E097}"/>
                </a:ext>
              </a:extLst>
            </p:cNvPr>
            <p:cNvSpPr/>
            <p:nvPr/>
          </p:nvSpPr>
          <p:spPr>
            <a:xfrm>
              <a:off x="6988222" y="1779862"/>
              <a:ext cx="1503091" cy="784222"/>
            </a:xfrm>
            <a:prstGeom prst="wedgeRectCallout">
              <a:avLst>
                <a:gd name="adj1" fmla="val -20833"/>
                <a:gd name="adj2" fmla="val 79297"/>
              </a:avLst>
            </a:prstGeom>
            <a:noFill/>
            <a:ln w="127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311216" indent="-311216">
                <a:lnSpc>
                  <a:spcPct val="95000"/>
                </a:lnSpc>
                <a:buFont typeface="Wingdings" pitchFamily="2" charset="2"/>
                <a:buChar char="ü"/>
              </a:pPr>
              <a:r>
                <a:rPr lang="en-GB" sz="1271" dirty="0">
                  <a:solidFill>
                    <a:schemeClr val="tx1"/>
                  </a:solidFill>
                  <a:latin typeface="Berlin Sans FB" panose="020E0602020502020306" pitchFamily="34" charset="77"/>
                </a:rPr>
                <a:t>Integrity</a:t>
              </a:r>
            </a:p>
            <a:p>
              <a:pPr marL="311216" indent="-311216">
                <a:lnSpc>
                  <a:spcPct val="95000"/>
                </a:lnSpc>
                <a:buFont typeface="Wingdings" pitchFamily="2" charset="2"/>
                <a:buChar char="ü"/>
              </a:pPr>
              <a:r>
                <a:rPr lang="en-GB" sz="1271" dirty="0">
                  <a:solidFill>
                    <a:schemeClr val="tx1"/>
                  </a:solidFill>
                  <a:latin typeface="Berlin Sans FB" panose="020E0602020502020306" pitchFamily="34" charset="77"/>
                </a:rPr>
                <a:t>Fidelity</a:t>
              </a:r>
            </a:p>
            <a:p>
              <a:pPr marL="311216" indent="-311216">
                <a:lnSpc>
                  <a:spcPct val="95000"/>
                </a:lnSpc>
                <a:buFont typeface="Wingdings" pitchFamily="2" charset="2"/>
                <a:buChar char="ü"/>
              </a:pPr>
              <a:r>
                <a:rPr lang="en-GB" sz="1271" dirty="0">
                  <a:solidFill>
                    <a:schemeClr val="tx1"/>
                  </a:solidFill>
                  <a:latin typeface="Berlin Sans FB" panose="020E0602020502020306" pitchFamily="34" charset="77"/>
                </a:rPr>
                <a:t>Utility</a:t>
              </a:r>
            </a:p>
          </p:txBody>
        </p:sp>
        <p:sp>
          <p:nvSpPr>
            <p:cNvPr id="7" name="TextBox 6">
              <a:extLst>
                <a:ext uri="{FF2B5EF4-FFF2-40B4-BE49-F238E27FC236}">
                  <a16:creationId xmlns:a16="http://schemas.microsoft.com/office/drawing/2014/main" id="{650B5A57-D0BC-4378-EE9C-F9CFAA321816}"/>
                </a:ext>
              </a:extLst>
            </p:cNvPr>
            <p:cNvSpPr txBox="1"/>
            <p:nvPr/>
          </p:nvSpPr>
          <p:spPr>
            <a:xfrm flipH="1">
              <a:off x="2131311" y="4725144"/>
              <a:ext cx="3554209" cy="348622"/>
            </a:xfrm>
            <a:prstGeom prst="wedgeRectCallout">
              <a:avLst>
                <a:gd name="adj1" fmla="val -12479"/>
                <a:gd name="adj2" fmla="val -138205"/>
              </a:avLst>
            </a:prstGeom>
            <a:ln>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GB" sz="1271" dirty="0">
                  <a:latin typeface="Berlin Sans FB" panose="020E0602020502020306" pitchFamily="34" charset="77"/>
                </a:rPr>
                <a:t>N samples=26 (subjects)* 1 (ERP)/ response</a:t>
              </a:r>
            </a:p>
          </p:txBody>
        </p:sp>
        <p:sp>
          <p:nvSpPr>
            <p:cNvPr id="8" name="TextBox 7">
              <a:extLst>
                <a:ext uri="{FF2B5EF4-FFF2-40B4-BE49-F238E27FC236}">
                  <a16:creationId xmlns:a16="http://schemas.microsoft.com/office/drawing/2014/main" id="{44BE8DB0-AEBA-6C86-0923-E339AA816CBB}"/>
                </a:ext>
              </a:extLst>
            </p:cNvPr>
            <p:cNvSpPr txBox="1"/>
            <p:nvPr/>
          </p:nvSpPr>
          <p:spPr>
            <a:xfrm>
              <a:off x="2286134" y="2389773"/>
              <a:ext cx="3399386" cy="348622"/>
            </a:xfrm>
            <a:prstGeom prst="wedgeRectCallout">
              <a:avLst>
                <a:gd name="adj1" fmla="val -16652"/>
                <a:gd name="adj2" fmla="val 138263"/>
              </a:avLst>
            </a:prstGeom>
            <a:ln>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GB" sz="1271" dirty="0">
                  <a:latin typeface="Berlin Sans FB" panose="020E0602020502020306" pitchFamily="34" charset="77"/>
                </a:rPr>
                <a:t>N samples=26 (subjects) * 180 (trials)/ response</a:t>
              </a:r>
            </a:p>
          </p:txBody>
        </p:sp>
      </p:grpSp>
    </p:spTree>
    <p:extLst>
      <p:ext uri="{BB962C8B-B14F-4D97-AF65-F5344CB8AC3E}">
        <p14:creationId xmlns:p14="http://schemas.microsoft.com/office/powerpoint/2010/main" val="440730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F8837EC-66C2-FBF9-0667-952D531976DF}"/>
              </a:ext>
            </a:extLst>
          </p:cNvPr>
          <p:cNvSpPr>
            <a:spLocks noGrp="1"/>
          </p:cNvSpPr>
          <p:nvPr>
            <p:ph type="title"/>
          </p:nvPr>
        </p:nvSpPr>
        <p:spPr/>
        <p:txBody>
          <a:bodyPr/>
          <a:lstStyle/>
          <a:p>
            <a:r>
              <a:rPr lang="en-GB" b="0" dirty="0">
                <a:latin typeface="Berlin Sans FB" panose="020E0602020502020306" pitchFamily="34" charset="77"/>
              </a:rPr>
              <a:t>PoC results – visual inspection</a:t>
            </a:r>
          </a:p>
        </p:txBody>
      </p:sp>
      <p:sp>
        <p:nvSpPr>
          <p:cNvPr id="18" name="Content Placeholder 17">
            <a:extLst>
              <a:ext uri="{FF2B5EF4-FFF2-40B4-BE49-F238E27FC236}">
                <a16:creationId xmlns:a16="http://schemas.microsoft.com/office/drawing/2014/main" id="{EEC044E9-19E8-63FC-1EDA-0C48D7938CF7}"/>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0" indent="0">
              <a:buNone/>
            </a:pPr>
            <a:endParaRPr lang="en-GB" sz="1634" i="1" dirty="0">
              <a:latin typeface="NimbusRomNo9L"/>
            </a:endParaRPr>
          </a:p>
          <a:p>
            <a:endParaRPr lang="en-GB" dirty="0"/>
          </a:p>
        </p:txBody>
      </p:sp>
      <p:sp>
        <p:nvSpPr>
          <p:cNvPr id="19" name="Text Placeholder 18">
            <a:extLst>
              <a:ext uri="{FF2B5EF4-FFF2-40B4-BE49-F238E27FC236}">
                <a16:creationId xmlns:a16="http://schemas.microsoft.com/office/drawing/2014/main" id="{4635CBDE-7D2C-6514-A85F-AE911AAC0A55}"/>
              </a:ext>
            </a:extLst>
          </p:cNvPr>
          <p:cNvSpPr>
            <a:spLocks noGrp="1"/>
          </p:cNvSpPr>
          <p:nvPr>
            <p:ph type="body" sz="quarter" idx="15"/>
          </p:nvPr>
        </p:nvSpPr>
        <p:spPr>
          <a:noFill/>
          <a:ln>
            <a:noFill/>
          </a:ln>
        </p:spPr>
        <p:style>
          <a:lnRef idx="0">
            <a:scrgbClr r="0" g="0" b="0"/>
          </a:lnRef>
          <a:fillRef idx="0">
            <a:scrgbClr r="0" g="0" b="0"/>
          </a:fillRef>
          <a:effectRef idx="0">
            <a:scrgbClr r="0" g="0" b="0"/>
          </a:effectRef>
          <a:fontRef idx="minor">
            <a:schemeClr val="accent1"/>
          </a:fontRef>
        </p:style>
        <p:txBody>
          <a:bodyPr/>
          <a:lstStyle/>
          <a:p>
            <a:r>
              <a:rPr lang="en-GB" sz="1634" b="0" dirty="0">
                <a:latin typeface="Berlin Sans FB" panose="020E0602020502020306" pitchFamily="34" charset="77"/>
              </a:rPr>
              <a:t>Grand Averages of data</a:t>
            </a:r>
          </a:p>
        </p:txBody>
      </p:sp>
      <p:cxnSp>
        <p:nvCxnSpPr>
          <p:cNvPr id="27" name="Straight Connector 26">
            <a:extLst>
              <a:ext uri="{FF2B5EF4-FFF2-40B4-BE49-F238E27FC236}">
                <a16:creationId xmlns:a16="http://schemas.microsoft.com/office/drawing/2014/main" id="{2A6E770A-46D2-A139-EC9A-A5AB1757341F}"/>
              </a:ext>
            </a:extLst>
          </p:cNvPr>
          <p:cNvCxnSpPr>
            <a:cxnSpLocks/>
            <a:endCxn id="18" idx="3"/>
          </p:cNvCxnSpPr>
          <p:nvPr/>
        </p:nvCxnSpPr>
        <p:spPr>
          <a:xfrm flipV="1">
            <a:off x="397948" y="3670301"/>
            <a:ext cx="11411465" cy="1448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A116F7C-C895-1A72-706C-7363DAA76A00}"/>
              </a:ext>
            </a:extLst>
          </p:cNvPr>
          <p:cNvSpPr txBox="1"/>
          <p:nvPr/>
        </p:nvSpPr>
        <p:spPr>
          <a:xfrm>
            <a:off x="5062926" y="1270331"/>
            <a:ext cx="1901483" cy="287899"/>
          </a:xfrm>
          <a:prstGeom prst="rect">
            <a:avLst/>
          </a:prstGeom>
          <a:noFill/>
        </p:spPr>
        <p:txBody>
          <a:bodyPr wrap="none" rtlCol="0">
            <a:spAutoFit/>
          </a:bodyPr>
          <a:lstStyle/>
          <a:p>
            <a:r>
              <a:rPr lang="en-GB" sz="1271" dirty="0">
                <a:latin typeface="Berlin Sans FB" panose="020E0602020502020306" pitchFamily="34" charset="77"/>
                <a:cs typeface="Times New Roman" panose="02020603050405020304" pitchFamily="18" charset="0"/>
              </a:rPr>
              <a:t>Synthetic data from ERPs</a:t>
            </a:r>
          </a:p>
        </p:txBody>
      </p:sp>
      <p:pic>
        <p:nvPicPr>
          <p:cNvPr id="49" name="Picture 48" descr="A graph of data set up&#10;&#10;Description automatically generated with medium confidence">
            <a:extLst>
              <a:ext uri="{FF2B5EF4-FFF2-40B4-BE49-F238E27FC236}">
                <a16:creationId xmlns:a16="http://schemas.microsoft.com/office/drawing/2014/main" id="{8EDB8CCE-0A49-F3FD-783F-67140ABB2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930" y="1767502"/>
            <a:ext cx="3433589" cy="1800242"/>
          </a:xfrm>
          <a:prstGeom prst="rect">
            <a:avLst/>
          </a:prstGeom>
        </p:spPr>
      </p:pic>
      <p:pic>
        <p:nvPicPr>
          <p:cNvPr id="50" name="Picture 49" descr="A diagram of data set&#10;&#10;Description automatically generated with medium confidence">
            <a:extLst>
              <a:ext uri="{FF2B5EF4-FFF2-40B4-BE49-F238E27FC236}">
                <a16:creationId xmlns:a16="http://schemas.microsoft.com/office/drawing/2014/main" id="{E968AAC1-6DDF-A700-8E62-A21F05149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930" y="3861573"/>
            <a:ext cx="3433589" cy="1800242"/>
          </a:xfrm>
          <a:prstGeom prst="rect">
            <a:avLst/>
          </a:prstGeom>
        </p:spPr>
      </p:pic>
      <p:pic>
        <p:nvPicPr>
          <p:cNvPr id="52" name="Picture 51" descr="A diagram of a number of data&#10;&#10;Description automatically generated with medium confidence">
            <a:extLst>
              <a:ext uri="{FF2B5EF4-FFF2-40B4-BE49-F238E27FC236}">
                <a16:creationId xmlns:a16="http://schemas.microsoft.com/office/drawing/2014/main" id="{2C1ACFD1-0EBE-CE81-CD5B-0DEA123CC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6880" y="1767502"/>
            <a:ext cx="3433574" cy="1800242"/>
          </a:xfrm>
          <a:prstGeom prst="rect">
            <a:avLst/>
          </a:prstGeom>
        </p:spPr>
      </p:pic>
      <p:pic>
        <p:nvPicPr>
          <p:cNvPr id="54" name="Picture 53" descr="A diagram of a number of data set up&#10;&#10;Description automatically generated with medium confidence">
            <a:extLst>
              <a:ext uri="{FF2B5EF4-FFF2-40B4-BE49-F238E27FC236}">
                <a16:creationId xmlns:a16="http://schemas.microsoft.com/office/drawing/2014/main" id="{72F32730-555F-485D-1D1B-69EBFA47C1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880" y="3861573"/>
            <a:ext cx="3433574" cy="1800242"/>
          </a:xfrm>
          <a:prstGeom prst="rect">
            <a:avLst/>
          </a:prstGeom>
        </p:spPr>
      </p:pic>
      <p:sp>
        <p:nvSpPr>
          <p:cNvPr id="34" name="TextBox 33">
            <a:extLst>
              <a:ext uri="{FF2B5EF4-FFF2-40B4-BE49-F238E27FC236}">
                <a16:creationId xmlns:a16="http://schemas.microsoft.com/office/drawing/2014/main" id="{70DD40FE-47E5-16C9-BDD7-22D68217DD35}"/>
              </a:ext>
            </a:extLst>
          </p:cNvPr>
          <p:cNvSpPr txBox="1"/>
          <p:nvPr/>
        </p:nvSpPr>
        <p:spPr>
          <a:xfrm>
            <a:off x="1882967" y="1270331"/>
            <a:ext cx="851515" cy="287899"/>
          </a:xfrm>
          <a:prstGeom prst="rect">
            <a:avLst/>
          </a:prstGeom>
          <a:noFill/>
        </p:spPr>
        <p:txBody>
          <a:bodyPr wrap="none" rtlCol="0">
            <a:spAutoFit/>
          </a:bodyPr>
          <a:lstStyle/>
          <a:p>
            <a:r>
              <a:rPr lang="en-GB" sz="1271" dirty="0">
                <a:latin typeface="Berlin Sans FB" panose="020E0602020502020306" pitchFamily="34" charset="77"/>
                <a:cs typeface="Times New Roman" panose="02020603050405020304" pitchFamily="18" charset="0"/>
              </a:rPr>
              <a:t>Real data</a:t>
            </a:r>
          </a:p>
        </p:txBody>
      </p:sp>
      <p:sp>
        <p:nvSpPr>
          <p:cNvPr id="29" name="TextBox 28">
            <a:extLst>
              <a:ext uri="{FF2B5EF4-FFF2-40B4-BE49-F238E27FC236}">
                <a16:creationId xmlns:a16="http://schemas.microsoft.com/office/drawing/2014/main" id="{58DC7A02-A759-15B6-26B7-34116ED03652}"/>
              </a:ext>
            </a:extLst>
          </p:cNvPr>
          <p:cNvSpPr txBox="1"/>
          <p:nvPr/>
        </p:nvSpPr>
        <p:spPr>
          <a:xfrm>
            <a:off x="284783" y="3374642"/>
            <a:ext cx="1027845" cy="287899"/>
          </a:xfrm>
          <a:prstGeom prst="rect">
            <a:avLst/>
          </a:prstGeom>
          <a:noFill/>
        </p:spPr>
        <p:txBody>
          <a:bodyPr wrap="none" rtlCol="0">
            <a:spAutoFit/>
          </a:bodyPr>
          <a:lstStyle/>
          <a:p>
            <a:r>
              <a:rPr lang="en-GB" sz="1271" dirty="0">
                <a:latin typeface="Berlin Sans FB" panose="020E0602020502020306" pitchFamily="34" charset="77"/>
                <a:cs typeface="Times New Roman" panose="02020603050405020304" pitchFamily="18" charset="0"/>
              </a:rPr>
              <a:t>Response Go</a:t>
            </a:r>
          </a:p>
        </p:txBody>
      </p:sp>
      <p:sp>
        <p:nvSpPr>
          <p:cNvPr id="30" name="TextBox 29">
            <a:extLst>
              <a:ext uri="{FF2B5EF4-FFF2-40B4-BE49-F238E27FC236}">
                <a16:creationId xmlns:a16="http://schemas.microsoft.com/office/drawing/2014/main" id="{81C2B055-14EB-16EA-D44C-4A5DD055EB4F}"/>
              </a:ext>
            </a:extLst>
          </p:cNvPr>
          <p:cNvSpPr txBox="1"/>
          <p:nvPr/>
        </p:nvSpPr>
        <p:spPr>
          <a:xfrm>
            <a:off x="284783" y="5510971"/>
            <a:ext cx="1290738" cy="287899"/>
          </a:xfrm>
          <a:prstGeom prst="rect">
            <a:avLst/>
          </a:prstGeom>
          <a:noFill/>
        </p:spPr>
        <p:txBody>
          <a:bodyPr wrap="none" rtlCol="0">
            <a:spAutoFit/>
          </a:bodyPr>
          <a:lstStyle/>
          <a:p>
            <a:r>
              <a:rPr lang="en-GB" sz="1271" dirty="0">
                <a:latin typeface="Berlin Sans FB" panose="020E0602020502020306" pitchFamily="34" charset="77"/>
                <a:cs typeface="Times New Roman" panose="02020603050405020304" pitchFamily="18" charset="0"/>
              </a:rPr>
              <a:t>Response No-Go</a:t>
            </a:r>
          </a:p>
        </p:txBody>
      </p:sp>
      <p:cxnSp>
        <p:nvCxnSpPr>
          <p:cNvPr id="4" name="Straight Connector 3">
            <a:extLst>
              <a:ext uri="{FF2B5EF4-FFF2-40B4-BE49-F238E27FC236}">
                <a16:creationId xmlns:a16="http://schemas.microsoft.com/office/drawing/2014/main" id="{670083B6-E4DB-1D82-6856-743DFA4E1F31}"/>
              </a:ext>
            </a:extLst>
          </p:cNvPr>
          <p:cNvCxnSpPr>
            <a:cxnSpLocks/>
          </p:cNvCxnSpPr>
          <p:nvPr/>
        </p:nvCxnSpPr>
        <p:spPr>
          <a:xfrm>
            <a:off x="8061285" y="1555413"/>
            <a:ext cx="943" cy="421425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51754128-3677-C8B6-9098-6AF24361B93A}"/>
              </a:ext>
            </a:extLst>
          </p:cNvPr>
          <p:cNvSpPr txBox="1"/>
          <p:nvPr/>
        </p:nvSpPr>
        <p:spPr>
          <a:xfrm>
            <a:off x="8960677" y="1270331"/>
            <a:ext cx="2029723" cy="287899"/>
          </a:xfrm>
          <a:prstGeom prst="rect">
            <a:avLst/>
          </a:prstGeom>
          <a:noFill/>
        </p:spPr>
        <p:txBody>
          <a:bodyPr wrap="none" rtlCol="0">
            <a:spAutoFit/>
          </a:bodyPr>
          <a:lstStyle/>
          <a:p>
            <a:r>
              <a:rPr lang="en-GB" sz="1271" dirty="0">
                <a:latin typeface="Berlin Sans FB" panose="020E0602020502020306" pitchFamily="34" charset="77"/>
                <a:cs typeface="Times New Roman" panose="02020603050405020304" pitchFamily="18" charset="0"/>
              </a:rPr>
              <a:t>Synthetic data from Epochs</a:t>
            </a:r>
          </a:p>
        </p:txBody>
      </p:sp>
      <p:cxnSp>
        <p:nvCxnSpPr>
          <p:cNvPr id="8" name="Straight Connector 7">
            <a:extLst>
              <a:ext uri="{FF2B5EF4-FFF2-40B4-BE49-F238E27FC236}">
                <a16:creationId xmlns:a16="http://schemas.microsoft.com/office/drawing/2014/main" id="{0C1C1456-3723-A4BF-DD0D-F17BD9AB2A28}"/>
              </a:ext>
            </a:extLst>
          </p:cNvPr>
          <p:cNvCxnSpPr>
            <a:cxnSpLocks/>
          </p:cNvCxnSpPr>
          <p:nvPr/>
        </p:nvCxnSpPr>
        <p:spPr>
          <a:xfrm>
            <a:off x="4134169" y="1563142"/>
            <a:ext cx="943" cy="4214255"/>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9" name="Picture 8" descr="A diagram of a brain function&#10;&#10;Description automatically generated with medium confidence">
            <a:extLst>
              <a:ext uri="{FF2B5EF4-FFF2-40B4-BE49-F238E27FC236}">
                <a16:creationId xmlns:a16="http://schemas.microsoft.com/office/drawing/2014/main" id="{6E520CB3-FEA7-F3FF-5327-111EFB4015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1865" y="1769136"/>
            <a:ext cx="3427346" cy="1796975"/>
          </a:xfrm>
          <a:prstGeom prst="rect">
            <a:avLst/>
          </a:prstGeom>
        </p:spPr>
      </p:pic>
      <p:pic>
        <p:nvPicPr>
          <p:cNvPr id="10" name="Picture 9" descr="A diagram of a brain function&#10;&#10;Description automatically generated with medium confidence">
            <a:extLst>
              <a:ext uri="{FF2B5EF4-FFF2-40B4-BE49-F238E27FC236}">
                <a16:creationId xmlns:a16="http://schemas.microsoft.com/office/drawing/2014/main" id="{FFD37942-A0D5-19D4-1F8E-CF371A6AAD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1865" y="3863207"/>
            <a:ext cx="3427346" cy="1796975"/>
          </a:xfrm>
          <a:prstGeom prst="rect">
            <a:avLst/>
          </a:prstGeom>
        </p:spPr>
      </p:pic>
    </p:spTree>
    <p:extLst>
      <p:ext uri="{BB962C8B-B14F-4D97-AF65-F5344CB8AC3E}">
        <p14:creationId xmlns:p14="http://schemas.microsoft.com/office/powerpoint/2010/main" val="211453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F8837EC-66C2-FBF9-0667-952D531976DF}"/>
              </a:ext>
            </a:extLst>
          </p:cNvPr>
          <p:cNvSpPr>
            <a:spLocks noGrp="1"/>
          </p:cNvSpPr>
          <p:nvPr>
            <p:ph type="title"/>
          </p:nvPr>
        </p:nvSpPr>
        <p:spPr/>
        <p:txBody>
          <a:bodyPr/>
          <a:lstStyle/>
          <a:p>
            <a:r>
              <a:rPr lang="en-GB" b="0" dirty="0">
                <a:latin typeface="Berlin Sans FB" panose="020E0602020502020306" pitchFamily="34" charset="77"/>
              </a:rPr>
              <a:t>PoC results – visual inspection</a:t>
            </a:r>
          </a:p>
        </p:txBody>
      </p:sp>
      <p:sp>
        <p:nvSpPr>
          <p:cNvPr id="18" name="Content Placeholder 17">
            <a:extLst>
              <a:ext uri="{FF2B5EF4-FFF2-40B4-BE49-F238E27FC236}">
                <a16:creationId xmlns:a16="http://schemas.microsoft.com/office/drawing/2014/main" id="{EEC044E9-19E8-63FC-1EDA-0C48D7938CF7}"/>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0" indent="0">
              <a:buNone/>
            </a:pPr>
            <a:endParaRPr lang="en-GB" sz="1634" i="1" dirty="0">
              <a:latin typeface="NimbusRomNo9L"/>
            </a:endParaRPr>
          </a:p>
          <a:p>
            <a:endParaRPr lang="en-GB" dirty="0"/>
          </a:p>
        </p:txBody>
      </p:sp>
      <p:sp>
        <p:nvSpPr>
          <p:cNvPr id="19" name="Text Placeholder 18">
            <a:extLst>
              <a:ext uri="{FF2B5EF4-FFF2-40B4-BE49-F238E27FC236}">
                <a16:creationId xmlns:a16="http://schemas.microsoft.com/office/drawing/2014/main" id="{4635CBDE-7D2C-6514-A85F-AE911AAC0A55}"/>
              </a:ext>
            </a:extLst>
          </p:cNvPr>
          <p:cNvSpPr>
            <a:spLocks noGrp="1"/>
          </p:cNvSpPr>
          <p:nvPr>
            <p:ph type="body" sz="quarter" idx="15"/>
          </p:nvPr>
        </p:nvSpPr>
        <p:spPr>
          <a:noFill/>
          <a:ln>
            <a:noFill/>
          </a:ln>
        </p:spPr>
        <p:style>
          <a:lnRef idx="0">
            <a:scrgbClr r="0" g="0" b="0"/>
          </a:lnRef>
          <a:fillRef idx="0">
            <a:scrgbClr r="0" g="0" b="0"/>
          </a:fillRef>
          <a:effectRef idx="0">
            <a:scrgbClr r="0" g="0" b="0"/>
          </a:effectRef>
          <a:fontRef idx="minor">
            <a:schemeClr val="accent1"/>
          </a:fontRef>
        </p:style>
        <p:txBody>
          <a:bodyPr/>
          <a:lstStyle/>
          <a:p>
            <a:r>
              <a:rPr lang="en-GB" sz="1634" b="0" dirty="0">
                <a:latin typeface="Berlin Sans FB" panose="020E0602020502020306" pitchFamily="34" charset="77"/>
              </a:rPr>
              <a:t>Grand Averages of data</a:t>
            </a:r>
          </a:p>
        </p:txBody>
      </p:sp>
      <p:cxnSp>
        <p:nvCxnSpPr>
          <p:cNvPr id="27" name="Straight Connector 26">
            <a:extLst>
              <a:ext uri="{FF2B5EF4-FFF2-40B4-BE49-F238E27FC236}">
                <a16:creationId xmlns:a16="http://schemas.microsoft.com/office/drawing/2014/main" id="{2A6E770A-46D2-A139-EC9A-A5AB1757341F}"/>
              </a:ext>
            </a:extLst>
          </p:cNvPr>
          <p:cNvCxnSpPr>
            <a:cxnSpLocks/>
          </p:cNvCxnSpPr>
          <p:nvPr/>
        </p:nvCxnSpPr>
        <p:spPr>
          <a:xfrm>
            <a:off x="397948" y="3684788"/>
            <a:ext cx="7658942"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3A116F7C-C895-1A72-706C-7363DAA76A00}"/>
              </a:ext>
            </a:extLst>
          </p:cNvPr>
          <p:cNvSpPr txBox="1"/>
          <p:nvPr/>
        </p:nvSpPr>
        <p:spPr>
          <a:xfrm>
            <a:off x="1335896" y="1253304"/>
            <a:ext cx="1901483" cy="287899"/>
          </a:xfrm>
          <a:prstGeom prst="rect">
            <a:avLst/>
          </a:prstGeom>
          <a:noFill/>
        </p:spPr>
        <p:txBody>
          <a:bodyPr wrap="none" rtlCol="0">
            <a:spAutoFit/>
          </a:bodyPr>
          <a:lstStyle/>
          <a:p>
            <a:r>
              <a:rPr lang="en-GB" sz="1271" dirty="0">
                <a:latin typeface="Berlin Sans FB" panose="020E0602020502020306" pitchFamily="34" charset="77"/>
                <a:cs typeface="Times New Roman" panose="02020603050405020304" pitchFamily="18" charset="0"/>
              </a:rPr>
              <a:t>Synthetic data from ERPs</a:t>
            </a:r>
          </a:p>
        </p:txBody>
      </p:sp>
      <p:sp>
        <p:nvSpPr>
          <p:cNvPr id="29" name="TextBox 28">
            <a:extLst>
              <a:ext uri="{FF2B5EF4-FFF2-40B4-BE49-F238E27FC236}">
                <a16:creationId xmlns:a16="http://schemas.microsoft.com/office/drawing/2014/main" id="{58DC7A02-A759-15B6-26B7-34116ED03652}"/>
              </a:ext>
            </a:extLst>
          </p:cNvPr>
          <p:cNvSpPr txBox="1"/>
          <p:nvPr/>
        </p:nvSpPr>
        <p:spPr>
          <a:xfrm>
            <a:off x="284783" y="3374642"/>
            <a:ext cx="489236" cy="287899"/>
          </a:xfrm>
          <a:prstGeom prst="rect">
            <a:avLst/>
          </a:prstGeom>
          <a:noFill/>
        </p:spPr>
        <p:txBody>
          <a:bodyPr wrap="none" rtlCol="0">
            <a:spAutoFit/>
          </a:bodyPr>
          <a:lstStyle/>
          <a:p>
            <a:r>
              <a:rPr lang="en-GB" sz="1271" dirty="0">
                <a:latin typeface="Berlin Sans FB" panose="020E0602020502020306" pitchFamily="34" charset="77"/>
                <a:cs typeface="Times New Roman" panose="02020603050405020304" pitchFamily="18" charset="0"/>
              </a:rPr>
              <a:t>PCA</a:t>
            </a:r>
          </a:p>
        </p:txBody>
      </p:sp>
      <p:sp>
        <p:nvSpPr>
          <p:cNvPr id="30" name="TextBox 29">
            <a:extLst>
              <a:ext uri="{FF2B5EF4-FFF2-40B4-BE49-F238E27FC236}">
                <a16:creationId xmlns:a16="http://schemas.microsoft.com/office/drawing/2014/main" id="{81C2B055-14EB-16EA-D44C-4A5DD055EB4F}"/>
              </a:ext>
            </a:extLst>
          </p:cNvPr>
          <p:cNvSpPr txBox="1"/>
          <p:nvPr/>
        </p:nvSpPr>
        <p:spPr>
          <a:xfrm>
            <a:off x="284783" y="5510971"/>
            <a:ext cx="521297" cy="287899"/>
          </a:xfrm>
          <a:prstGeom prst="rect">
            <a:avLst/>
          </a:prstGeom>
          <a:noFill/>
        </p:spPr>
        <p:txBody>
          <a:bodyPr wrap="none" rtlCol="0">
            <a:spAutoFit/>
          </a:bodyPr>
          <a:lstStyle/>
          <a:p>
            <a:r>
              <a:rPr lang="en-GB" sz="1271" dirty="0" err="1">
                <a:latin typeface="Berlin Sans FB" panose="020E0602020502020306" pitchFamily="34" charset="77"/>
                <a:cs typeface="Times New Roman" panose="02020603050405020304" pitchFamily="18" charset="0"/>
              </a:rPr>
              <a:t>tSNE</a:t>
            </a:r>
            <a:endParaRPr lang="en-GB" sz="1271" dirty="0">
              <a:latin typeface="Berlin Sans FB" panose="020E0602020502020306" pitchFamily="34" charset="77"/>
              <a:cs typeface="Times New Roman" panose="02020603050405020304" pitchFamily="18" charset="0"/>
            </a:endParaRPr>
          </a:p>
        </p:txBody>
      </p:sp>
      <p:cxnSp>
        <p:nvCxnSpPr>
          <p:cNvPr id="4" name="Straight Connector 3">
            <a:extLst>
              <a:ext uri="{FF2B5EF4-FFF2-40B4-BE49-F238E27FC236}">
                <a16:creationId xmlns:a16="http://schemas.microsoft.com/office/drawing/2014/main" id="{670083B6-E4DB-1D82-6856-743DFA4E1F31}"/>
              </a:ext>
            </a:extLst>
          </p:cNvPr>
          <p:cNvCxnSpPr>
            <a:cxnSpLocks/>
          </p:cNvCxnSpPr>
          <p:nvPr/>
        </p:nvCxnSpPr>
        <p:spPr>
          <a:xfrm>
            <a:off x="8061285" y="1555413"/>
            <a:ext cx="943" cy="421425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51754128-3677-C8B6-9098-6AF24361B93A}"/>
              </a:ext>
            </a:extLst>
          </p:cNvPr>
          <p:cNvSpPr txBox="1"/>
          <p:nvPr/>
        </p:nvSpPr>
        <p:spPr>
          <a:xfrm>
            <a:off x="5068108" y="1253304"/>
            <a:ext cx="2029723" cy="287899"/>
          </a:xfrm>
          <a:prstGeom prst="rect">
            <a:avLst/>
          </a:prstGeom>
          <a:noFill/>
        </p:spPr>
        <p:txBody>
          <a:bodyPr wrap="none" rtlCol="0">
            <a:spAutoFit/>
          </a:bodyPr>
          <a:lstStyle/>
          <a:p>
            <a:r>
              <a:rPr lang="en-GB" sz="1271" dirty="0">
                <a:latin typeface="Berlin Sans FB" panose="020E0602020502020306" pitchFamily="34" charset="77"/>
                <a:cs typeface="Times New Roman" panose="02020603050405020304" pitchFamily="18" charset="0"/>
              </a:rPr>
              <a:t>Synthetic data from Epochs</a:t>
            </a:r>
          </a:p>
        </p:txBody>
      </p:sp>
      <p:cxnSp>
        <p:nvCxnSpPr>
          <p:cNvPr id="8" name="Straight Connector 7">
            <a:extLst>
              <a:ext uri="{FF2B5EF4-FFF2-40B4-BE49-F238E27FC236}">
                <a16:creationId xmlns:a16="http://schemas.microsoft.com/office/drawing/2014/main" id="{0C1C1456-3723-A4BF-DD0D-F17BD9AB2A28}"/>
              </a:ext>
            </a:extLst>
          </p:cNvPr>
          <p:cNvCxnSpPr>
            <a:cxnSpLocks/>
          </p:cNvCxnSpPr>
          <p:nvPr/>
        </p:nvCxnSpPr>
        <p:spPr>
          <a:xfrm>
            <a:off x="4134169" y="1563142"/>
            <a:ext cx="943" cy="4214255"/>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3" name="Picture 2" descr="A diagram of a number of dots&#10;&#10;Description automatically generated">
            <a:extLst>
              <a:ext uri="{FF2B5EF4-FFF2-40B4-BE49-F238E27FC236}">
                <a16:creationId xmlns:a16="http://schemas.microsoft.com/office/drawing/2014/main" id="{D8AE8518-9629-8314-CE77-1E705B5AF8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201" y="1610862"/>
            <a:ext cx="2846873" cy="2024120"/>
          </a:xfrm>
          <a:prstGeom prst="rect">
            <a:avLst/>
          </a:prstGeom>
        </p:spPr>
      </p:pic>
      <p:pic>
        <p:nvPicPr>
          <p:cNvPr id="6" name="Picture 5" descr="A blue and red dot diagram&#10;&#10;Description automatically generated">
            <a:extLst>
              <a:ext uri="{FF2B5EF4-FFF2-40B4-BE49-F238E27FC236}">
                <a16:creationId xmlns:a16="http://schemas.microsoft.com/office/drawing/2014/main" id="{08453E27-5F20-8A0D-3972-FFAA1A90E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574" y="1610082"/>
            <a:ext cx="2892791" cy="2025681"/>
          </a:xfrm>
          <a:prstGeom prst="rect">
            <a:avLst/>
          </a:prstGeom>
        </p:spPr>
      </p:pic>
      <p:pic>
        <p:nvPicPr>
          <p:cNvPr id="7" name="Content Placeholder 16" descr="A diagram of a number of dots&#10;&#10;Description automatically generated">
            <a:extLst>
              <a:ext uri="{FF2B5EF4-FFF2-40B4-BE49-F238E27FC236}">
                <a16:creationId xmlns:a16="http://schemas.microsoft.com/office/drawing/2014/main" id="{B05D59E4-17B1-7268-F894-8072D290B8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678" y="3732273"/>
            <a:ext cx="2801918" cy="2023200"/>
          </a:xfrm>
          <a:prstGeom prst="rect">
            <a:avLst/>
          </a:prstGeom>
        </p:spPr>
      </p:pic>
      <p:pic>
        <p:nvPicPr>
          <p:cNvPr id="11" name="Picture 10" descr="A red and blue dots&#10;&#10;Description automatically generated">
            <a:extLst>
              <a:ext uri="{FF2B5EF4-FFF2-40B4-BE49-F238E27FC236}">
                <a16:creationId xmlns:a16="http://schemas.microsoft.com/office/drawing/2014/main" id="{BB9CFA99-4A46-89BD-DDB1-CFE242F636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0293" y="3731033"/>
            <a:ext cx="2805353" cy="2025681"/>
          </a:xfrm>
          <a:prstGeom prst="rect">
            <a:avLst/>
          </a:prstGeom>
        </p:spPr>
      </p:pic>
      <p:sp>
        <p:nvSpPr>
          <p:cNvPr id="12" name="TextBox 11">
            <a:extLst>
              <a:ext uri="{FF2B5EF4-FFF2-40B4-BE49-F238E27FC236}">
                <a16:creationId xmlns:a16="http://schemas.microsoft.com/office/drawing/2014/main" id="{09A457C9-19C7-5B6D-0BF0-BBE56ADE98D4}"/>
              </a:ext>
            </a:extLst>
          </p:cNvPr>
          <p:cNvSpPr txBox="1"/>
          <p:nvPr/>
        </p:nvSpPr>
        <p:spPr>
          <a:xfrm>
            <a:off x="8218698" y="2866181"/>
            <a:ext cx="3423205" cy="1729704"/>
          </a:xfrm>
          <a:prstGeom prst="rect">
            <a:avLst/>
          </a:prstGeom>
          <a:noFill/>
        </p:spPr>
        <p:txBody>
          <a:bodyPr wrap="square" rtlCol="0">
            <a:spAutoFit/>
          </a:bodyPr>
          <a:lstStyle/>
          <a:p>
            <a:pPr marL="285750" indent="-285750" algn="l">
              <a:lnSpc>
                <a:spcPct val="95000"/>
              </a:lnSpc>
              <a:buFont typeface="Wingdings" pitchFamily="2" charset="2"/>
              <a:buChar char="v"/>
            </a:pPr>
            <a:r>
              <a:rPr lang="en-GB" sz="1600" dirty="0">
                <a:latin typeface="Berlin Sans FB" panose="020E0602020502020306" pitchFamily="34" charset="77"/>
              </a:rPr>
              <a:t>PCA and </a:t>
            </a:r>
            <a:r>
              <a:rPr lang="en-GB" sz="1600" dirty="0" err="1">
                <a:latin typeface="Berlin Sans FB" panose="020E0602020502020306" pitchFamily="34" charset="77"/>
              </a:rPr>
              <a:t>tSNE</a:t>
            </a:r>
            <a:r>
              <a:rPr lang="en-GB" sz="1600" dirty="0">
                <a:latin typeface="Berlin Sans FB" panose="020E0602020502020306" pitchFamily="34" charset="77"/>
              </a:rPr>
              <a:t> are unsupervised dimensionality reduction methods.</a:t>
            </a:r>
          </a:p>
          <a:p>
            <a:pPr marL="285750" indent="-285750" algn="l">
              <a:lnSpc>
                <a:spcPct val="95000"/>
              </a:lnSpc>
              <a:buFont typeface="Wingdings" pitchFamily="2" charset="2"/>
              <a:buChar char="v"/>
            </a:pPr>
            <a:endParaRPr lang="en-GB" sz="1600" dirty="0">
              <a:latin typeface="Berlin Sans FB" panose="020E0602020502020306" pitchFamily="34" charset="77"/>
            </a:endParaRPr>
          </a:p>
          <a:p>
            <a:pPr marL="285750" indent="-285750" algn="just">
              <a:lnSpc>
                <a:spcPct val="95000"/>
              </a:lnSpc>
              <a:buFont typeface="Wingdings" pitchFamily="2" charset="2"/>
              <a:buChar char="v"/>
            </a:pPr>
            <a:r>
              <a:rPr lang="en-GB" sz="1600" dirty="0">
                <a:latin typeface="Berlin Sans FB" panose="020E0602020502020306" pitchFamily="34" charset="77"/>
              </a:rPr>
              <a:t>One should look for a high overlap between red (original) and blue (synthetic) data points as an indication of reasonable fidelity.</a:t>
            </a:r>
          </a:p>
        </p:txBody>
      </p:sp>
    </p:spTree>
    <p:extLst>
      <p:ext uri="{BB962C8B-B14F-4D97-AF65-F5344CB8AC3E}">
        <p14:creationId xmlns:p14="http://schemas.microsoft.com/office/powerpoint/2010/main" val="113263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F8837EC-66C2-FBF9-0667-952D531976DF}"/>
              </a:ext>
            </a:extLst>
          </p:cNvPr>
          <p:cNvSpPr>
            <a:spLocks noGrp="1"/>
          </p:cNvSpPr>
          <p:nvPr>
            <p:ph type="title"/>
          </p:nvPr>
        </p:nvSpPr>
        <p:spPr/>
        <p:txBody>
          <a:bodyPr/>
          <a:lstStyle/>
          <a:p>
            <a:r>
              <a:rPr lang="en-GB" b="0" dirty="0">
                <a:latin typeface="Berlin Sans FB" panose="020E0602020502020306" pitchFamily="34" charset="77"/>
              </a:rPr>
              <a:t>PoC results – Functional connectivity</a:t>
            </a:r>
          </a:p>
        </p:txBody>
      </p:sp>
      <p:sp>
        <p:nvSpPr>
          <p:cNvPr id="19" name="Text Placeholder 18">
            <a:extLst>
              <a:ext uri="{FF2B5EF4-FFF2-40B4-BE49-F238E27FC236}">
                <a16:creationId xmlns:a16="http://schemas.microsoft.com/office/drawing/2014/main" id="{4635CBDE-7D2C-6514-A85F-AE911AAC0A55}"/>
              </a:ext>
            </a:extLst>
          </p:cNvPr>
          <p:cNvSpPr>
            <a:spLocks noGrp="1"/>
          </p:cNvSpPr>
          <p:nvPr>
            <p:ph type="body" sz="quarter" idx="15"/>
          </p:nvPr>
        </p:nvSpPr>
        <p:spPr>
          <a:noFill/>
          <a:ln>
            <a:noFill/>
          </a:ln>
        </p:spPr>
        <p:style>
          <a:lnRef idx="0">
            <a:scrgbClr r="0" g="0" b="0"/>
          </a:lnRef>
          <a:fillRef idx="0">
            <a:scrgbClr r="0" g="0" b="0"/>
          </a:fillRef>
          <a:effectRef idx="0">
            <a:scrgbClr r="0" g="0" b="0"/>
          </a:effectRef>
          <a:fontRef idx="minor">
            <a:schemeClr val="accent1"/>
          </a:fontRef>
        </p:style>
        <p:txBody>
          <a:bodyPr/>
          <a:lstStyle/>
          <a:p>
            <a:r>
              <a:rPr lang="en-GB" sz="1634" b="0" dirty="0">
                <a:latin typeface="Berlin Sans FB" panose="020E0602020502020306" pitchFamily="34" charset="77"/>
              </a:rPr>
              <a:t>Pearson r, trial-wise then averaged for all</a:t>
            </a:r>
          </a:p>
        </p:txBody>
      </p:sp>
      <p:pic>
        <p:nvPicPr>
          <p:cNvPr id="9" name="Picture 8" descr="A blue and red squares&#10;&#10;Description automatically generated">
            <a:extLst>
              <a:ext uri="{FF2B5EF4-FFF2-40B4-BE49-F238E27FC236}">
                <a16:creationId xmlns:a16="http://schemas.microsoft.com/office/drawing/2014/main" id="{ECE4A52F-76CA-2DD6-B734-BF193B3B5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476" y="2494421"/>
            <a:ext cx="2952929" cy="2214697"/>
          </a:xfrm>
          <a:prstGeom prst="rect">
            <a:avLst/>
          </a:prstGeom>
        </p:spPr>
      </p:pic>
      <p:sp>
        <p:nvSpPr>
          <p:cNvPr id="12" name="TextBox 11">
            <a:extLst>
              <a:ext uri="{FF2B5EF4-FFF2-40B4-BE49-F238E27FC236}">
                <a16:creationId xmlns:a16="http://schemas.microsoft.com/office/drawing/2014/main" id="{6E0C9B5B-6117-2886-BAC8-FD694C0321B1}"/>
              </a:ext>
            </a:extLst>
          </p:cNvPr>
          <p:cNvSpPr txBox="1"/>
          <p:nvPr/>
        </p:nvSpPr>
        <p:spPr>
          <a:xfrm>
            <a:off x="4019041" y="2340721"/>
            <a:ext cx="851515" cy="287899"/>
          </a:xfrm>
          <a:prstGeom prst="rect">
            <a:avLst/>
          </a:prstGeom>
          <a:noFill/>
        </p:spPr>
        <p:txBody>
          <a:bodyPr wrap="none" rtlCol="0">
            <a:spAutoFit/>
          </a:bodyPr>
          <a:lstStyle/>
          <a:p>
            <a:r>
              <a:rPr lang="en-GB" sz="1271" dirty="0">
                <a:latin typeface="Berlin Sans FB" panose="020E0602020502020306" pitchFamily="34" charset="77"/>
                <a:cs typeface="Times New Roman" panose="02020603050405020304" pitchFamily="18" charset="0"/>
              </a:rPr>
              <a:t>Real data</a:t>
            </a:r>
          </a:p>
        </p:txBody>
      </p:sp>
      <p:pic>
        <p:nvPicPr>
          <p:cNvPr id="13" name="Picture 12" descr="A blue and red grid with white lines&#10;&#10;Description automatically generated">
            <a:extLst>
              <a:ext uri="{FF2B5EF4-FFF2-40B4-BE49-F238E27FC236}">
                <a16:creationId xmlns:a16="http://schemas.microsoft.com/office/drawing/2014/main" id="{FBDDA1A7-C59F-4FB0-62D5-090F57917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73" y="1678923"/>
            <a:ext cx="2650992" cy="1988244"/>
          </a:xfrm>
          <a:prstGeom prst="rect">
            <a:avLst/>
          </a:prstGeom>
        </p:spPr>
      </p:pic>
      <p:pic>
        <p:nvPicPr>
          <p:cNvPr id="14" name="Picture 13" descr="A blue and red squares with white lines&#10;&#10;Description automatically generated">
            <a:extLst>
              <a:ext uri="{FF2B5EF4-FFF2-40B4-BE49-F238E27FC236}">
                <a16:creationId xmlns:a16="http://schemas.microsoft.com/office/drawing/2014/main" id="{0928A734-6117-0286-3B37-CFAC1EC302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745" y="3794140"/>
            <a:ext cx="2657345" cy="1993008"/>
          </a:xfrm>
          <a:prstGeom prst="rect">
            <a:avLst/>
          </a:prstGeom>
        </p:spPr>
      </p:pic>
      <p:sp>
        <p:nvSpPr>
          <p:cNvPr id="5" name="TextBox 4">
            <a:extLst>
              <a:ext uri="{FF2B5EF4-FFF2-40B4-BE49-F238E27FC236}">
                <a16:creationId xmlns:a16="http://schemas.microsoft.com/office/drawing/2014/main" id="{51754128-3677-C8B6-9098-6AF24361B93A}"/>
              </a:ext>
            </a:extLst>
          </p:cNvPr>
          <p:cNvSpPr txBox="1"/>
          <p:nvPr/>
        </p:nvSpPr>
        <p:spPr>
          <a:xfrm>
            <a:off x="318829" y="3692720"/>
            <a:ext cx="2029723" cy="287899"/>
          </a:xfrm>
          <a:prstGeom prst="rect">
            <a:avLst/>
          </a:prstGeom>
          <a:noFill/>
        </p:spPr>
        <p:txBody>
          <a:bodyPr wrap="none" rtlCol="0">
            <a:spAutoFit/>
          </a:bodyPr>
          <a:lstStyle/>
          <a:p>
            <a:r>
              <a:rPr lang="en-GB" sz="1271" dirty="0">
                <a:latin typeface="Berlin Sans FB" panose="020E0602020502020306" pitchFamily="34" charset="77"/>
                <a:cs typeface="Times New Roman" panose="02020603050405020304" pitchFamily="18" charset="0"/>
              </a:rPr>
              <a:t>Synthetic data from Epochs</a:t>
            </a:r>
          </a:p>
        </p:txBody>
      </p:sp>
      <p:sp>
        <p:nvSpPr>
          <p:cNvPr id="31" name="TextBox 30">
            <a:extLst>
              <a:ext uri="{FF2B5EF4-FFF2-40B4-BE49-F238E27FC236}">
                <a16:creationId xmlns:a16="http://schemas.microsoft.com/office/drawing/2014/main" id="{3A116F7C-C895-1A72-706C-7363DAA76A00}"/>
              </a:ext>
            </a:extLst>
          </p:cNvPr>
          <p:cNvSpPr txBox="1"/>
          <p:nvPr/>
        </p:nvSpPr>
        <p:spPr>
          <a:xfrm>
            <a:off x="318829" y="1509167"/>
            <a:ext cx="1901483" cy="287899"/>
          </a:xfrm>
          <a:prstGeom prst="rect">
            <a:avLst/>
          </a:prstGeom>
          <a:noFill/>
        </p:spPr>
        <p:txBody>
          <a:bodyPr wrap="none" rtlCol="0">
            <a:spAutoFit/>
          </a:bodyPr>
          <a:lstStyle/>
          <a:p>
            <a:r>
              <a:rPr lang="en-GB" sz="1271" dirty="0">
                <a:latin typeface="Berlin Sans FB" panose="020E0602020502020306" pitchFamily="34" charset="77"/>
                <a:cs typeface="Times New Roman" panose="02020603050405020304" pitchFamily="18" charset="0"/>
              </a:rPr>
              <a:t>Synthetic data from ERPs</a:t>
            </a:r>
          </a:p>
        </p:txBody>
      </p:sp>
      <p:pic>
        <p:nvPicPr>
          <p:cNvPr id="16" name="Picture 15" descr="A diagram of a number of red and blue squares&#10;&#10;Description automatically generated">
            <a:extLst>
              <a:ext uri="{FF2B5EF4-FFF2-40B4-BE49-F238E27FC236}">
                <a16:creationId xmlns:a16="http://schemas.microsoft.com/office/drawing/2014/main" id="{BD40556F-28A1-8F35-D538-F5E0BB8DD5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0832" y="1678923"/>
            <a:ext cx="2650992" cy="1988244"/>
          </a:xfrm>
          <a:prstGeom prst="rect">
            <a:avLst/>
          </a:prstGeom>
        </p:spPr>
      </p:pic>
      <p:pic>
        <p:nvPicPr>
          <p:cNvPr id="20" name="Picture 19" descr="A graph of data analysis&#10;&#10;Description automatically generated with medium confidence">
            <a:extLst>
              <a:ext uri="{FF2B5EF4-FFF2-40B4-BE49-F238E27FC236}">
                <a16:creationId xmlns:a16="http://schemas.microsoft.com/office/drawing/2014/main" id="{28B528DF-E7DB-939A-06DB-ADC41DE1AB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7656" y="3842721"/>
            <a:ext cx="2657345" cy="1993008"/>
          </a:xfrm>
          <a:prstGeom prst="rect">
            <a:avLst/>
          </a:prstGeom>
        </p:spPr>
      </p:pic>
      <p:sp>
        <p:nvSpPr>
          <p:cNvPr id="15" name="TextBox 14">
            <a:extLst>
              <a:ext uri="{FF2B5EF4-FFF2-40B4-BE49-F238E27FC236}">
                <a16:creationId xmlns:a16="http://schemas.microsoft.com/office/drawing/2014/main" id="{31C9513C-A501-4399-2139-14106F50FB6D}"/>
              </a:ext>
            </a:extLst>
          </p:cNvPr>
          <p:cNvSpPr txBox="1"/>
          <p:nvPr/>
        </p:nvSpPr>
        <p:spPr>
          <a:xfrm>
            <a:off x="2867285" y="3026963"/>
            <a:ext cx="4066295" cy="969496"/>
          </a:xfrm>
          <a:prstGeom prst="rect">
            <a:avLst/>
          </a:prstGeom>
          <a:noFill/>
        </p:spPr>
        <p:txBody>
          <a:bodyPr wrap="square" rtlCol="0">
            <a:spAutoFit/>
          </a:bodyPr>
          <a:lstStyle/>
          <a:p>
            <a:pPr algn="l">
              <a:lnSpc>
                <a:spcPct val="95000"/>
              </a:lnSpc>
            </a:pPr>
            <a:r>
              <a:rPr lang="en-GB" sz="6000" dirty="0">
                <a:latin typeface="Berlin Sans FB" panose="020E0602020502020306" pitchFamily="34" charset="77"/>
              </a:rPr>
              <a:t>−					  	 =</a:t>
            </a:r>
          </a:p>
        </p:txBody>
      </p:sp>
      <p:sp>
        <p:nvSpPr>
          <p:cNvPr id="26" name="TextBox 25">
            <a:extLst>
              <a:ext uri="{FF2B5EF4-FFF2-40B4-BE49-F238E27FC236}">
                <a16:creationId xmlns:a16="http://schemas.microsoft.com/office/drawing/2014/main" id="{8A235B23-1B52-5F9F-374B-50BBD75C11EE}"/>
              </a:ext>
            </a:extLst>
          </p:cNvPr>
          <p:cNvSpPr txBox="1"/>
          <p:nvPr/>
        </p:nvSpPr>
        <p:spPr>
          <a:xfrm>
            <a:off x="8803753" y="2807004"/>
            <a:ext cx="2914808" cy="1495794"/>
          </a:xfrm>
          <a:prstGeom prst="rect">
            <a:avLst/>
          </a:prstGeom>
          <a:noFill/>
        </p:spPr>
        <p:txBody>
          <a:bodyPr wrap="square" rtlCol="0">
            <a:spAutoFit/>
          </a:bodyPr>
          <a:lstStyle/>
          <a:p>
            <a:pPr marL="285750" indent="-285750" algn="l">
              <a:lnSpc>
                <a:spcPct val="95000"/>
              </a:lnSpc>
              <a:buFont typeface="Wingdings" pitchFamily="2" charset="2"/>
              <a:buChar char="v"/>
            </a:pPr>
            <a:endParaRPr lang="en-GB" sz="1600" dirty="0">
              <a:latin typeface="Berlin Sans FB" panose="020E0602020502020306" pitchFamily="34" charset="77"/>
            </a:endParaRPr>
          </a:p>
          <a:p>
            <a:pPr marL="285750" indent="-285750" algn="just">
              <a:lnSpc>
                <a:spcPct val="95000"/>
              </a:lnSpc>
              <a:buFont typeface="Wingdings" pitchFamily="2" charset="2"/>
              <a:buChar char="v"/>
            </a:pPr>
            <a:r>
              <a:rPr lang="en-GB" sz="1600" dirty="0">
                <a:latin typeface="Berlin Sans FB" panose="020E0602020502020306" pitchFamily="34" charset="77"/>
              </a:rPr>
              <a:t>One should expect zero difference between synthetic and real functional connectivity as a measure of integrity and fidelity.</a:t>
            </a:r>
          </a:p>
        </p:txBody>
      </p:sp>
      <p:sp>
        <p:nvSpPr>
          <p:cNvPr id="38" name="Rectangle 37">
            <a:extLst>
              <a:ext uri="{FF2B5EF4-FFF2-40B4-BE49-F238E27FC236}">
                <a16:creationId xmlns:a16="http://schemas.microsoft.com/office/drawing/2014/main" id="{F1322609-2D38-E70A-2DDB-E5A10825C042}"/>
              </a:ext>
            </a:extLst>
          </p:cNvPr>
          <p:cNvSpPr/>
          <p:nvPr/>
        </p:nvSpPr>
        <p:spPr>
          <a:xfrm>
            <a:off x="6275870" y="1894966"/>
            <a:ext cx="2124511" cy="1584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GB" sz="2178" dirty="0"/>
              <a:t>Zero Difference</a:t>
            </a:r>
          </a:p>
        </p:txBody>
      </p:sp>
      <p:sp>
        <p:nvSpPr>
          <p:cNvPr id="39" name="Rectangle 38">
            <a:extLst>
              <a:ext uri="{FF2B5EF4-FFF2-40B4-BE49-F238E27FC236}">
                <a16:creationId xmlns:a16="http://schemas.microsoft.com/office/drawing/2014/main" id="{A6E6A46B-9484-E996-193E-E97038DA8E01}"/>
              </a:ext>
            </a:extLst>
          </p:cNvPr>
          <p:cNvSpPr/>
          <p:nvPr/>
        </p:nvSpPr>
        <p:spPr>
          <a:xfrm>
            <a:off x="6300816" y="4086716"/>
            <a:ext cx="2124511" cy="1584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GB" sz="2178" dirty="0"/>
              <a:t>Zero Difference</a:t>
            </a:r>
          </a:p>
        </p:txBody>
      </p:sp>
      <p:sp>
        <p:nvSpPr>
          <p:cNvPr id="42" name="Content Placeholder 17">
            <a:extLst>
              <a:ext uri="{FF2B5EF4-FFF2-40B4-BE49-F238E27FC236}">
                <a16:creationId xmlns:a16="http://schemas.microsoft.com/office/drawing/2014/main" id="{64D2A5B2-AF21-B847-9B89-C8AF589A69A1}"/>
              </a:ext>
            </a:extLst>
          </p:cNvPr>
          <p:cNvSpPr>
            <a:spLocks noGrp="1"/>
          </p:cNvSpPr>
          <p:nvPr>
            <p:ph idx="1"/>
          </p:nvPr>
        </p:nvSpPr>
        <p:spPr>
          <a:xfrm>
            <a:off x="360000" y="1563143"/>
            <a:ext cx="11449050" cy="4214255"/>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lstStyle/>
          <a:p>
            <a:pPr marL="0" indent="0">
              <a:buNone/>
            </a:pPr>
            <a:endParaRPr lang="en-GB" sz="1634" i="1" dirty="0">
              <a:latin typeface="NimbusRomNo9L"/>
            </a:endParaRPr>
          </a:p>
          <a:p>
            <a:endParaRPr lang="en-GB" dirty="0"/>
          </a:p>
        </p:txBody>
      </p:sp>
      <p:cxnSp>
        <p:nvCxnSpPr>
          <p:cNvPr id="43" name="Straight Connector 42">
            <a:extLst>
              <a:ext uri="{FF2B5EF4-FFF2-40B4-BE49-F238E27FC236}">
                <a16:creationId xmlns:a16="http://schemas.microsoft.com/office/drawing/2014/main" id="{429B7B35-1369-8F3A-825D-C163CE1E2022}"/>
              </a:ext>
            </a:extLst>
          </p:cNvPr>
          <p:cNvCxnSpPr>
            <a:cxnSpLocks/>
          </p:cNvCxnSpPr>
          <p:nvPr/>
        </p:nvCxnSpPr>
        <p:spPr>
          <a:xfrm>
            <a:off x="8685023" y="1559985"/>
            <a:ext cx="943" cy="4214255"/>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4605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71C6A-F336-33A8-2184-E432AE527E81}"/>
              </a:ext>
            </a:extLst>
          </p:cNvPr>
          <p:cNvSpPr>
            <a:spLocks noGrp="1"/>
          </p:cNvSpPr>
          <p:nvPr>
            <p:ph type="title"/>
          </p:nvPr>
        </p:nvSpPr>
        <p:spPr/>
        <p:txBody>
          <a:bodyPr/>
          <a:lstStyle/>
          <a:p>
            <a:r>
              <a:rPr lang="en-GB" b="0" dirty="0">
                <a:latin typeface="Berlin Sans FB" panose="020E0602020502020306" pitchFamily="34" charset="77"/>
              </a:rPr>
              <a:t>POC Results– Discriminative and predictive Scores</a:t>
            </a:r>
            <a:r>
              <a:rPr lang="en-GB" b="0" baseline="30000" dirty="0">
                <a:latin typeface="Berlin Sans FB" panose="020E0602020502020306" pitchFamily="34" charset="77"/>
              </a:rPr>
              <a:t>4</a:t>
            </a:r>
            <a:endParaRPr lang="en-GB" baseline="30000" dirty="0"/>
          </a:p>
        </p:txBody>
      </p:sp>
      <p:sp>
        <p:nvSpPr>
          <p:cNvPr id="12" name="Text Placeholder 11">
            <a:extLst>
              <a:ext uri="{FF2B5EF4-FFF2-40B4-BE49-F238E27FC236}">
                <a16:creationId xmlns:a16="http://schemas.microsoft.com/office/drawing/2014/main" id="{BE0BBDB0-BF1C-D783-B00C-974D26CA5A41}"/>
              </a:ext>
            </a:extLst>
          </p:cNvPr>
          <p:cNvSpPr>
            <a:spLocks noGrp="1"/>
          </p:cNvSpPr>
          <p:nvPr>
            <p:ph type="body" sz="quarter" idx="15"/>
          </p:nvPr>
        </p:nvSpPr>
        <p:spPr/>
        <p:style>
          <a:lnRef idx="2">
            <a:schemeClr val="accent1"/>
          </a:lnRef>
          <a:fillRef idx="1">
            <a:schemeClr val="lt1"/>
          </a:fillRef>
          <a:effectRef idx="0">
            <a:schemeClr val="accent1"/>
          </a:effectRef>
          <a:fontRef idx="minor">
            <a:schemeClr val="dk1"/>
          </a:fontRef>
        </p:style>
        <p:txBody>
          <a:bodyPr/>
          <a:lstStyle/>
          <a:p>
            <a:r>
              <a:rPr lang="en-GB" sz="1452" b="0" dirty="0">
                <a:latin typeface="Berlin Sans FB" panose="020E0602020502020306" pitchFamily="34" charset="77"/>
              </a:rPr>
              <a:t> </a:t>
            </a:r>
            <a:r>
              <a:rPr lang="en-GB" sz="1452" b="0" baseline="30000" dirty="0">
                <a:latin typeface="Berlin Sans FB" panose="020E0602020502020306" pitchFamily="34" charset="77"/>
              </a:rPr>
              <a:t>4</a:t>
            </a:r>
            <a:r>
              <a:rPr lang="en-GB" sz="1452" b="0" dirty="0">
                <a:latin typeface="Berlin Sans FB" panose="020E0602020502020306" pitchFamily="34" charset="77"/>
              </a:rPr>
              <a:t> Yoon, J., Jarrett, D., &amp; Van der </a:t>
            </a:r>
            <a:r>
              <a:rPr lang="en-GB" sz="1452" b="0" dirty="0" err="1">
                <a:latin typeface="Berlin Sans FB" panose="020E0602020502020306" pitchFamily="34" charset="77"/>
              </a:rPr>
              <a:t>Schaar</a:t>
            </a:r>
            <a:r>
              <a:rPr lang="en-GB" sz="1452" b="0" dirty="0">
                <a:latin typeface="Berlin Sans FB" panose="020E0602020502020306" pitchFamily="34" charset="77"/>
              </a:rPr>
              <a:t>, M. (2019). Time-series generative adversarial networks. Advances in neural information processing systems, 32.</a:t>
            </a:r>
          </a:p>
        </p:txBody>
      </p:sp>
      <p:graphicFrame>
        <p:nvGraphicFramePr>
          <p:cNvPr id="3" name="Content Placeholder 4">
            <a:extLst>
              <a:ext uri="{FF2B5EF4-FFF2-40B4-BE49-F238E27FC236}">
                <a16:creationId xmlns:a16="http://schemas.microsoft.com/office/drawing/2014/main" id="{1E9177B6-01D2-4AE8-5FD6-20C05DC6F7E4}"/>
              </a:ext>
            </a:extLst>
          </p:cNvPr>
          <p:cNvGraphicFramePr>
            <a:graphicFrameLocks/>
          </p:cNvGraphicFramePr>
          <p:nvPr>
            <p:extLst>
              <p:ext uri="{D42A27DB-BD31-4B8C-83A1-F6EECF244321}">
                <p14:modId xmlns:p14="http://schemas.microsoft.com/office/powerpoint/2010/main" val="2657808455"/>
              </p:ext>
            </p:extLst>
          </p:nvPr>
        </p:nvGraphicFramePr>
        <p:xfrm>
          <a:off x="6372642" y="3789182"/>
          <a:ext cx="4536504" cy="1661145"/>
        </p:xfrm>
        <a:graphic>
          <a:graphicData uri="http://schemas.openxmlformats.org/drawingml/2006/table">
            <a:tbl>
              <a:tblPr>
                <a:tableStyleId>{69CF1AB2-1976-4502-BF36-3FF5EA218861}</a:tableStyleId>
              </a:tblPr>
              <a:tblGrid>
                <a:gridCol w="1315511">
                  <a:extLst>
                    <a:ext uri="{9D8B030D-6E8A-4147-A177-3AD203B41FA5}">
                      <a16:colId xmlns:a16="http://schemas.microsoft.com/office/drawing/2014/main" val="407735993"/>
                    </a:ext>
                  </a:extLst>
                </a:gridCol>
                <a:gridCol w="1663685">
                  <a:extLst>
                    <a:ext uri="{9D8B030D-6E8A-4147-A177-3AD203B41FA5}">
                      <a16:colId xmlns:a16="http://schemas.microsoft.com/office/drawing/2014/main" val="3695630106"/>
                    </a:ext>
                  </a:extLst>
                </a:gridCol>
                <a:gridCol w="1557308">
                  <a:extLst>
                    <a:ext uri="{9D8B030D-6E8A-4147-A177-3AD203B41FA5}">
                      <a16:colId xmlns:a16="http://schemas.microsoft.com/office/drawing/2014/main" val="423093195"/>
                    </a:ext>
                  </a:extLst>
                </a:gridCol>
              </a:tblGrid>
              <a:tr h="504569">
                <a:tc>
                  <a:txBody>
                    <a:bodyPr/>
                    <a:lstStyle/>
                    <a:p>
                      <a:endParaRPr lang="en-GB" sz="1300" dirty="0">
                        <a:latin typeface="Berlin Sans FB" panose="020E0602020502020306" pitchFamily="34" charset="77"/>
                      </a:endParaRPr>
                    </a:p>
                  </a:txBody>
                  <a:tcPr marL="82988" marR="82988" marT="41494" marB="41494"/>
                </a:tc>
                <a:tc>
                  <a:txBody>
                    <a:bodyPr/>
                    <a:lstStyle/>
                    <a:p>
                      <a:r>
                        <a:rPr lang="en-GB" sz="1300" dirty="0">
                          <a:latin typeface="Berlin Sans FB" panose="020E0602020502020306" pitchFamily="34" charset="77"/>
                        </a:rPr>
                        <a:t>Discriminative Score</a:t>
                      </a:r>
                    </a:p>
                    <a:p>
                      <a:r>
                        <a:rPr lang="en-GB" sz="1300" dirty="0">
                          <a:latin typeface="Berlin Sans FB" panose="020E0602020502020306" pitchFamily="34" charset="77"/>
                        </a:rPr>
                        <a:t>|0.5-acc|</a:t>
                      </a:r>
                    </a:p>
                  </a:txBody>
                  <a:tcPr marL="82988" marR="82988" marT="41494" marB="41494"/>
                </a:tc>
                <a:tc>
                  <a:txBody>
                    <a:bodyPr/>
                    <a:lstStyle/>
                    <a:p>
                      <a:r>
                        <a:rPr lang="en-GB" sz="1300" dirty="0">
                          <a:latin typeface="Berlin Sans FB" panose="020E0602020502020306" pitchFamily="34" charset="77"/>
                        </a:rPr>
                        <a:t>Predictive Score</a:t>
                      </a:r>
                    </a:p>
                    <a:p>
                      <a:r>
                        <a:rPr lang="en-GB" sz="1300" dirty="0">
                          <a:latin typeface="Berlin Sans FB" panose="020E0602020502020306" pitchFamily="34" charset="77"/>
                        </a:rPr>
                        <a:t>MAE</a:t>
                      </a:r>
                    </a:p>
                  </a:txBody>
                  <a:tcPr marL="82988" marR="82988" marT="41494" marB="41494"/>
                </a:tc>
                <a:extLst>
                  <a:ext uri="{0D108BD9-81ED-4DB2-BD59-A6C34878D82A}">
                    <a16:rowId xmlns:a16="http://schemas.microsoft.com/office/drawing/2014/main" val="4246086691"/>
                  </a:ext>
                </a:extLst>
              </a:tr>
              <a:tr h="663901">
                <a:tc>
                  <a:txBody>
                    <a:bodyPr/>
                    <a:lstStyle/>
                    <a:p>
                      <a:pPr marL="0" marR="0" lvl="0" indent="0" algn="l" defTabSz="1007577" rtl="0" eaLnBrk="1" fontAlgn="auto" latinLnBrk="0" hangingPunct="1">
                        <a:lnSpc>
                          <a:spcPct val="100000"/>
                        </a:lnSpc>
                        <a:spcBef>
                          <a:spcPts val="0"/>
                        </a:spcBef>
                        <a:spcAft>
                          <a:spcPts val="0"/>
                        </a:spcAft>
                        <a:buClrTx/>
                        <a:buSzTx/>
                        <a:buFontTx/>
                        <a:buNone/>
                        <a:tabLst/>
                        <a:defRPr/>
                      </a:pPr>
                      <a:r>
                        <a:rPr lang="en-GB" sz="1300" dirty="0">
                          <a:latin typeface="Berlin Sans FB" panose="020E0602020502020306" pitchFamily="34" charset="77"/>
                        </a:rPr>
                        <a:t>Learning from ERPs</a:t>
                      </a:r>
                    </a:p>
                    <a:p>
                      <a:endParaRPr lang="en-GB" sz="1300" dirty="0">
                        <a:latin typeface="Berlin Sans FB" panose="020E0602020502020306" pitchFamily="34" charset="77"/>
                      </a:endParaRPr>
                    </a:p>
                  </a:txBody>
                  <a:tcPr marL="82988" marR="82988" marT="41494" marB="41494"/>
                </a:tc>
                <a:tc>
                  <a:txBody>
                    <a:bodyPr/>
                    <a:lstStyle/>
                    <a:p>
                      <a:r>
                        <a:rPr lang="en-GB" sz="1300" dirty="0">
                          <a:latin typeface="Berlin Sans FB" panose="020E0602020502020306" pitchFamily="34" charset="77"/>
                        </a:rPr>
                        <a:t>0.436</a:t>
                      </a:r>
                    </a:p>
                  </a:txBody>
                  <a:tcPr marL="82988" marR="82988" marT="41494" marB="41494"/>
                </a:tc>
                <a:tc>
                  <a:txBody>
                    <a:bodyPr/>
                    <a:lstStyle/>
                    <a:p>
                      <a:r>
                        <a:rPr lang="en-GB" sz="1300" dirty="0">
                          <a:latin typeface="Berlin Sans FB" panose="020E0602020502020306" pitchFamily="34" charset="77"/>
                        </a:rPr>
                        <a:t>0.9458</a:t>
                      </a:r>
                    </a:p>
                    <a:p>
                      <a:endParaRPr lang="en-GB" sz="1300" dirty="0">
                        <a:latin typeface="Berlin Sans FB" panose="020E0602020502020306" pitchFamily="34" charset="77"/>
                      </a:endParaRPr>
                    </a:p>
                  </a:txBody>
                  <a:tcPr marL="82988" marR="82988" marT="41494" marB="41494"/>
                </a:tc>
                <a:extLst>
                  <a:ext uri="{0D108BD9-81ED-4DB2-BD59-A6C34878D82A}">
                    <a16:rowId xmlns:a16="http://schemas.microsoft.com/office/drawing/2014/main" val="3371305597"/>
                  </a:ext>
                </a:extLst>
              </a:tr>
              <a:tr h="470263">
                <a:tc>
                  <a:txBody>
                    <a:bodyPr/>
                    <a:lstStyle/>
                    <a:p>
                      <a:r>
                        <a:rPr lang="en-GB" sz="1300" dirty="0">
                          <a:latin typeface="Berlin Sans FB" panose="020E0602020502020306" pitchFamily="34" charset="77"/>
                        </a:rPr>
                        <a:t>Learning from Epochs</a:t>
                      </a:r>
                    </a:p>
                  </a:txBody>
                  <a:tcPr marL="82988" marR="82988" marT="41494" marB="41494"/>
                </a:tc>
                <a:tc>
                  <a:txBody>
                    <a:bodyPr/>
                    <a:lstStyle/>
                    <a:p>
                      <a:r>
                        <a:rPr lang="en-GB" sz="1300" dirty="0">
                          <a:latin typeface="Berlin Sans FB" panose="020E0602020502020306" pitchFamily="34" charset="77"/>
                        </a:rPr>
                        <a:t>0.498</a:t>
                      </a:r>
                    </a:p>
                  </a:txBody>
                  <a:tcPr marL="82988" marR="82988" marT="41494" marB="41494"/>
                </a:tc>
                <a:tc>
                  <a:txBody>
                    <a:bodyPr/>
                    <a:lstStyle/>
                    <a:p>
                      <a:r>
                        <a:rPr lang="en-GB" sz="1300" dirty="0">
                          <a:latin typeface="Berlin Sans FB" panose="020E0602020502020306" pitchFamily="34" charset="77"/>
                        </a:rPr>
                        <a:t>5.8617</a:t>
                      </a:r>
                    </a:p>
                  </a:txBody>
                  <a:tcPr marL="82988" marR="82988" marT="41494" marB="41494"/>
                </a:tc>
                <a:extLst>
                  <a:ext uri="{0D108BD9-81ED-4DB2-BD59-A6C34878D82A}">
                    <a16:rowId xmlns:a16="http://schemas.microsoft.com/office/drawing/2014/main" val="1489844328"/>
                  </a:ext>
                </a:extLst>
              </a:tr>
            </a:tbl>
          </a:graphicData>
        </a:graphic>
      </p:graphicFrame>
      <mc:AlternateContent xmlns:mc="http://schemas.openxmlformats.org/markup-compatibility/2006">
        <mc:Choice xmlns:a14="http://schemas.microsoft.com/office/drawing/2010/main" Requires="a14">
          <p:sp>
            <p:nvSpPr>
              <p:cNvPr id="7" name="Content Placeholder 12">
                <a:extLst>
                  <a:ext uri="{FF2B5EF4-FFF2-40B4-BE49-F238E27FC236}">
                    <a16:creationId xmlns:a16="http://schemas.microsoft.com/office/drawing/2014/main" id="{A5E81366-F396-A96C-5717-DE24B56E8D28}"/>
                  </a:ext>
                </a:extLst>
              </p:cNvPr>
              <p:cNvSpPr txBox="1">
                <a:spLocks/>
              </p:cNvSpPr>
              <p:nvPr/>
            </p:nvSpPr>
            <p:spPr>
              <a:xfrm>
                <a:off x="6369426" y="2091576"/>
                <a:ext cx="4612767" cy="1661145"/>
              </a:xfrm>
              <a:prstGeom prst="round2DiagRect">
                <a:avLst/>
              </a:prstGeom>
              <a:ln>
                <a:noFill/>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Autofit/>
              </a:bodyPr>
              <a:lstStyle>
                <a:lvl1pPr marL="228600" indent="-2286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dk1"/>
                    </a:solidFill>
                    <a:latin typeface="+mn-lt"/>
                    <a:ea typeface="+mn-ea"/>
                    <a:cs typeface="+mn-cs"/>
                  </a:defRPr>
                </a:lvl1pPr>
                <a:lvl2pPr marL="450850" indent="-23495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dk1"/>
                    </a:solidFill>
                    <a:latin typeface="+mn-lt"/>
                    <a:ea typeface="+mn-ea"/>
                    <a:cs typeface="+mn-cs"/>
                  </a:defRPr>
                </a:lvl2pPr>
                <a:lvl3pPr marL="6667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dk1"/>
                    </a:solidFill>
                    <a:latin typeface="+mn-lt"/>
                    <a:ea typeface="+mn-ea"/>
                    <a:cs typeface="+mn-cs"/>
                  </a:defRPr>
                </a:lvl3pPr>
                <a:lvl4pPr marL="8953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dk1"/>
                    </a:solidFill>
                    <a:latin typeface="+mn-lt"/>
                    <a:ea typeface="+mn-ea"/>
                    <a:cs typeface="+mn-cs"/>
                  </a:defRPr>
                </a:lvl4pPr>
                <a:lvl5pPr marL="111760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buFont typeface="Wingdings" pitchFamily="2" charset="2"/>
                  <a:buChar char="v"/>
                </a:pPr>
                <a:r>
                  <a:rPr lang="en-GB" sz="1600" dirty="0">
                    <a:latin typeface="Berlin Sans FB" panose="020E0602020502020306" pitchFamily="34" charset="77"/>
                  </a:rPr>
                  <a:t>Start by balancing the data:  </a:t>
                </a:r>
                <a:r>
                  <a:rPr lang="en-GB" sz="1600" dirty="0" err="1">
                    <a:latin typeface="Berlin Sans FB" panose="020E0602020502020306" pitchFamily="34" charset="77"/>
                  </a:rPr>
                  <a:t>n_real</a:t>
                </a:r>
                <a:r>
                  <a:rPr lang="en-GB" sz="1600" dirty="0">
                    <a:latin typeface="Berlin Sans FB" panose="020E0602020502020306" pitchFamily="34" charset="77"/>
                  </a:rPr>
                  <a:t> = </a:t>
                </a:r>
                <a:r>
                  <a:rPr lang="en-GB" sz="1600" dirty="0" err="1">
                    <a:latin typeface="Berlin Sans FB" panose="020E0602020502020306" pitchFamily="34" charset="77"/>
                  </a:rPr>
                  <a:t>n_synthetic</a:t>
                </a:r>
                <a:endParaRPr lang="en-GB" sz="1600" dirty="0">
                  <a:latin typeface="Berlin Sans FB" panose="020E0602020502020306" pitchFamily="34" charset="77"/>
                </a:endParaRPr>
              </a:p>
              <a:p>
                <a:pPr>
                  <a:buFont typeface="Wingdings" pitchFamily="2" charset="2"/>
                  <a:buChar char="v"/>
                </a:pPr>
                <a:r>
                  <a:rPr lang="en-GB" sz="1600" dirty="0">
                    <a:latin typeface="Berlin Sans FB" panose="020E0602020502020306" pitchFamily="34" charset="77"/>
                  </a:rPr>
                  <a:t>Discriminative score = </a:t>
                </a:r>
                <a14:m>
                  <m:oMath xmlns:m="http://schemas.openxmlformats.org/officeDocument/2006/math">
                    <m:d>
                      <m:dPr>
                        <m:begChr m:val="|"/>
                        <m:endChr m:val="|"/>
                        <m:ctrlPr>
                          <a:rPr lang="en-GB" sz="1600" i="1">
                            <a:latin typeface="Cambria Math" panose="02040503050406030204" pitchFamily="18" charset="0"/>
                          </a:rPr>
                        </m:ctrlPr>
                      </m:dPr>
                      <m:e>
                        <m:r>
                          <a:rPr lang="en-US" sz="1600" i="1">
                            <a:latin typeface="Cambria Math" panose="02040503050406030204" pitchFamily="18" charset="0"/>
                          </a:rPr>
                          <m:t>0.5−</m:t>
                        </m:r>
                        <m:r>
                          <a:rPr lang="en-US" sz="1600" i="1">
                            <a:latin typeface="Cambria Math" panose="02040503050406030204" pitchFamily="18" charset="0"/>
                          </a:rPr>
                          <m:t>𝑎𝑐𝑐𝑢𝑟𝑎𝑐𝑦</m:t>
                        </m:r>
                      </m:e>
                    </m:d>
                  </m:oMath>
                </a14:m>
                <a:endParaRPr lang="en-GB" sz="1600" dirty="0">
                  <a:latin typeface="Berlin Sans FB" panose="020E0602020502020306" pitchFamily="34" charset="77"/>
                </a:endParaRPr>
              </a:p>
              <a:p>
                <a:pPr>
                  <a:buFont typeface="Wingdings" pitchFamily="2" charset="2"/>
                  <a:buChar char="v"/>
                </a:pPr>
                <a:r>
                  <a:rPr lang="en-GB" sz="1600" dirty="0">
                    <a:latin typeface="Berlin Sans FB" panose="020E0602020502020306" pitchFamily="34" charset="77"/>
                  </a:rPr>
                  <a:t>Predictive Score = </a:t>
                </a:r>
                <a14:m>
                  <m:oMath xmlns:m="http://schemas.openxmlformats.org/officeDocument/2006/math">
                    <m:r>
                      <a:rPr lang="en-US" sz="1600" i="1">
                        <a:latin typeface="Cambria Math" panose="02040503050406030204" pitchFamily="18" charset="0"/>
                      </a:rPr>
                      <m:t>𝑀𝐴𝐸</m:t>
                    </m:r>
                  </m:oMath>
                </a14:m>
                <a:endParaRPr lang="en-GB" sz="1600" dirty="0">
                  <a:latin typeface="Berlin Sans FB" panose="020E0602020502020306" pitchFamily="34" charset="77"/>
                </a:endParaRPr>
              </a:p>
              <a:p>
                <a:pPr>
                  <a:buFont typeface="Wingdings" pitchFamily="2" charset="2"/>
                  <a:buChar char="v"/>
                </a:pPr>
                <a:r>
                  <a:rPr lang="en-GB" sz="1600" dirty="0">
                    <a:latin typeface="Berlin Sans FB" panose="020E0602020502020306" pitchFamily="34" charset="77"/>
                  </a:rPr>
                  <a:t>The lower, the better!</a:t>
                </a:r>
              </a:p>
            </p:txBody>
          </p:sp>
        </mc:Choice>
        <mc:Fallback>
          <p:sp>
            <p:nvSpPr>
              <p:cNvPr id="7" name="Content Placeholder 12">
                <a:extLst>
                  <a:ext uri="{FF2B5EF4-FFF2-40B4-BE49-F238E27FC236}">
                    <a16:creationId xmlns:a16="http://schemas.microsoft.com/office/drawing/2014/main" id="{A5E81366-F396-A96C-5717-DE24B56E8D28}"/>
                  </a:ext>
                </a:extLst>
              </p:cNvPr>
              <p:cNvSpPr txBox="1">
                <a:spLocks noRot="1" noChangeAspect="1" noMove="1" noResize="1" noEditPoints="1" noAdjustHandles="1" noChangeArrowheads="1" noChangeShapeType="1" noTextEdit="1"/>
              </p:cNvSpPr>
              <p:nvPr/>
            </p:nvSpPr>
            <p:spPr>
              <a:xfrm>
                <a:off x="6369426" y="2091576"/>
                <a:ext cx="4612767" cy="1661145"/>
              </a:xfrm>
              <a:prstGeom prst="round2DiagRect">
                <a:avLst/>
              </a:prstGeom>
              <a:blipFill>
                <a:blip r:embed="rId2"/>
                <a:stretch>
                  <a:fillRect l="-824"/>
                </a:stretch>
              </a:blipFill>
              <a:ln>
                <a:noFill/>
              </a:ln>
            </p:spPr>
            <p:txBody>
              <a:bodyPr/>
              <a:lstStyle/>
              <a:p>
                <a:r>
                  <a:rPr lang="en-GB">
                    <a:noFill/>
                  </a:rPr>
                  <a:t> </a:t>
                </a:r>
              </a:p>
            </p:txBody>
          </p:sp>
        </mc:Fallback>
      </mc:AlternateContent>
      <p:sp>
        <p:nvSpPr>
          <p:cNvPr id="8" name="Content Placeholder 17">
            <a:extLst>
              <a:ext uri="{FF2B5EF4-FFF2-40B4-BE49-F238E27FC236}">
                <a16:creationId xmlns:a16="http://schemas.microsoft.com/office/drawing/2014/main" id="{43508253-DFEE-26D7-7DCB-AF50E8C77B7D}"/>
              </a:ext>
            </a:extLst>
          </p:cNvPr>
          <p:cNvSpPr>
            <a:spLocks noGrp="1"/>
          </p:cNvSpPr>
          <p:nvPr>
            <p:ph idx="1"/>
          </p:nvPr>
        </p:nvSpPr>
        <p:spPr>
          <a:xfrm>
            <a:off x="360000" y="1563143"/>
            <a:ext cx="11449050" cy="4214255"/>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lstStyle/>
          <a:p>
            <a:pPr marL="0" indent="0">
              <a:buNone/>
            </a:pPr>
            <a:endParaRPr lang="en-GB" sz="1634" i="1" dirty="0">
              <a:latin typeface="NimbusRomNo9L"/>
            </a:endParaRPr>
          </a:p>
          <a:p>
            <a:endParaRPr lang="en-GB" dirty="0"/>
          </a:p>
        </p:txBody>
      </p:sp>
      <p:pic>
        <p:nvPicPr>
          <p:cNvPr id="10" name="Picture 2">
            <a:extLst>
              <a:ext uri="{FF2B5EF4-FFF2-40B4-BE49-F238E27FC236}">
                <a16:creationId xmlns:a16="http://schemas.microsoft.com/office/drawing/2014/main" id="{D957CA1D-D098-12FA-5173-049471DBF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08" y="1498713"/>
            <a:ext cx="4448879" cy="432618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4CFE7126-EF7E-E903-6971-1053FDC4FA9E}"/>
              </a:ext>
            </a:extLst>
          </p:cNvPr>
          <p:cNvCxnSpPr>
            <a:cxnSpLocks/>
          </p:cNvCxnSpPr>
          <p:nvPr/>
        </p:nvCxnSpPr>
        <p:spPr>
          <a:xfrm>
            <a:off x="6047860" y="1554676"/>
            <a:ext cx="943" cy="4214255"/>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141323"/>
      </p:ext>
    </p:extLst>
  </p:cSld>
  <p:clrMapOvr>
    <a:masterClrMapping/>
  </p:clrMapOvr>
</p:sld>
</file>

<file path=ppt/theme/theme1.xml><?xml version="1.0" encoding="utf-8"?>
<a:theme xmlns:a="http://schemas.openxmlformats.org/drawingml/2006/main" name="Jülich">
  <a:themeElements>
    <a:clrScheme name="CD-Farben Forschungszentrum Jülich">
      <a:dk1>
        <a:srgbClr val="000000"/>
      </a:dk1>
      <a:lt1>
        <a:srgbClr val="FFFFFF"/>
      </a:lt1>
      <a:dk2>
        <a:srgbClr val="023D6B"/>
      </a:dk2>
      <a:lt2>
        <a:srgbClr val="EBEBEB"/>
      </a:lt2>
      <a:accent1>
        <a:srgbClr val="ADBDE3"/>
      </a:accent1>
      <a:accent2>
        <a:srgbClr val="EB5F73"/>
      </a:accent2>
      <a:accent3>
        <a:srgbClr val="AF82B9"/>
      </a:accent3>
      <a:accent4>
        <a:srgbClr val="FAB45A"/>
      </a:accent4>
      <a:accent5>
        <a:srgbClr val="FAEB5A"/>
      </a:accent5>
      <a:accent6>
        <a:srgbClr val="B9D25F"/>
      </a:accent6>
      <a:hlink>
        <a:srgbClr val="ADBDE3"/>
      </a:hlink>
      <a:folHlink>
        <a:srgbClr val="023D6B"/>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5000"/>
          </a:lnSpc>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95000"/>
          </a:lnSpc>
          <a:defRPr sz="2400" dirty="0" err="1" smtClean="0"/>
        </a:defPPr>
      </a:lstStyle>
    </a:txDef>
  </a:objectDefaults>
  <a:extraClrSchemeLst/>
  <a:extLst>
    <a:ext uri="{05A4C25C-085E-4340-85A3-A5531E510DB2}">
      <thm15:themeFamily xmlns:thm15="http://schemas.microsoft.com/office/thememl/2012/main" name="Juelich_PowerPoint_16x9_en.potx" id="{29595BB3-892E-4A2B-BFFC-905C8F8D5303}" vid="{E1FF22B7-866D-4E77-AF2B-40B5522CEB0B}"/>
    </a:ext>
  </a:extLst>
</a:theme>
</file>

<file path=ppt/theme/theme2.xml><?xml version="1.0" encoding="utf-8"?>
<a:theme xmlns:a="http://schemas.openxmlformats.org/drawingml/2006/main" name="Office">
  <a:themeElements>
    <a:clrScheme name="Benutzerdefiniert 282">
      <a:dk1>
        <a:sysClr val="windowText" lastClr="000000"/>
      </a:dk1>
      <a:lt1>
        <a:sysClr val="window" lastClr="FFFFFF"/>
      </a:lt1>
      <a:dk2>
        <a:srgbClr val="AF82B9"/>
      </a:dk2>
      <a:lt2>
        <a:srgbClr val="EBEBEB"/>
      </a:lt2>
      <a:accent1>
        <a:srgbClr val="023D6B"/>
      </a:accent1>
      <a:accent2>
        <a:srgbClr val="ADBDE3"/>
      </a:accent2>
      <a:accent3>
        <a:srgbClr val="B9D25F"/>
      </a:accent3>
      <a:accent4>
        <a:srgbClr val="FAEB5A"/>
      </a:accent4>
      <a:accent5>
        <a:srgbClr val="FAB45A"/>
      </a:accent5>
      <a:accent6>
        <a:srgbClr val="EB5F7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282">
      <a:dk1>
        <a:sysClr val="windowText" lastClr="000000"/>
      </a:dk1>
      <a:lt1>
        <a:sysClr val="window" lastClr="FFFFFF"/>
      </a:lt1>
      <a:dk2>
        <a:srgbClr val="AF82B9"/>
      </a:dk2>
      <a:lt2>
        <a:srgbClr val="EBEBEB"/>
      </a:lt2>
      <a:accent1>
        <a:srgbClr val="023D6B"/>
      </a:accent1>
      <a:accent2>
        <a:srgbClr val="ADBDE3"/>
      </a:accent2>
      <a:accent3>
        <a:srgbClr val="B9D25F"/>
      </a:accent3>
      <a:accent4>
        <a:srgbClr val="FAEB5A"/>
      </a:accent4>
      <a:accent5>
        <a:srgbClr val="FAB45A"/>
      </a:accent5>
      <a:accent6>
        <a:srgbClr val="EB5F7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2018-02-28_ppt_16x9</Template>
  <TotalTime>191</TotalTime>
  <Words>875</Words>
  <Application>Microsoft Macintosh PowerPoint</Application>
  <PresentationFormat>Widescreen</PresentationFormat>
  <Paragraphs>128</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Berlin Sans FB</vt:lpstr>
      <vt:lpstr>Calibri</vt:lpstr>
      <vt:lpstr>Cambria Math</vt:lpstr>
      <vt:lpstr>NimbusRomNo9L</vt:lpstr>
      <vt:lpstr>Wingdings</vt:lpstr>
      <vt:lpstr>Jülich</vt:lpstr>
      <vt:lpstr>APPLICATION AND EVALUATION OF GENERATIVE ADVERSARIAL NETWORKS TO  ELECTROENCEPHALOGRAPHY DATA</vt:lpstr>
      <vt:lpstr>introduction</vt:lpstr>
      <vt:lpstr>generative adversarial networks1</vt:lpstr>
      <vt:lpstr>Proof of Concept with a small EEG dataset</vt:lpstr>
      <vt:lpstr>Project workflow</vt:lpstr>
      <vt:lpstr>PoC results – visual inspection</vt:lpstr>
      <vt:lpstr>PoC results – visual inspection</vt:lpstr>
      <vt:lpstr>PoC results – Functional connectivity</vt:lpstr>
      <vt:lpstr>POC Results– Discriminative and predictive Scores4</vt:lpstr>
      <vt:lpstr>conclusion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of presentation</dc:title>
  <dc:creator/>
  <cp:lastModifiedBy>Farah Abdelatif</cp:lastModifiedBy>
  <cp:revision>39</cp:revision>
  <dcterms:created xsi:type="dcterms:W3CDTF">2019-11-11T19:50:09Z</dcterms:created>
  <dcterms:modified xsi:type="dcterms:W3CDTF">2024-06-07T12:21:40Z</dcterms:modified>
</cp:coreProperties>
</file>