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70" r:id="rId3"/>
    <p:sldId id="271" r:id="rId4"/>
    <p:sldId id="258" r:id="rId5"/>
    <p:sldId id="259" r:id="rId6"/>
    <p:sldId id="265" r:id="rId7"/>
    <p:sldId id="262" r:id="rId8"/>
    <p:sldId id="267" r:id="rId9"/>
    <p:sldId id="266" r:id="rId10"/>
    <p:sldId id="268" r:id="rId11"/>
    <p:sldId id="269" r:id="rId12"/>
    <p:sldId id="272" r:id="rId13"/>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992"/>
    <a:srgbClr val="E1ECF6"/>
    <a:srgbClr val="9DC3E6"/>
    <a:srgbClr val="9DC4E7"/>
    <a:srgbClr val="2767A1"/>
    <a:srgbClr val="6060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284" autoAdjust="0"/>
    <p:restoredTop sz="94660"/>
  </p:normalViewPr>
  <p:slideViewPr>
    <p:cSldViewPr snapToGrid="0">
      <p:cViewPr varScale="1">
        <p:scale>
          <a:sx n="94" d="100"/>
          <a:sy n="94" d="100"/>
        </p:scale>
        <p:origin x="106" y="12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9641A-BB84-45DD-A2A0-C2800DD06BB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de-DE"/>
          </a:p>
        </p:txBody>
      </p:sp>
      <p:sp>
        <p:nvSpPr>
          <p:cNvPr id="3" name="Subtitle 2">
            <a:extLst>
              <a:ext uri="{FF2B5EF4-FFF2-40B4-BE49-F238E27FC236}">
                <a16:creationId xmlns:a16="http://schemas.microsoft.com/office/drawing/2014/main" id="{6BDE92B9-350B-4BE0-9A22-08344BDC7EC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de-DE"/>
          </a:p>
        </p:txBody>
      </p:sp>
      <p:sp>
        <p:nvSpPr>
          <p:cNvPr id="4" name="Date Placeholder 3">
            <a:extLst>
              <a:ext uri="{FF2B5EF4-FFF2-40B4-BE49-F238E27FC236}">
                <a16:creationId xmlns:a16="http://schemas.microsoft.com/office/drawing/2014/main" id="{2C0599DA-D823-452A-B914-7881E68A138B}"/>
              </a:ext>
            </a:extLst>
          </p:cNvPr>
          <p:cNvSpPr>
            <a:spLocks noGrp="1"/>
          </p:cNvSpPr>
          <p:nvPr>
            <p:ph type="dt" sz="half" idx="10"/>
          </p:nvPr>
        </p:nvSpPr>
        <p:spPr/>
        <p:txBody>
          <a:bodyPr/>
          <a:lstStyle/>
          <a:p>
            <a:fld id="{868E41D7-B4AA-4725-B436-70637B4ACE70}" type="datetimeFigureOut">
              <a:rPr lang="de-DE" smtClean="0"/>
              <a:t>13.06.2024</a:t>
            </a:fld>
            <a:endParaRPr lang="de-DE"/>
          </a:p>
        </p:txBody>
      </p:sp>
      <p:sp>
        <p:nvSpPr>
          <p:cNvPr id="5" name="Footer Placeholder 4">
            <a:extLst>
              <a:ext uri="{FF2B5EF4-FFF2-40B4-BE49-F238E27FC236}">
                <a16:creationId xmlns:a16="http://schemas.microsoft.com/office/drawing/2014/main" id="{E0E14EC9-60F6-4C15-B3A5-EC21C10F181A}"/>
              </a:ext>
            </a:extLst>
          </p:cNvPr>
          <p:cNvSpPr>
            <a:spLocks noGrp="1"/>
          </p:cNvSpPr>
          <p:nvPr>
            <p:ph type="ftr" sz="quarter" idx="11"/>
          </p:nvPr>
        </p:nvSpPr>
        <p:spPr/>
        <p:txBody>
          <a:bodyPr/>
          <a:lstStyle/>
          <a:p>
            <a:endParaRPr lang="de-DE"/>
          </a:p>
        </p:txBody>
      </p:sp>
      <p:sp>
        <p:nvSpPr>
          <p:cNvPr id="6" name="Slide Number Placeholder 5">
            <a:extLst>
              <a:ext uri="{FF2B5EF4-FFF2-40B4-BE49-F238E27FC236}">
                <a16:creationId xmlns:a16="http://schemas.microsoft.com/office/drawing/2014/main" id="{14328EAA-6674-4C9C-9F5C-1C9116598A89}"/>
              </a:ext>
            </a:extLst>
          </p:cNvPr>
          <p:cNvSpPr>
            <a:spLocks noGrp="1"/>
          </p:cNvSpPr>
          <p:nvPr>
            <p:ph type="sldNum" sz="quarter" idx="12"/>
          </p:nvPr>
        </p:nvSpPr>
        <p:spPr/>
        <p:txBody>
          <a:bodyPr/>
          <a:lstStyle/>
          <a:p>
            <a:fld id="{216E06CC-B3B9-4ADF-9CA1-B62DE2BA2AE3}" type="slidenum">
              <a:rPr lang="de-DE" smtClean="0"/>
              <a:t>‹#›</a:t>
            </a:fld>
            <a:endParaRPr lang="de-DE"/>
          </a:p>
        </p:txBody>
      </p:sp>
    </p:spTree>
    <p:extLst>
      <p:ext uri="{BB962C8B-B14F-4D97-AF65-F5344CB8AC3E}">
        <p14:creationId xmlns:p14="http://schemas.microsoft.com/office/powerpoint/2010/main" val="40880030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26979-4135-4F9F-9506-07DE9114B467}"/>
              </a:ext>
            </a:extLst>
          </p:cNvPr>
          <p:cNvSpPr>
            <a:spLocks noGrp="1"/>
          </p:cNvSpPr>
          <p:nvPr>
            <p:ph type="title"/>
          </p:nvPr>
        </p:nvSpPr>
        <p:spPr/>
        <p:txBody>
          <a:bodyPr/>
          <a:lstStyle/>
          <a:p>
            <a:r>
              <a:rPr lang="en-US"/>
              <a:t>Click to edit Master title style</a:t>
            </a:r>
            <a:endParaRPr lang="de-DE"/>
          </a:p>
        </p:txBody>
      </p:sp>
      <p:sp>
        <p:nvSpPr>
          <p:cNvPr id="3" name="Vertical Text Placeholder 2">
            <a:extLst>
              <a:ext uri="{FF2B5EF4-FFF2-40B4-BE49-F238E27FC236}">
                <a16:creationId xmlns:a16="http://schemas.microsoft.com/office/drawing/2014/main" id="{20AF728E-0E42-4129-A1B0-4FF51986049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a:extLst>
              <a:ext uri="{FF2B5EF4-FFF2-40B4-BE49-F238E27FC236}">
                <a16:creationId xmlns:a16="http://schemas.microsoft.com/office/drawing/2014/main" id="{9CC05ABE-9111-4350-B36C-E88C02AE9781}"/>
              </a:ext>
            </a:extLst>
          </p:cNvPr>
          <p:cNvSpPr>
            <a:spLocks noGrp="1"/>
          </p:cNvSpPr>
          <p:nvPr>
            <p:ph type="dt" sz="half" idx="10"/>
          </p:nvPr>
        </p:nvSpPr>
        <p:spPr/>
        <p:txBody>
          <a:bodyPr/>
          <a:lstStyle/>
          <a:p>
            <a:fld id="{868E41D7-B4AA-4725-B436-70637B4ACE70}" type="datetimeFigureOut">
              <a:rPr lang="de-DE" smtClean="0"/>
              <a:t>13.06.2024</a:t>
            </a:fld>
            <a:endParaRPr lang="de-DE"/>
          </a:p>
        </p:txBody>
      </p:sp>
      <p:sp>
        <p:nvSpPr>
          <p:cNvPr id="5" name="Footer Placeholder 4">
            <a:extLst>
              <a:ext uri="{FF2B5EF4-FFF2-40B4-BE49-F238E27FC236}">
                <a16:creationId xmlns:a16="http://schemas.microsoft.com/office/drawing/2014/main" id="{2212FC91-60CC-450A-980F-9CD11D39D310}"/>
              </a:ext>
            </a:extLst>
          </p:cNvPr>
          <p:cNvSpPr>
            <a:spLocks noGrp="1"/>
          </p:cNvSpPr>
          <p:nvPr>
            <p:ph type="ftr" sz="quarter" idx="11"/>
          </p:nvPr>
        </p:nvSpPr>
        <p:spPr/>
        <p:txBody>
          <a:bodyPr/>
          <a:lstStyle/>
          <a:p>
            <a:endParaRPr lang="de-DE"/>
          </a:p>
        </p:txBody>
      </p:sp>
      <p:sp>
        <p:nvSpPr>
          <p:cNvPr id="6" name="Slide Number Placeholder 5">
            <a:extLst>
              <a:ext uri="{FF2B5EF4-FFF2-40B4-BE49-F238E27FC236}">
                <a16:creationId xmlns:a16="http://schemas.microsoft.com/office/drawing/2014/main" id="{28CFD81B-046D-4D75-B83C-15B3473275E2}"/>
              </a:ext>
            </a:extLst>
          </p:cNvPr>
          <p:cNvSpPr>
            <a:spLocks noGrp="1"/>
          </p:cNvSpPr>
          <p:nvPr>
            <p:ph type="sldNum" sz="quarter" idx="12"/>
          </p:nvPr>
        </p:nvSpPr>
        <p:spPr/>
        <p:txBody>
          <a:bodyPr/>
          <a:lstStyle/>
          <a:p>
            <a:fld id="{216E06CC-B3B9-4ADF-9CA1-B62DE2BA2AE3}" type="slidenum">
              <a:rPr lang="de-DE" smtClean="0"/>
              <a:t>‹#›</a:t>
            </a:fld>
            <a:endParaRPr lang="de-DE"/>
          </a:p>
        </p:txBody>
      </p:sp>
    </p:spTree>
    <p:extLst>
      <p:ext uri="{BB962C8B-B14F-4D97-AF65-F5344CB8AC3E}">
        <p14:creationId xmlns:p14="http://schemas.microsoft.com/office/powerpoint/2010/main" val="3503287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D1DA325-B0B4-4D80-8F3B-DC7C6BAA30D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de-DE"/>
          </a:p>
        </p:txBody>
      </p:sp>
      <p:sp>
        <p:nvSpPr>
          <p:cNvPr id="3" name="Vertical Text Placeholder 2">
            <a:extLst>
              <a:ext uri="{FF2B5EF4-FFF2-40B4-BE49-F238E27FC236}">
                <a16:creationId xmlns:a16="http://schemas.microsoft.com/office/drawing/2014/main" id="{2016EF19-BD1A-41AE-9C98-9CF8FEF24AF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a:extLst>
              <a:ext uri="{FF2B5EF4-FFF2-40B4-BE49-F238E27FC236}">
                <a16:creationId xmlns:a16="http://schemas.microsoft.com/office/drawing/2014/main" id="{59DA4A45-C583-408B-8EDC-CF7E989E49FB}"/>
              </a:ext>
            </a:extLst>
          </p:cNvPr>
          <p:cNvSpPr>
            <a:spLocks noGrp="1"/>
          </p:cNvSpPr>
          <p:nvPr>
            <p:ph type="dt" sz="half" idx="10"/>
          </p:nvPr>
        </p:nvSpPr>
        <p:spPr/>
        <p:txBody>
          <a:bodyPr/>
          <a:lstStyle/>
          <a:p>
            <a:fld id="{868E41D7-B4AA-4725-B436-70637B4ACE70}" type="datetimeFigureOut">
              <a:rPr lang="de-DE" smtClean="0"/>
              <a:t>13.06.2024</a:t>
            </a:fld>
            <a:endParaRPr lang="de-DE"/>
          </a:p>
        </p:txBody>
      </p:sp>
      <p:sp>
        <p:nvSpPr>
          <p:cNvPr id="5" name="Footer Placeholder 4">
            <a:extLst>
              <a:ext uri="{FF2B5EF4-FFF2-40B4-BE49-F238E27FC236}">
                <a16:creationId xmlns:a16="http://schemas.microsoft.com/office/drawing/2014/main" id="{BD37D218-E178-4869-BA67-134BA2C1826D}"/>
              </a:ext>
            </a:extLst>
          </p:cNvPr>
          <p:cNvSpPr>
            <a:spLocks noGrp="1"/>
          </p:cNvSpPr>
          <p:nvPr>
            <p:ph type="ftr" sz="quarter" idx="11"/>
          </p:nvPr>
        </p:nvSpPr>
        <p:spPr/>
        <p:txBody>
          <a:bodyPr/>
          <a:lstStyle/>
          <a:p>
            <a:endParaRPr lang="de-DE"/>
          </a:p>
        </p:txBody>
      </p:sp>
      <p:sp>
        <p:nvSpPr>
          <p:cNvPr id="6" name="Slide Number Placeholder 5">
            <a:extLst>
              <a:ext uri="{FF2B5EF4-FFF2-40B4-BE49-F238E27FC236}">
                <a16:creationId xmlns:a16="http://schemas.microsoft.com/office/drawing/2014/main" id="{B22C5495-B164-4DC6-B2DB-26A85FF92197}"/>
              </a:ext>
            </a:extLst>
          </p:cNvPr>
          <p:cNvSpPr>
            <a:spLocks noGrp="1"/>
          </p:cNvSpPr>
          <p:nvPr>
            <p:ph type="sldNum" sz="quarter" idx="12"/>
          </p:nvPr>
        </p:nvSpPr>
        <p:spPr/>
        <p:txBody>
          <a:bodyPr/>
          <a:lstStyle/>
          <a:p>
            <a:fld id="{216E06CC-B3B9-4ADF-9CA1-B62DE2BA2AE3}" type="slidenum">
              <a:rPr lang="de-DE" smtClean="0"/>
              <a:t>‹#›</a:t>
            </a:fld>
            <a:endParaRPr lang="de-DE"/>
          </a:p>
        </p:txBody>
      </p:sp>
    </p:spTree>
    <p:extLst>
      <p:ext uri="{BB962C8B-B14F-4D97-AF65-F5344CB8AC3E}">
        <p14:creationId xmlns:p14="http://schemas.microsoft.com/office/powerpoint/2010/main" val="13030354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63045-4A7B-4A27-99EE-05582F983F0C}"/>
              </a:ext>
            </a:extLst>
          </p:cNvPr>
          <p:cNvSpPr>
            <a:spLocks noGrp="1"/>
          </p:cNvSpPr>
          <p:nvPr>
            <p:ph type="title"/>
          </p:nvPr>
        </p:nvSpPr>
        <p:spPr/>
        <p:txBody>
          <a:bodyPr/>
          <a:lstStyle/>
          <a:p>
            <a:r>
              <a:rPr lang="en-US"/>
              <a:t>Click to edit Master title style</a:t>
            </a:r>
            <a:endParaRPr lang="de-DE"/>
          </a:p>
        </p:txBody>
      </p:sp>
      <p:sp>
        <p:nvSpPr>
          <p:cNvPr id="3" name="Content Placeholder 2">
            <a:extLst>
              <a:ext uri="{FF2B5EF4-FFF2-40B4-BE49-F238E27FC236}">
                <a16:creationId xmlns:a16="http://schemas.microsoft.com/office/drawing/2014/main" id="{A0231F2D-B0AF-44DB-8CA8-B415CA0C529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a:extLst>
              <a:ext uri="{FF2B5EF4-FFF2-40B4-BE49-F238E27FC236}">
                <a16:creationId xmlns:a16="http://schemas.microsoft.com/office/drawing/2014/main" id="{AD720ECD-450D-4287-9198-1B2C9B4E84CC}"/>
              </a:ext>
            </a:extLst>
          </p:cNvPr>
          <p:cNvSpPr>
            <a:spLocks noGrp="1"/>
          </p:cNvSpPr>
          <p:nvPr>
            <p:ph type="dt" sz="half" idx="10"/>
          </p:nvPr>
        </p:nvSpPr>
        <p:spPr/>
        <p:txBody>
          <a:bodyPr/>
          <a:lstStyle/>
          <a:p>
            <a:fld id="{868E41D7-B4AA-4725-B436-70637B4ACE70}" type="datetimeFigureOut">
              <a:rPr lang="de-DE" smtClean="0"/>
              <a:t>13.06.2024</a:t>
            </a:fld>
            <a:endParaRPr lang="de-DE"/>
          </a:p>
        </p:txBody>
      </p:sp>
      <p:sp>
        <p:nvSpPr>
          <p:cNvPr id="5" name="Footer Placeholder 4">
            <a:extLst>
              <a:ext uri="{FF2B5EF4-FFF2-40B4-BE49-F238E27FC236}">
                <a16:creationId xmlns:a16="http://schemas.microsoft.com/office/drawing/2014/main" id="{872E04A4-85E0-4D29-99A5-CA609D1EA907}"/>
              </a:ext>
            </a:extLst>
          </p:cNvPr>
          <p:cNvSpPr>
            <a:spLocks noGrp="1"/>
          </p:cNvSpPr>
          <p:nvPr>
            <p:ph type="ftr" sz="quarter" idx="11"/>
          </p:nvPr>
        </p:nvSpPr>
        <p:spPr/>
        <p:txBody>
          <a:bodyPr/>
          <a:lstStyle/>
          <a:p>
            <a:endParaRPr lang="de-DE"/>
          </a:p>
        </p:txBody>
      </p:sp>
      <p:sp>
        <p:nvSpPr>
          <p:cNvPr id="6" name="Slide Number Placeholder 5">
            <a:extLst>
              <a:ext uri="{FF2B5EF4-FFF2-40B4-BE49-F238E27FC236}">
                <a16:creationId xmlns:a16="http://schemas.microsoft.com/office/drawing/2014/main" id="{24DD51A7-5406-4B3E-951E-7877573D649C}"/>
              </a:ext>
            </a:extLst>
          </p:cNvPr>
          <p:cNvSpPr>
            <a:spLocks noGrp="1"/>
          </p:cNvSpPr>
          <p:nvPr>
            <p:ph type="sldNum" sz="quarter" idx="12"/>
          </p:nvPr>
        </p:nvSpPr>
        <p:spPr/>
        <p:txBody>
          <a:bodyPr/>
          <a:lstStyle/>
          <a:p>
            <a:fld id="{216E06CC-B3B9-4ADF-9CA1-B62DE2BA2AE3}" type="slidenum">
              <a:rPr lang="de-DE" smtClean="0"/>
              <a:t>‹#›</a:t>
            </a:fld>
            <a:endParaRPr lang="de-DE"/>
          </a:p>
        </p:txBody>
      </p:sp>
    </p:spTree>
    <p:extLst>
      <p:ext uri="{BB962C8B-B14F-4D97-AF65-F5344CB8AC3E}">
        <p14:creationId xmlns:p14="http://schemas.microsoft.com/office/powerpoint/2010/main" val="1854553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C1E86-E62C-4EE6-9A05-9864E314844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de-DE"/>
          </a:p>
        </p:txBody>
      </p:sp>
      <p:sp>
        <p:nvSpPr>
          <p:cNvPr id="3" name="Text Placeholder 2">
            <a:extLst>
              <a:ext uri="{FF2B5EF4-FFF2-40B4-BE49-F238E27FC236}">
                <a16:creationId xmlns:a16="http://schemas.microsoft.com/office/drawing/2014/main" id="{250D63AB-1756-4039-9FE7-BF8B206E495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B1C5CD2-CE51-4274-A11D-06D2B100E2D4}"/>
              </a:ext>
            </a:extLst>
          </p:cNvPr>
          <p:cNvSpPr>
            <a:spLocks noGrp="1"/>
          </p:cNvSpPr>
          <p:nvPr>
            <p:ph type="dt" sz="half" idx="10"/>
          </p:nvPr>
        </p:nvSpPr>
        <p:spPr/>
        <p:txBody>
          <a:bodyPr/>
          <a:lstStyle/>
          <a:p>
            <a:fld id="{868E41D7-B4AA-4725-B436-70637B4ACE70}" type="datetimeFigureOut">
              <a:rPr lang="de-DE" smtClean="0"/>
              <a:t>13.06.2024</a:t>
            </a:fld>
            <a:endParaRPr lang="de-DE"/>
          </a:p>
        </p:txBody>
      </p:sp>
      <p:sp>
        <p:nvSpPr>
          <p:cNvPr id="5" name="Footer Placeholder 4">
            <a:extLst>
              <a:ext uri="{FF2B5EF4-FFF2-40B4-BE49-F238E27FC236}">
                <a16:creationId xmlns:a16="http://schemas.microsoft.com/office/drawing/2014/main" id="{09762928-5FD9-4050-9125-3E9E296AF743}"/>
              </a:ext>
            </a:extLst>
          </p:cNvPr>
          <p:cNvSpPr>
            <a:spLocks noGrp="1"/>
          </p:cNvSpPr>
          <p:nvPr>
            <p:ph type="ftr" sz="quarter" idx="11"/>
          </p:nvPr>
        </p:nvSpPr>
        <p:spPr/>
        <p:txBody>
          <a:bodyPr/>
          <a:lstStyle/>
          <a:p>
            <a:endParaRPr lang="de-DE"/>
          </a:p>
        </p:txBody>
      </p:sp>
      <p:sp>
        <p:nvSpPr>
          <p:cNvPr id="6" name="Slide Number Placeholder 5">
            <a:extLst>
              <a:ext uri="{FF2B5EF4-FFF2-40B4-BE49-F238E27FC236}">
                <a16:creationId xmlns:a16="http://schemas.microsoft.com/office/drawing/2014/main" id="{F247D4C4-558F-4502-8834-FA51AA9508F6}"/>
              </a:ext>
            </a:extLst>
          </p:cNvPr>
          <p:cNvSpPr>
            <a:spLocks noGrp="1"/>
          </p:cNvSpPr>
          <p:nvPr>
            <p:ph type="sldNum" sz="quarter" idx="12"/>
          </p:nvPr>
        </p:nvSpPr>
        <p:spPr/>
        <p:txBody>
          <a:bodyPr/>
          <a:lstStyle/>
          <a:p>
            <a:fld id="{216E06CC-B3B9-4ADF-9CA1-B62DE2BA2AE3}" type="slidenum">
              <a:rPr lang="de-DE" smtClean="0"/>
              <a:t>‹#›</a:t>
            </a:fld>
            <a:endParaRPr lang="de-DE"/>
          </a:p>
        </p:txBody>
      </p:sp>
    </p:spTree>
    <p:extLst>
      <p:ext uri="{BB962C8B-B14F-4D97-AF65-F5344CB8AC3E}">
        <p14:creationId xmlns:p14="http://schemas.microsoft.com/office/powerpoint/2010/main" val="1229835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BBD5F-DA82-4120-A650-D8D294072156}"/>
              </a:ext>
            </a:extLst>
          </p:cNvPr>
          <p:cNvSpPr>
            <a:spLocks noGrp="1"/>
          </p:cNvSpPr>
          <p:nvPr>
            <p:ph type="title"/>
          </p:nvPr>
        </p:nvSpPr>
        <p:spPr/>
        <p:txBody>
          <a:bodyPr/>
          <a:lstStyle/>
          <a:p>
            <a:r>
              <a:rPr lang="en-US"/>
              <a:t>Click to edit Master title style</a:t>
            </a:r>
            <a:endParaRPr lang="de-DE"/>
          </a:p>
        </p:txBody>
      </p:sp>
      <p:sp>
        <p:nvSpPr>
          <p:cNvPr id="3" name="Content Placeholder 2">
            <a:extLst>
              <a:ext uri="{FF2B5EF4-FFF2-40B4-BE49-F238E27FC236}">
                <a16:creationId xmlns:a16="http://schemas.microsoft.com/office/drawing/2014/main" id="{58DE19D6-5397-41E5-B879-A762ED19D2A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Content Placeholder 3">
            <a:extLst>
              <a:ext uri="{FF2B5EF4-FFF2-40B4-BE49-F238E27FC236}">
                <a16:creationId xmlns:a16="http://schemas.microsoft.com/office/drawing/2014/main" id="{2AFD58B7-1FBF-4156-AB6B-7E66BCA5B01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5" name="Date Placeholder 4">
            <a:extLst>
              <a:ext uri="{FF2B5EF4-FFF2-40B4-BE49-F238E27FC236}">
                <a16:creationId xmlns:a16="http://schemas.microsoft.com/office/drawing/2014/main" id="{6E892673-81E5-443D-AED9-20EFE31BB72B}"/>
              </a:ext>
            </a:extLst>
          </p:cNvPr>
          <p:cNvSpPr>
            <a:spLocks noGrp="1"/>
          </p:cNvSpPr>
          <p:nvPr>
            <p:ph type="dt" sz="half" idx="10"/>
          </p:nvPr>
        </p:nvSpPr>
        <p:spPr/>
        <p:txBody>
          <a:bodyPr/>
          <a:lstStyle/>
          <a:p>
            <a:fld id="{868E41D7-B4AA-4725-B436-70637B4ACE70}" type="datetimeFigureOut">
              <a:rPr lang="de-DE" smtClean="0"/>
              <a:t>13.06.2024</a:t>
            </a:fld>
            <a:endParaRPr lang="de-DE"/>
          </a:p>
        </p:txBody>
      </p:sp>
      <p:sp>
        <p:nvSpPr>
          <p:cNvPr id="6" name="Footer Placeholder 5">
            <a:extLst>
              <a:ext uri="{FF2B5EF4-FFF2-40B4-BE49-F238E27FC236}">
                <a16:creationId xmlns:a16="http://schemas.microsoft.com/office/drawing/2014/main" id="{C6356A68-A37C-4406-867E-862FA0696864}"/>
              </a:ext>
            </a:extLst>
          </p:cNvPr>
          <p:cNvSpPr>
            <a:spLocks noGrp="1"/>
          </p:cNvSpPr>
          <p:nvPr>
            <p:ph type="ftr" sz="quarter" idx="11"/>
          </p:nvPr>
        </p:nvSpPr>
        <p:spPr/>
        <p:txBody>
          <a:bodyPr/>
          <a:lstStyle/>
          <a:p>
            <a:endParaRPr lang="de-DE"/>
          </a:p>
        </p:txBody>
      </p:sp>
      <p:sp>
        <p:nvSpPr>
          <p:cNvPr id="7" name="Slide Number Placeholder 6">
            <a:extLst>
              <a:ext uri="{FF2B5EF4-FFF2-40B4-BE49-F238E27FC236}">
                <a16:creationId xmlns:a16="http://schemas.microsoft.com/office/drawing/2014/main" id="{84E5CA0F-96E2-487D-87DD-5086585A0C06}"/>
              </a:ext>
            </a:extLst>
          </p:cNvPr>
          <p:cNvSpPr>
            <a:spLocks noGrp="1"/>
          </p:cNvSpPr>
          <p:nvPr>
            <p:ph type="sldNum" sz="quarter" idx="12"/>
          </p:nvPr>
        </p:nvSpPr>
        <p:spPr/>
        <p:txBody>
          <a:bodyPr/>
          <a:lstStyle/>
          <a:p>
            <a:fld id="{216E06CC-B3B9-4ADF-9CA1-B62DE2BA2AE3}" type="slidenum">
              <a:rPr lang="de-DE" smtClean="0"/>
              <a:t>‹#›</a:t>
            </a:fld>
            <a:endParaRPr lang="de-DE"/>
          </a:p>
        </p:txBody>
      </p:sp>
    </p:spTree>
    <p:extLst>
      <p:ext uri="{BB962C8B-B14F-4D97-AF65-F5344CB8AC3E}">
        <p14:creationId xmlns:p14="http://schemas.microsoft.com/office/powerpoint/2010/main" val="41667592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0E22A-CB5C-4AD5-A7B4-613EC8CE1152}"/>
              </a:ext>
            </a:extLst>
          </p:cNvPr>
          <p:cNvSpPr>
            <a:spLocks noGrp="1"/>
          </p:cNvSpPr>
          <p:nvPr>
            <p:ph type="title"/>
          </p:nvPr>
        </p:nvSpPr>
        <p:spPr>
          <a:xfrm>
            <a:off x="839788" y="365125"/>
            <a:ext cx="10515600" cy="1325563"/>
          </a:xfrm>
        </p:spPr>
        <p:txBody>
          <a:bodyPr/>
          <a:lstStyle/>
          <a:p>
            <a:r>
              <a:rPr lang="en-US"/>
              <a:t>Click to edit Master title style</a:t>
            </a:r>
            <a:endParaRPr lang="de-DE"/>
          </a:p>
        </p:txBody>
      </p:sp>
      <p:sp>
        <p:nvSpPr>
          <p:cNvPr id="3" name="Text Placeholder 2">
            <a:extLst>
              <a:ext uri="{FF2B5EF4-FFF2-40B4-BE49-F238E27FC236}">
                <a16:creationId xmlns:a16="http://schemas.microsoft.com/office/drawing/2014/main" id="{3261AC6A-3C3A-4BD0-93FE-BFD81F9C090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15AC573-D00B-4543-BAFF-9ABBC4CA3E1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5" name="Text Placeholder 4">
            <a:extLst>
              <a:ext uri="{FF2B5EF4-FFF2-40B4-BE49-F238E27FC236}">
                <a16:creationId xmlns:a16="http://schemas.microsoft.com/office/drawing/2014/main" id="{3BD09985-17C9-4836-A7DF-A5C628C3DB0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FB0120C-7FD1-43B9-ACE5-F6BA5F00C90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7" name="Date Placeholder 6">
            <a:extLst>
              <a:ext uri="{FF2B5EF4-FFF2-40B4-BE49-F238E27FC236}">
                <a16:creationId xmlns:a16="http://schemas.microsoft.com/office/drawing/2014/main" id="{5EA1D61C-32CD-4DD1-B96D-26E1137F6551}"/>
              </a:ext>
            </a:extLst>
          </p:cNvPr>
          <p:cNvSpPr>
            <a:spLocks noGrp="1"/>
          </p:cNvSpPr>
          <p:nvPr>
            <p:ph type="dt" sz="half" idx="10"/>
          </p:nvPr>
        </p:nvSpPr>
        <p:spPr/>
        <p:txBody>
          <a:bodyPr/>
          <a:lstStyle/>
          <a:p>
            <a:fld id="{868E41D7-B4AA-4725-B436-70637B4ACE70}" type="datetimeFigureOut">
              <a:rPr lang="de-DE" smtClean="0"/>
              <a:t>13.06.2024</a:t>
            </a:fld>
            <a:endParaRPr lang="de-DE"/>
          </a:p>
        </p:txBody>
      </p:sp>
      <p:sp>
        <p:nvSpPr>
          <p:cNvPr id="8" name="Footer Placeholder 7">
            <a:extLst>
              <a:ext uri="{FF2B5EF4-FFF2-40B4-BE49-F238E27FC236}">
                <a16:creationId xmlns:a16="http://schemas.microsoft.com/office/drawing/2014/main" id="{20D4398D-B501-4674-9E46-90E528D8E039}"/>
              </a:ext>
            </a:extLst>
          </p:cNvPr>
          <p:cNvSpPr>
            <a:spLocks noGrp="1"/>
          </p:cNvSpPr>
          <p:nvPr>
            <p:ph type="ftr" sz="quarter" idx="11"/>
          </p:nvPr>
        </p:nvSpPr>
        <p:spPr/>
        <p:txBody>
          <a:bodyPr/>
          <a:lstStyle/>
          <a:p>
            <a:endParaRPr lang="de-DE"/>
          </a:p>
        </p:txBody>
      </p:sp>
      <p:sp>
        <p:nvSpPr>
          <p:cNvPr id="9" name="Slide Number Placeholder 8">
            <a:extLst>
              <a:ext uri="{FF2B5EF4-FFF2-40B4-BE49-F238E27FC236}">
                <a16:creationId xmlns:a16="http://schemas.microsoft.com/office/drawing/2014/main" id="{83BCC3C7-8986-49C2-BA89-F0A2EFE23609}"/>
              </a:ext>
            </a:extLst>
          </p:cNvPr>
          <p:cNvSpPr>
            <a:spLocks noGrp="1"/>
          </p:cNvSpPr>
          <p:nvPr>
            <p:ph type="sldNum" sz="quarter" idx="12"/>
          </p:nvPr>
        </p:nvSpPr>
        <p:spPr/>
        <p:txBody>
          <a:bodyPr/>
          <a:lstStyle/>
          <a:p>
            <a:fld id="{216E06CC-B3B9-4ADF-9CA1-B62DE2BA2AE3}" type="slidenum">
              <a:rPr lang="de-DE" smtClean="0"/>
              <a:t>‹#›</a:t>
            </a:fld>
            <a:endParaRPr lang="de-DE"/>
          </a:p>
        </p:txBody>
      </p:sp>
    </p:spTree>
    <p:extLst>
      <p:ext uri="{BB962C8B-B14F-4D97-AF65-F5344CB8AC3E}">
        <p14:creationId xmlns:p14="http://schemas.microsoft.com/office/powerpoint/2010/main" val="3280492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5C0D2-0B07-4DFC-A214-57FE1C455929}"/>
              </a:ext>
            </a:extLst>
          </p:cNvPr>
          <p:cNvSpPr>
            <a:spLocks noGrp="1"/>
          </p:cNvSpPr>
          <p:nvPr>
            <p:ph type="title"/>
          </p:nvPr>
        </p:nvSpPr>
        <p:spPr/>
        <p:txBody>
          <a:bodyPr/>
          <a:lstStyle/>
          <a:p>
            <a:r>
              <a:rPr lang="en-US"/>
              <a:t>Click to edit Master title style</a:t>
            </a:r>
            <a:endParaRPr lang="de-DE"/>
          </a:p>
        </p:txBody>
      </p:sp>
      <p:sp>
        <p:nvSpPr>
          <p:cNvPr id="3" name="Date Placeholder 2">
            <a:extLst>
              <a:ext uri="{FF2B5EF4-FFF2-40B4-BE49-F238E27FC236}">
                <a16:creationId xmlns:a16="http://schemas.microsoft.com/office/drawing/2014/main" id="{C5F04C57-5426-4B51-9D74-8827A3E79358}"/>
              </a:ext>
            </a:extLst>
          </p:cNvPr>
          <p:cNvSpPr>
            <a:spLocks noGrp="1"/>
          </p:cNvSpPr>
          <p:nvPr>
            <p:ph type="dt" sz="half" idx="10"/>
          </p:nvPr>
        </p:nvSpPr>
        <p:spPr/>
        <p:txBody>
          <a:bodyPr/>
          <a:lstStyle/>
          <a:p>
            <a:fld id="{868E41D7-B4AA-4725-B436-70637B4ACE70}" type="datetimeFigureOut">
              <a:rPr lang="de-DE" smtClean="0"/>
              <a:t>13.06.2024</a:t>
            </a:fld>
            <a:endParaRPr lang="de-DE"/>
          </a:p>
        </p:txBody>
      </p:sp>
      <p:sp>
        <p:nvSpPr>
          <p:cNvPr id="4" name="Footer Placeholder 3">
            <a:extLst>
              <a:ext uri="{FF2B5EF4-FFF2-40B4-BE49-F238E27FC236}">
                <a16:creationId xmlns:a16="http://schemas.microsoft.com/office/drawing/2014/main" id="{381057A6-40EA-4AE7-9F08-49A8881D8FDC}"/>
              </a:ext>
            </a:extLst>
          </p:cNvPr>
          <p:cNvSpPr>
            <a:spLocks noGrp="1"/>
          </p:cNvSpPr>
          <p:nvPr>
            <p:ph type="ftr" sz="quarter" idx="11"/>
          </p:nvPr>
        </p:nvSpPr>
        <p:spPr/>
        <p:txBody>
          <a:bodyPr/>
          <a:lstStyle/>
          <a:p>
            <a:endParaRPr lang="de-DE"/>
          </a:p>
        </p:txBody>
      </p:sp>
      <p:sp>
        <p:nvSpPr>
          <p:cNvPr id="5" name="Slide Number Placeholder 4">
            <a:extLst>
              <a:ext uri="{FF2B5EF4-FFF2-40B4-BE49-F238E27FC236}">
                <a16:creationId xmlns:a16="http://schemas.microsoft.com/office/drawing/2014/main" id="{6159A421-4C30-48EA-8E4B-70FB7DE655AF}"/>
              </a:ext>
            </a:extLst>
          </p:cNvPr>
          <p:cNvSpPr>
            <a:spLocks noGrp="1"/>
          </p:cNvSpPr>
          <p:nvPr>
            <p:ph type="sldNum" sz="quarter" idx="12"/>
          </p:nvPr>
        </p:nvSpPr>
        <p:spPr/>
        <p:txBody>
          <a:bodyPr/>
          <a:lstStyle/>
          <a:p>
            <a:fld id="{216E06CC-B3B9-4ADF-9CA1-B62DE2BA2AE3}" type="slidenum">
              <a:rPr lang="de-DE" smtClean="0"/>
              <a:t>‹#›</a:t>
            </a:fld>
            <a:endParaRPr lang="de-DE"/>
          </a:p>
        </p:txBody>
      </p:sp>
    </p:spTree>
    <p:extLst>
      <p:ext uri="{BB962C8B-B14F-4D97-AF65-F5344CB8AC3E}">
        <p14:creationId xmlns:p14="http://schemas.microsoft.com/office/powerpoint/2010/main" val="2098115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C59AAC0-90B5-4B4D-838F-E20D28D9D0F4}"/>
              </a:ext>
            </a:extLst>
          </p:cNvPr>
          <p:cNvSpPr>
            <a:spLocks noGrp="1"/>
          </p:cNvSpPr>
          <p:nvPr>
            <p:ph type="dt" sz="half" idx="10"/>
          </p:nvPr>
        </p:nvSpPr>
        <p:spPr/>
        <p:txBody>
          <a:bodyPr/>
          <a:lstStyle/>
          <a:p>
            <a:fld id="{868E41D7-B4AA-4725-B436-70637B4ACE70}" type="datetimeFigureOut">
              <a:rPr lang="de-DE" smtClean="0"/>
              <a:t>13.06.2024</a:t>
            </a:fld>
            <a:endParaRPr lang="de-DE"/>
          </a:p>
        </p:txBody>
      </p:sp>
      <p:sp>
        <p:nvSpPr>
          <p:cNvPr id="3" name="Footer Placeholder 2">
            <a:extLst>
              <a:ext uri="{FF2B5EF4-FFF2-40B4-BE49-F238E27FC236}">
                <a16:creationId xmlns:a16="http://schemas.microsoft.com/office/drawing/2014/main" id="{89281758-B40B-44E4-8FDE-7F8366B008C6}"/>
              </a:ext>
            </a:extLst>
          </p:cNvPr>
          <p:cNvSpPr>
            <a:spLocks noGrp="1"/>
          </p:cNvSpPr>
          <p:nvPr>
            <p:ph type="ftr" sz="quarter" idx="11"/>
          </p:nvPr>
        </p:nvSpPr>
        <p:spPr/>
        <p:txBody>
          <a:bodyPr/>
          <a:lstStyle/>
          <a:p>
            <a:endParaRPr lang="de-DE"/>
          </a:p>
        </p:txBody>
      </p:sp>
      <p:sp>
        <p:nvSpPr>
          <p:cNvPr id="4" name="Slide Number Placeholder 3">
            <a:extLst>
              <a:ext uri="{FF2B5EF4-FFF2-40B4-BE49-F238E27FC236}">
                <a16:creationId xmlns:a16="http://schemas.microsoft.com/office/drawing/2014/main" id="{BAA93654-DC80-42AB-91AD-EEED414B83D1}"/>
              </a:ext>
            </a:extLst>
          </p:cNvPr>
          <p:cNvSpPr>
            <a:spLocks noGrp="1"/>
          </p:cNvSpPr>
          <p:nvPr>
            <p:ph type="sldNum" sz="quarter" idx="12"/>
          </p:nvPr>
        </p:nvSpPr>
        <p:spPr/>
        <p:txBody>
          <a:bodyPr/>
          <a:lstStyle/>
          <a:p>
            <a:fld id="{216E06CC-B3B9-4ADF-9CA1-B62DE2BA2AE3}" type="slidenum">
              <a:rPr lang="de-DE" smtClean="0"/>
              <a:t>‹#›</a:t>
            </a:fld>
            <a:endParaRPr lang="de-DE"/>
          </a:p>
        </p:txBody>
      </p:sp>
    </p:spTree>
    <p:extLst>
      <p:ext uri="{BB962C8B-B14F-4D97-AF65-F5344CB8AC3E}">
        <p14:creationId xmlns:p14="http://schemas.microsoft.com/office/powerpoint/2010/main" val="2715199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A475A-1D00-4D7A-8448-22B32E53F5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de-DE"/>
          </a:p>
        </p:txBody>
      </p:sp>
      <p:sp>
        <p:nvSpPr>
          <p:cNvPr id="3" name="Content Placeholder 2">
            <a:extLst>
              <a:ext uri="{FF2B5EF4-FFF2-40B4-BE49-F238E27FC236}">
                <a16:creationId xmlns:a16="http://schemas.microsoft.com/office/drawing/2014/main" id="{B489D8E4-5F8E-40A4-8EE2-9973AB31326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Text Placeholder 3">
            <a:extLst>
              <a:ext uri="{FF2B5EF4-FFF2-40B4-BE49-F238E27FC236}">
                <a16:creationId xmlns:a16="http://schemas.microsoft.com/office/drawing/2014/main" id="{3A15AA83-032D-420F-A253-E3F49CD053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03E64E2-91C3-4D7F-922D-DF2277CC1B67}"/>
              </a:ext>
            </a:extLst>
          </p:cNvPr>
          <p:cNvSpPr>
            <a:spLocks noGrp="1"/>
          </p:cNvSpPr>
          <p:nvPr>
            <p:ph type="dt" sz="half" idx="10"/>
          </p:nvPr>
        </p:nvSpPr>
        <p:spPr/>
        <p:txBody>
          <a:bodyPr/>
          <a:lstStyle/>
          <a:p>
            <a:fld id="{868E41D7-B4AA-4725-B436-70637B4ACE70}" type="datetimeFigureOut">
              <a:rPr lang="de-DE" smtClean="0"/>
              <a:t>13.06.2024</a:t>
            </a:fld>
            <a:endParaRPr lang="de-DE"/>
          </a:p>
        </p:txBody>
      </p:sp>
      <p:sp>
        <p:nvSpPr>
          <p:cNvPr id="6" name="Footer Placeholder 5">
            <a:extLst>
              <a:ext uri="{FF2B5EF4-FFF2-40B4-BE49-F238E27FC236}">
                <a16:creationId xmlns:a16="http://schemas.microsoft.com/office/drawing/2014/main" id="{B11FCE8B-3874-4DD5-979F-04C0E61A721A}"/>
              </a:ext>
            </a:extLst>
          </p:cNvPr>
          <p:cNvSpPr>
            <a:spLocks noGrp="1"/>
          </p:cNvSpPr>
          <p:nvPr>
            <p:ph type="ftr" sz="quarter" idx="11"/>
          </p:nvPr>
        </p:nvSpPr>
        <p:spPr/>
        <p:txBody>
          <a:bodyPr/>
          <a:lstStyle/>
          <a:p>
            <a:endParaRPr lang="de-DE"/>
          </a:p>
        </p:txBody>
      </p:sp>
      <p:sp>
        <p:nvSpPr>
          <p:cNvPr id="7" name="Slide Number Placeholder 6">
            <a:extLst>
              <a:ext uri="{FF2B5EF4-FFF2-40B4-BE49-F238E27FC236}">
                <a16:creationId xmlns:a16="http://schemas.microsoft.com/office/drawing/2014/main" id="{129D0E41-7A2C-4C68-9089-26D8E17BCA4A}"/>
              </a:ext>
            </a:extLst>
          </p:cNvPr>
          <p:cNvSpPr>
            <a:spLocks noGrp="1"/>
          </p:cNvSpPr>
          <p:nvPr>
            <p:ph type="sldNum" sz="quarter" idx="12"/>
          </p:nvPr>
        </p:nvSpPr>
        <p:spPr/>
        <p:txBody>
          <a:bodyPr/>
          <a:lstStyle/>
          <a:p>
            <a:fld id="{216E06CC-B3B9-4ADF-9CA1-B62DE2BA2AE3}" type="slidenum">
              <a:rPr lang="de-DE" smtClean="0"/>
              <a:t>‹#›</a:t>
            </a:fld>
            <a:endParaRPr lang="de-DE"/>
          </a:p>
        </p:txBody>
      </p:sp>
    </p:spTree>
    <p:extLst>
      <p:ext uri="{BB962C8B-B14F-4D97-AF65-F5344CB8AC3E}">
        <p14:creationId xmlns:p14="http://schemas.microsoft.com/office/powerpoint/2010/main" val="10234027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AB1E6-9819-4B44-98A9-90F39DB2A5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de-DE"/>
          </a:p>
        </p:txBody>
      </p:sp>
      <p:sp>
        <p:nvSpPr>
          <p:cNvPr id="3" name="Picture Placeholder 2">
            <a:extLst>
              <a:ext uri="{FF2B5EF4-FFF2-40B4-BE49-F238E27FC236}">
                <a16:creationId xmlns:a16="http://schemas.microsoft.com/office/drawing/2014/main" id="{2708F82C-D205-4417-8065-B0D9FC4A57E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 Placeholder 3">
            <a:extLst>
              <a:ext uri="{FF2B5EF4-FFF2-40B4-BE49-F238E27FC236}">
                <a16:creationId xmlns:a16="http://schemas.microsoft.com/office/drawing/2014/main" id="{89954894-7CA0-446C-92B4-7538A9CD8D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9224378-EC35-43AA-83ED-AD3BF7CEA1C9}"/>
              </a:ext>
            </a:extLst>
          </p:cNvPr>
          <p:cNvSpPr>
            <a:spLocks noGrp="1"/>
          </p:cNvSpPr>
          <p:nvPr>
            <p:ph type="dt" sz="half" idx="10"/>
          </p:nvPr>
        </p:nvSpPr>
        <p:spPr/>
        <p:txBody>
          <a:bodyPr/>
          <a:lstStyle/>
          <a:p>
            <a:fld id="{868E41D7-B4AA-4725-B436-70637B4ACE70}" type="datetimeFigureOut">
              <a:rPr lang="de-DE" smtClean="0"/>
              <a:t>13.06.2024</a:t>
            </a:fld>
            <a:endParaRPr lang="de-DE"/>
          </a:p>
        </p:txBody>
      </p:sp>
      <p:sp>
        <p:nvSpPr>
          <p:cNvPr id="6" name="Footer Placeholder 5">
            <a:extLst>
              <a:ext uri="{FF2B5EF4-FFF2-40B4-BE49-F238E27FC236}">
                <a16:creationId xmlns:a16="http://schemas.microsoft.com/office/drawing/2014/main" id="{B5C066A7-6175-405A-8FE7-01FF1816F071}"/>
              </a:ext>
            </a:extLst>
          </p:cNvPr>
          <p:cNvSpPr>
            <a:spLocks noGrp="1"/>
          </p:cNvSpPr>
          <p:nvPr>
            <p:ph type="ftr" sz="quarter" idx="11"/>
          </p:nvPr>
        </p:nvSpPr>
        <p:spPr/>
        <p:txBody>
          <a:bodyPr/>
          <a:lstStyle/>
          <a:p>
            <a:endParaRPr lang="de-DE"/>
          </a:p>
        </p:txBody>
      </p:sp>
      <p:sp>
        <p:nvSpPr>
          <p:cNvPr id="7" name="Slide Number Placeholder 6">
            <a:extLst>
              <a:ext uri="{FF2B5EF4-FFF2-40B4-BE49-F238E27FC236}">
                <a16:creationId xmlns:a16="http://schemas.microsoft.com/office/drawing/2014/main" id="{A2FEE725-C72B-4696-AB4D-DC619A699A67}"/>
              </a:ext>
            </a:extLst>
          </p:cNvPr>
          <p:cNvSpPr>
            <a:spLocks noGrp="1"/>
          </p:cNvSpPr>
          <p:nvPr>
            <p:ph type="sldNum" sz="quarter" idx="12"/>
          </p:nvPr>
        </p:nvSpPr>
        <p:spPr/>
        <p:txBody>
          <a:bodyPr/>
          <a:lstStyle/>
          <a:p>
            <a:fld id="{216E06CC-B3B9-4ADF-9CA1-B62DE2BA2AE3}" type="slidenum">
              <a:rPr lang="de-DE" smtClean="0"/>
              <a:t>‹#›</a:t>
            </a:fld>
            <a:endParaRPr lang="de-DE"/>
          </a:p>
        </p:txBody>
      </p:sp>
    </p:spTree>
    <p:extLst>
      <p:ext uri="{BB962C8B-B14F-4D97-AF65-F5344CB8AC3E}">
        <p14:creationId xmlns:p14="http://schemas.microsoft.com/office/powerpoint/2010/main" val="3142958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8AC3E59-7402-45B9-A7FE-84DED2673CB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de-DE"/>
          </a:p>
        </p:txBody>
      </p:sp>
      <p:sp>
        <p:nvSpPr>
          <p:cNvPr id="3" name="Text Placeholder 2">
            <a:extLst>
              <a:ext uri="{FF2B5EF4-FFF2-40B4-BE49-F238E27FC236}">
                <a16:creationId xmlns:a16="http://schemas.microsoft.com/office/drawing/2014/main" id="{F1AD3240-7206-4007-899D-D8C0A4E8A0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a:extLst>
              <a:ext uri="{FF2B5EF4-FFF2-40B4-BE49-F238E27FC236}">
                <a16:creationId xmlns:a16="http://schemas.microsoft.com/office/drawing/2014/main" id="{2E2DFA87-CB57-4592-9024-38600B1C5F7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8E41D7-B4AA-4725-B436-70637B4ACE70}" type="datetimeFigureOut">
              <a:rPr lang="de-DE" smtClean="0"/>
              <a:t>13.06.2024</a:t>
            </a:fld>
            <a:endParaRPr lang="de-DE"/>
          </a:p>
        </p:txBody>
      </p:sp>
      <p:sp>
        <p:nvSpPr>
          <p:cNvPr id="5" name="Footer Placeholder 4">
            <a:extLst>
              <a:ext uri="{FF2B5EF4-FFF2-40B4-BE49-F238E27FC236}">
                <a16:creationId xmlns:a16="http://schemas.microsoft.com/office/drawing/2014/main" id="{90182415-D76C-4F12-96B7-1DE3B247739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Slide Number Placeholder 5">
            <a:extLst>
              <a:ext uri="{FF2B5EF4-FFF2-40B4-BE49-F238E27FC236}">
                <a16:creationId xmlns:a16="http://schemas.microsoft.com/office/drawing/2014/main" id="{8C757B72-F5EF-480D-8309-821BC54CE1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6E06CC-B3B9-4ADF-9CA1-B62DE2BA2AE3}" type="slidenum">
              <a:rPr lang="de-DE" smtClean="0"/>
              <a:t>‹#›</a:t>
            </a:fld>
            <a:endParaRPr lang="de-DE"/>
          </a:p>
        </p:txBody>
      </p:sp>
    </p:spTree>
    <p:extLst>
      <p:ext uri="{BB962C8B-B14F-4D97-AF65-F5344CB8AC3E}">
        <p14:creationId xmlns:p14="http://schemas.microsoft.com/office/powerpoint/2010/main" val="11057995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jpeg"/><Relationship Id="rId7"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8.png"/><Relationship Id="rId9"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29.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jpeg"/><Relationship Id="rId7" Type="http://schemas.openxmlformats.org/officeDocument/2006/relationships/image" Target="../media/image32.jpeg"/><Relationship Id="rId2" Type="http://schemas.openxmlformats.org/officeDocument/2006/relationships/image" Target="../media/image1.pn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31.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jpeg"/><Relationship Id="rId7"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jpeg"/><Relationship Id="rId7"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8" Type="http://schemas.openxmlformats.org/officeDocument/2006/relationships/image" Target="../media/image210.png"/><Relationship Id="rId3" Type="http://schemas.openxmlformats.org/officeDocument/2006/relationships/image" Target="../media/image2.jpeg"/><Relationship Id="rId7"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3A15713-2C81-45DD-A58E-9CCA75011457}"/>
              </a:ext>
            </a:extLst>
          </p:cNvPr>
          <p:cNvSpPr/>
          <p:nvPr/>
        </p:nvSpPr>
        <p:spPr>
          <a:xfrm>
            <a:off x="0" y="2004086"/>
            <a:ext cx="12192000" cy="688032"/>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004992"/>
                </a:solidFill>
                <a:latin typeface="Arial Rounded MT Bold" panose="020F0704030504030204" pitchFamily="34" charset="0"/>
              </a:rPr>
              <a:t>Near-field Holographic Image Denoising Using Dilated Convolutional Neural Networks</a:t>
            </a:r>
            <a:endParaRPr lang="de-DE" sz="2000" b="1" dirty="0">
              <a:solidFill>
                <a:srgbClr val="004992"/>
              </a:solidFill>
              <a:latin typeface="Arial Rounded MT Bold" panose="020F0704030504030204" pitchFamily="34" charset="0"/>
              <a:cs typeface="Arabic Style" panose="00000400000000000000" pitchFamily="2" charset="-78"/>
            </a:endParaRPr>
          </a:p>
        </p:txBody>
      </p:sp>
      <p:pic>
        <p:nvPicPr>
          <p:cNvPr id="1026" name="Picture 2" descr="DESY logo — English">
            <a:extLst>
              <a:ext uri="{FF2B5EF4-FFF2-40B4-BE49-F238E27FC236}">
                <a16:creationId xmlns:a16="http://schemas.microsoft.com/office/drawing/2014/main" id="{0E9CCDD5-1D1D-4F72-80F4-CEEEF20595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1303" y="4654880"/>
            <a:ext cx="1167721" cy="51551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ESY News: Start der Innovationsplattform HI-ACTS - Deutsches ...">
            <a:extLst>
              <a:ext uri="{FF2B5EF4-FFF2-40B4-BE49-F238E27FC236}">
                <a16:creationId xmlns:a16="http://schemas.microsoft.com/office/drawing/2014/main" id="{7AFD9495-DE19-4EB8-800A-21F50B34FD13}"/>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12168" y="4622123"/>
            <a:ext cx="1317700" cy="56328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F03A9A1C-2546-4EC5-ADDD-6482E3912DAB}"/>
              </a:ext>
            </a:extLst>
          </p:cNvPr>
          <p:cNvSpPr txBox="1"/>
          <p:nvPr/>
        </p:nvSpPr>
        <p:spPr>
          <a:xfrm>
            <a:off x="0" y="2692118"/>
            <a:ext cx="12192000" cy="246221"/>
          </a:xfrm>
          <a:prstGeom prst="rect">
            <a:avLst/>
          </a:prstGeom>
          <a:solidFill>
            <a:schemeClr val="accent6">
              <a:lumMod val="40000"/>
              <a:lumOff val="60000"/>
            </a:schemeClr>
          </a:solidFill>
        </p:spPr>
        <p:txBody>
          <a:bodyPr wrap="square" rtlCol="0">
            <a:spAutoFit/>
          </a:bodyPr>
          <a:lstStyle/>
          <a:p>
            <a:pPr algn="ctr"/>
            <a:r>
              <a:rPr lang="it-IT" sz="1000" dirty="0">
                <a:solidFill>
                  <a:srgbClr val="004992"/>
                </a:solidFill>
                <a:latin typeface="Arial Rounded MT Bold" panose="020F0704030504030204" pitchFamily="34" charset="0"/>
              </a:rPr>
              <a:t>Vahid </a:t>
            </a:r>
            <a:r>
              <a:rPr lang="it-IT" sz="1000" dirty="0" err="1">
                <a:solidFill>
                  <a:srgbClr val="004992"/>
                </a:solidFill>
                <a:latin typeface="Arial Rounded MT Bold" panose="020F0704030504030204" pitchFamily="34" charset="0"/>
              </a:rPr>
              <a:t>Rahmani</a:t>
            </a:r>
            <a:r>
              <a:rPr lang="it-IT" sz="1000" dirty="0">
                <a:solidFill>
                  <a:srgbClr val="004992"/>
                </a:solidFill>
                <a:latin typeface="Arial Rounded MT Bold" panose="020F0704030504030204" pitchFamily="34" charset="0"/>
              </a:rPr>
              <a:t>       , Johannes </a:t>
            </a:r>
            <a:r>
              <a:rPr lang="it-IT" sz="1000" dirty="0" err="1">
                <a:solidFill>
                  <a:srgbClr val="004992"/>
                </a:solidFill>
                <a:latin typeface="Arial Rounded MT Bold" panose="020F0704030504030204" pitchFamily="34" charset="0"/>
              </a:rPr>
              <a:t>Hagemann</a:t>
            </a:r>
            <a:r>
              <a:rPr lang="it-IT" sz="1000" dirty="0">
                <a:solidFill>
                  <a:srgbClr val="004992"/>
                </a:solidFill>
                <a:latin typeface="Arial Rounded MT Bold" panose="020F0704030504030204" pitchFamily="34" charset="0"/>
              </a:rPr>
              <a:t>     , Christian </a:t>
            </a:r>
            <a:r>
              <a:rPr lang="it-IT" sz="1000" dirty="0" err="1">
                <a:solidFill>
                  <a:srgbClr val="004992"/>
                </a:solidFill>
                <a:latin typeface="Arial Rounded MT Bold" panose="020F0704030504030204" pitchFamily="34" charset="0"/>
              </a:rPr>
              <a:t>Schroer</a:t>
            </a:r>
            <a:endParaRPr lang="it-IT" sz="1000" dirty="0">
              <a:solidFill>
                <a:srgbClr val="004992"/>
              </a:solidFill>
              <a:latin typeface="Arial Rounded MT Bold" panose="020F0704030504030204" pitchFamily="34" charset="0"/>
            </a:endParaRPr>
          </a:p>
        </p:txBody>
      </p:sp>
      <p:sp>
        <p:nvSpPr>
          <p:cNvPr id="15" name="TextBox 14">
            <a:extLst>
              <a:ext uri="{FF2B5EF4-FFF2-40B4-BE49-F238E27FC236}">
                <a16:creationId xmlns:a16="http://schemas.microsoft.com/office/drawing/2014/main" id="{A6C264DC-F9E9-4779-A4F0-E7ECE04DF844}"/>
              </a:ext>
            </a:extLst>
          </p:cNvPr>
          <p:cNvSpPr txBox="1"/>
          <p:nvPr/>
        </p:nvSpPr>
        <p:spPr>
          <a:xfrm>
            <a:off x="0" y="6635936"/>
            <a:ext cx="12192000" cy="230832"/>
          </a:xfrm>
          <a:prstGeom prst="rect">
            <a:avLst/>
          </a:prstGeom>
          <a:solidFill>
            <a:schemeClr val="accent5">
              <a:lumMod val="40000"/>
              <a:lumOff val="60000"/>
            </a:schemeClr>
          </a:solidFill>
        </p:spPr>
        <p:txBody>
          <a:bodyPr wrap="square" rtlCol="0">
            <a:spAutoFit/>
          </a:bodyPr>
          <a:lstStyle/>
          <a:p>
            <a:endParaRPr lang="de-DE" sz="900" dirty="0">
              <a:solidFill>
                <a:srgbClr val="004992"/>
              </a:solidFill>
              <a:latin typeface="Arial Rounded MT Bold" panose="020F0704030504030204" pitchFamily="34" charset="0"/>
            </a:endParaRPr>
          </a:p>
        </p:txBody>
      </p:sp>
      <p:pic>
        <p:nvPicPr>
          <p:cNvPr id="14" name="Google Shape;155;p25" descr="The Helmholtz Association and Frontiers expand open access publishing  agreement – Science &amp;amp; research news | Frontiers">
            <a:extLst>
              <a:ext uri="{FF2B5EF4-FFF2-40B4-BE49-F238E27FC236}">
                <a16:creationId xmlns:a16="http://schemas.microsoft.com/office/drawing/2014/main" id="{D2FA7C8A-9DC2-4564-8DAE-46F2FA20D9B1}"/>
              </a:ext>
            </a:extLst>
          </p:cNvPr>
          <p:cNvPicPr preferRelativeResize="0"/>
          <p:nvPr/>
        </p:nvPicPr>
        <p:blipFill rotWithShape="1">
          <a:blip r:embed="rId4">
            <a:alphaModFix/>
          </a:blip>
          <a:srcRect/>
          <a:stretch/>
        </p:blipFill>
        <p:spPr>
          <a:xfrm>
            <a:off x="6005290" y="4565272"/>
            <a:ext cx="2544961" cy="676983"/>
          </a:xfrm>
          <a:prstGeom prst="rect">
            <a:avLst/>
          </a:prstGeom>
          <a:noFill/>
          <a:ln>
            <a:noFill/>
          </a:ln>
        </p:spPr>
      </p:pic>
      <p:sp>
        <p:nvSpPr>
          <p:cNvPr id="18" name="TextBox 17">
            <a:extLst>
              <a:ext uri="{FF2B5EF4-FFF2-40B4-BE49-F238E27FC236}">
                <a16:creationId xmlns:a16="http://schemas.microsoft.com/office/drawing/2014/main" id="{206BA9B3-9F7A-4713-B24B-07F11C6C54B1}"/>
              </a:ext>
            </a:extLst>
          </p:cNvPr>
          <p:cNvSpPr txBox="1"/>
          <p:nvPr/>
        </p:nvSpPr>
        <p:spPr>
          <a:xfrm>
            <a:off x="0" y="0"/>
            <a:ext cx="12192000" cy="230832"/>
          </a:xfrm>
          <a:prstGeom prst="rect">
            <a:avLst/>
          </a:prstGeom>
          <a:solidFill>
            <a:schemeClr val="accent5">
              <a:lumMod val="40000"/>
              <a:lumOff val="60000"/>
            </a:schemeClr>
          </a:solidFill>
        </p:spPr>
        <p:txBody>
          <a:bodyPr wrap="square" rtlCol="0">
            <a:spAutoFit/>
          </a:bodyPr>
          <a:lstStyle/>
          <a:p>
            <a:endParaRPr lang="de-DE" sz="900" dirty="0">
              <a:solidFill>
                <a:srgbClr val="004992"/>
              </a:solidFill>
              <a:latin typeface="Arial Rounded MT Bold" panose="020F0704030504030204" pitchFamily="34" charset="0"/>
            </a:endParaRP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FB16B246-A56B-4908-9AA9-F0FDCEDCC62E}"/>
                  </a:ext>
                </a:extLst>
              </p:cNvPr>
              <p:cNvSpPr/>
              <p:nvPr/>
            </p:nvSpPr>
            <p:spPr>
              <a:xfrm>
                <a:off x="1295401" y="3158469"/>
                <a:ext cx="9821332" cy="1064394"/>
              </a:xfrm>
              <a:prstGeom prst="rect">
                <a:avLst/>
              </a:prstGeom>
            </p:spPr>
            <p:txBody>
              <a:bodyPr wrap="square">
                <a:spAutoFit/>
              </a:bodyPr>
              <a:lstStyle/>
              <a:p>
                <a:pPr algn="ctr">
                  <a:lnSpc>
                    <a:spcPct val="150000"/>
                  </a:lnSpc>
                </a:pPr>
                <a:br>
                  <a:rPr lang="de-DE" sz="900" dirty="0">
                    <a:latin typeface="Arial Rounded MT Bold" panose="020F0704030504030204" pitchFamily="34" charset="0"/>
                  </a:rPr>
                </a:br>
                <a14:m>
                  <m:oMath xmlns:m="http://schemas.openxmlformats.org/officeDocument/2006/math">
                    <m:sSup>
                      <m:sSupPr>
                        <m:ctrlPr>
                          <a:rPr lang="de-DE" sz="1000" i="1" dirty="0" smtClean="0">
                            <a:latin typeface="Cambria Math" panose="02040503050406030204" pitchFamily="18" charset="0"/>
                          </a:rPr>
                        </m:ctrlPr>
                      </m:sSupPr>
                      <m:e/>
                      <m:sup>
                        <m:r>
                          <a:rPr lang="en-US" sz="1000" b="0" i="1" dirty="0" smtClean="0">
                            <a:latin typeface="Cambria Math" panose="02040503050406030204" pitchFamily="18" charset="0"/>
                          </a:rPr>
                          <m:t>1</m:t>
                        </m:r>
                      </m:sup>
                    </m:sSup>
                  </m:oMath>
                </a14:m>
                <a:r>
                  <a:rPr lang="de-DE" sz="1000" dirty="0"/>
                  <a:t> Center </a:t>
                </a:r>
                <a:r>
                  <a:rPr lang="de-DE" sz="1000" dirty="0" err="1"/>
                  <a:t>for</a:t>
                </a:r>
                <a:r>
                  <a:rPr lang="de-DE" sz="1000" dirty="0"/>
                  <a:t> X-</a:t>
                </a:r>
                <a:r>
                  <a:rPr lang="de-DE" sz="1000" dirty="0" err="1"/>
                  <a:t>ray</a:t>
                </a:r>
                <a:r>
                  <a:rPr lang="de-DE" sz="1000" dirty="0"/>
                  <a:t> and Nano Science CXNS, Deutsches Elektronen-Synchrotron DESY, Hamburg, Germany</a:t>
                </a:r>
                <a:br>
                  <a:rPr lang="de-DE" sz="1000" dirty="0"/>
                </a:br>
                <a14:m>
                  <m:oMath xmlns:m="http://schemas.openxmlformats.org/officeDocument/2006/math">
                    <m:sSup>
                      <m:sSupPr>
                        <m:ctrlPr>
                          <a:rPr lang="de-DE" sz="1000" i="1" dirty="0">
                            <a:latin typeface="Cambria Math" panose="02040503050406030204" pitchFamily="18" charset="0"/>
                          </a:rPr>
                        </m:ctrlPr>
                      </m:sSupPr>
                      <m:e/>
                      <m:sup>
                        <m:r>
                          <a:rPr lang="en-US" sz="1000" b="0" i="1" dirty="0" smtClean="0">
                            <a:latin typeface="Cambria Math" panose="02040503050406030204" pitchFamily="18" charset="0"/>
                          </a:rPr>
                          <m:t>2</m:t>
                        </m:r>
                      </m:sup>
                    </m:sSup>
                  </m:oMath>
                </a14:m>
                <a:r>
                  <a:rPr lang="de-DE" sz="1000" dirty="0"/>
                  <a:t> Department Physik, </a:t>
                </a:r>
                <a:r>
                  <a:rPr lang="de-DE" sz="1000" dirty="0" err="1"/>
                  <a:t>Universit</a:t>
                </a:r>
                <a:r>
                  <a:rPr lang="de-DE" sz="1000" dirty="0"/>
                  <a:t> ̈at Hamburg UHH, Luruper Chaussee 149, 22761 Hamburg, Germany</a:t>
                </a:r>
                <a:br>
                  <a:rPr lang="de-DE" sz="1000" dirty="0"/>
                </a:br>
                <a14:m>
                  <m:oMath xmlns:m="http://schemas.openxmlformats.org/officeDocument/2006/math">
                    <m:sSup>
                      <m:sSupPr>
                        <m:ctrlPr>
                          <a:rPr lang="de-DE" sz="1000" i="1" dirty="0">
                            <a:latin typeface="Cambria Math" panose="02040503050406030204" pitchFamily="18" charset="0"/>
                          </a:rPr>
                        </m:ctrlPr>
                      </m:sSupPr>
                      <m:e/>
                      <m:sup>
                        <m:r>
                          <a:rPr lang="en-US" sz="1000" b="0" i="1" dirty="0" smtClean="0">
                            <a:latin typeface="Cambria Math" panose="02040503050406030204" pitchFamily="18" charset="0"/>
                          </a:rPr>
                          <m:t>3</m:t>
                        </m:r>
                      </m:sup>
                    </m:sSup>
                  </m:oMath>
                </a14:m>
                <a:r>
                  <a:rPr lang="de-DE" sz="1000" dirty="0"/>
                  <a:t> HELMHOLTZ IMAGING, Deutsches Elektronen-Synchrotron DESY, Hamburg, Germany</a:t>
                </a:r>
                <a:endParaRPr lang="de-DE" sz="900" dirty="0"/>
              </a:p>
            </p:txBody>
          </p:sp>
        </mc:Choice>
        <mc:Fallback xmlns="">
          <p:sp>
            <p:nvSpPr>
              <p:cNvPr id="3" name="Rectangle 2">
                <a:extLst>
                  <a:ext uri="{FF2B5EF4-FFF2-40B4-BE49-F238E27FC236}">
                    <a16:creationId xmlns:a16="http://schemas.microsoft.com/office/drawing/2014/main" id="{FB16B246-A56B-4908-9AA9-F0FDCEDCC62E}"/>
                  </a:ext>
                </a:extLst>
              </p:cNvPr>
              <p:cNvSpPr>
                <a:spLocks noRot="1" noChangeAspect="1" noMove="1" noResize="1" noEditPoints="1" noAdjustHandles="1" noChangeArrowheads="1" noChangeShapeType="1" noTextEdit="1"/>
              </p:cNvSpPr>
              <p:nvPr/>
            </p:nvSpPr>
            <p:spPr>
              <a:xfrm>
                <a:off x="1295401" y="3158469"/>
                <a:ext cx="9821332" cy="1064394"/>
              </a:xfrm>
              <a:prstGeom prst="rect">
                <a:avLst/>
              </a:prstGeom>
              <a:blipFill>
                <a:blip r:embed="rId5"/>
                <a:stretch>
                  <a:fillRect b="-2857"/>
                </a:stretch>
              </a:blipFill>
            </p:spPr>
            <p:txBody>
              <a:bodyPr/>
              <a:lstStyle/>
              <a:p>
                <a:r>
                  <a:rPr lang="de-DE">
                    <a:noFill/>
                  </a:rPr>
                  <a:t> </a:t>
                </a:r>
              </a:p>
            </p:txBody>
          </p:sp>
        </mc:Fallback>
      </mc:AlternateContent>
      <p:sp>
        <p:nvSpPr>
          <p:cNvPr id="5" name="TextBox 4">
            <a:extLst>
              <a:ext uri="{FF2B5EF4-FFF2-40B4-BE49-F238E27FC236}">
                <a16:creationId xmlns:a16="http://schemas.microsoft.com/office/drawing/2014/main" id="{B6C25BE3-DE46-4808-A1D7-A3A630E1719A}"/>
              </a:ext>
            </a:extLst>
          </p:cNvPr>
          <p:cNvSpPr txBox="1"/>
          <p:nvPr/>
        </p:nvSpPr>
        <p:spPr>
          <a:xfrm>
            <a:off x="5020730" y="2658808"/>
            <a:ext cx="341760" cy="230832"/>
          </a:xfrm>
          <a:prstGeom prst="rect">
            <a:avLst/>
          </a:prstGeom>
          <a:noFill/>
        </p:spPr>
        <p:txBody>
          <a:bodyPr wrap="none" rtlCol="0">
            <a:spAutoFit/>
          </a:bodyPr>
          <a:lstStyle/>
          <a:p>
            <a:r>
              <a:rPr lang="en-US" sz="900" dirty="0">
                <a:solidFill>
                  <a:srgbClr val="004992"/>
                </a:solidFill>
                <a:latin typeface="Arial Rounded MT Bold" panose="020F0704030504030204" pitchFamily="34" charset="0"/>
              </a:rPr>
              <a:t>1,*</a:t>
            </a:r>
            <a:endParaRPr lang="de-DE" sz="900" dirty="0">
              <a:solidFill>
                <a:srgbClr val="004992"/>
              </a:solidFill>
              <a:latin typeface="Arial Rounded MT Bold" panose="020F0704030504030204" pitchFamily="34" charset="0"/>
            </a:endParaRPr>
          </a:p>
        </p:txBody>
      </p:sp>
      <p:sp>
        <p:nvSpPr>
          <p:cNvPr id="6" name="Rectangle 5">
            <a:extLst>
              <a:ext uri="{FF2B5EF4-FFF2-40B4-BE49-F238E27FC236}">
                <a16:creationId xmlns:a16="http://schemas.microsoft.com/office/drawing/2014/main" id="{77371241-515B-4AA5-AA40-D36EC2206EA8}"/>
              </a:ext>
            </a:extLst>
          </p:cNvPr>
          <p:cNvSpPr/>
          <p:nvPr/>
        </p:nvSpPr>
        <p:spPr>
          <a:xfrm>
            <a:off x="6613585" y="2663805"/>
            <a:ext cx="253596" cy="230832"/>
          </a:xfrm>
          <a:prstGeom prst="rect">
            <a:avLst/>
          </a:prstGeom>
        </p:spPr>
        <p:txBody>
          <a:bodyPr wrap="none">
            <a:spAutoFit/>
          </a:bodyPr>
          <a:lstStyle/>
          <a:p>
            <a:r>
              <a:rPr lang="en-US" sz="900" dirty="0">
                <a:solidFill>
                  <a:srgbClr val="004992"/>
                </a:solidFill>
                <a:latin typeface="Arial Rounded MT Bold" panose="020F0704030504030204" pitchFamily="34" charset="0"/>
              </a:rPr>
              <a:t>1</a:t>
            </a:r>
            <a:endParaRPr lang="de-DE" sz="1200" dirty="0">
              <a:solidFill>
                <a:srgbClr val="004992"/>
              </a:solidFill>
              <a:latin typeface="Arial Rounded MT Bold" panose="020F0704030504030204" pitchFamily="34" charset="0"/>
            </a:endParaRPr>
          </a:p>
        </p:txBody>
      </p:sp>
      <p:sp>
        <p:nvSpPr>
          <p:cNvPr id="16" name="Rectangle 15">
            <a:extLst>
              <a:ext uri="{FF2B5EF4-FFF2-40B4-BE49-F238E27FC236}">
                <a16:creationId xmlns:a16="http://schemas.microsoft.com/office/drawing/2014/main" id="{B6682645-F748-43B2-BCAD-901D9CA2EFF5}"/>
              </a:ext>
            </a:extLst>
          </p:cNvPr>
          <p:cNvSpPr/>
          <p:nvPr/>
        </p:nvSpPr>
        <p:spPr>
          <a:xfrm>
            <a:off x="7943932" y="2663805"/>
            <a:ext cx="465192" cy="230832"/>
          </a:xfrm>
          <a:prstGeom prst="rect">
            <a:avLst/>
          </a:prstGeom>
        </p:spPr>
        <p:txBody>
          <a:bodyPr wrap="none">
            <a:spAutoFit/>
          </a:bodyPr>
          <a:lstStyle/>
          <a:p>
            <a:r>
              <a:rPr lang="en-US" sz="900" dirty="0">
                <a:solidFill>
                  <a:srgbClr val="004992"/>
                </a:solidFill>
                <a:latin typeface="Arial Rounded MT Bold" panose="020F0704030504030204" pitchFamily="34" charset="0"/>
              </a:rPr>
              <a:t>1,2,3</a:t>
            </a:r>
            <a:endParaRPr lang="de-DE" sz="1400" dirty="0">
              <a:solidFill>
                <a:srgbClr val="004992"/>
              </a:solidFill>
              <a:latin typeface="Arial Rounded MT Bold" panose="020F0704030504030204" pitchFamily="34" charset="0"/>
            </a:endParaRPr>
          </a:p>
        </p:txBody>
      </p:sp>
      <p:sp>
        <p:nvSpPr>
          <p:cNvPr id="17" name="TextBox 16">
            <a:extLst>
              <a:ext uri="{FF2B5EF4-FFF2-40B4-BE49-F238E27FC236}">
                <a16:creationId xmlns:a16="http://schemas.microsoft.com/office/drawing/2014/main" id="{BB253C6C-CFBB-4B70-8325-86C3D9C835CB}"/>
              </a:ext>
            </a:extLst>
          </p:cNvPr>
          <p:cNvSpPr txBox="1"/>
          <p:nvPr/>
        </p:nvSpPr>
        <p:spPr>
          <a:xfrm>
            <a:off x="45423" y="6381654"/>
            <a:ext cx="1641796" cy="230832"/>
          </a:xfrm>
          <a:prstGeom prst="rect">
            <a:avLst/>
          </a:prstGeom>
          <a:noFill/>
        </p:spPr>
        <p:txBody>
          <a:bodyPr wrap="none" rtlCol="0">
            <a:spAutoFit/>
          </a:bodyPr>
          <a:lstStyle/>
          <a:p>
            <a:r>
              <a:rPr lang="en-US" sz="900" dirty="0">
                <a:solidFill>
                  <a:srgbClr val="004992"/>
                </a:solidFill>
                <a:latin typeface="Arial Rounded MT Bold" panose="020F0704030504030204" pitchFamily="34" charset="0"/>
              </a:rPr>
              <a:t>* Vahid.rahmani@desy.de</a:t>
            </a:r>
            <a:endParaRPr lang="de-DE" sz="900" dirty="0">
              <a:solidFill>
                <a:srgbClr val="004992"/>
              </a:solidFill>
              <a:latin typeface="Arial Rounded MT Bold" panose="020F0704030504030204" pitchFamily="34" charset="0"/>
            </a:endParaRPr>
          </a:p>
        </p:txBody>
      </p:sp>
    </p:spTree>
    <p:extLst>
      <p:ext uri="{BB962C8B-B14F-4D97-AF65-F5344CB8AC3E}">
        <p14:creationId xmlns:p14="http://schemas.microsoft.com/office/powerpoint/2010/main" val="23159473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3A15713-2C81-45DD-A58E-9CCA75011457}"/>
              </a:ext>
            </a:extLst>
          </p:cNvPr>
          <p:cNvSpPr/>
          <p:nvPr/>
        </p:nvSpPr>
        <p:spPr>
          <a:xfrm>
            <a:off x="0" y="226042"/>
            <a:ext cx="12192000" cy="54221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004992"/>
                </a:solidFill>
                <a:latin typeface="Arial Rounded MT Bold" panose="020F0704030504030204" pitchFamily="34" charset="0"/>
                <a:cs typeface="Arabic Style" panose="00000400000000000000" pitchFamily="2" charset="-78"/>
              </a:rPr>
              <a:t>Reconstructing results </a:t>
            </a:r>
          </a:p>
        </p:txBody>
      </p:sp>
      <p:pic>
        <p:nvPicPr>
          <p:cNvPr id="1026" name="Picture 2" descr="DESY logo — English">
            <a:extLst>
              <a:ext uri="{FF2B5EF4-FFF2-40B4-BE49-F238E27FC236}">
                <a16:creationId xmlns:a16="http://schemas.microsoft.com/office/drawing/2014/main" id="{0E9CCDD5-1D1D-4F72-80F4-CEEEF20595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72568" y="243218"/>
            <a:ext cx="1167721" cy="51551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ESY News: Start der Innovationsplattform HI-ACTS - Deutsches ...">
            <a:extLst>
              <a:ext uri="{FF2B5EF4-FFF2-40B4-BE49-F238E27FC236}">
                <a16:creationId xmlns:a16="http://schemas.microsoft.com/office/drawing/2014/main" id="{7AFD9495-DE19-4EB8-800A-21F50B34FD13}"/>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874300" y="226042"/>
            <a:ext cx="1317700" cy="56328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F03A9A1C-2546-4EC5-ADDD-6482E3912DAB}"/>
              </a:ext>
            </a:extLst>
          </p:cNvPr>
          <p:cNvSpPr txBox="1"/>
          <p:nvPr/>
        </p:nvSpPr>
        <p:spPr>
          <a:xfrm>
            <a:off x="0" y="0"/>
            <a:ext cx="12192000" cy="230832"/>
          </a:xfrm>
          <a:prstGeom prst="rect">
            <a:avLst/>
          </a:prstGeom>
          <a:solidFill>
            <a:schemeClr val="accent6">
              <a:lumMod val="40000"/>
              <a:lumOff val="60000"/>
            </a:schemeClr>
          </a:solidFill>
        </p:spPr>
        <p:txBody>
          <a:bodyPr wrap="square" rtlCol="0">
            <a:spAutoFit/>
          </a:bodyPr>
          <a:lstStyle/>
          <a:p>
            <a:pPr algn="ctr"/>
            <a:r>
              <a:rPr lang="en-US" sz="900" dirty="0">
                <a:solidFill>
                  <a:srgbClr val="004992"/>
                </a:solidFill>
                <a:latin typeface="Arial Rounded MT Bold" panose="020F0704030504030204" pitchFamily="34" charset="0"/>
              </a:rPr>
              <a:t>| Near-field Holography image Denoising using Dilated Convolutional Neural Networks  |  Vahid Rahmani |</a:t>
            </a:r>
            <a:endParaRPr lang="de-DE" sz="900" dirty="0">
              <a:solidFill>
                <a:srgbClr val="004992"/>
              </a:solidFill>
              <a:latin typeface="Arial Rounded MT Bold" panose="020F0704030504030204" pitchFamily="34" charset="0"/>
            </a:endParaRPr>
          </a:p>
        </p:txBody>
      </p:sp>
      <p:sp>
        <p:nvSpPr>
          <p:cNvPr id="15" name="TextBox 14">
            <a:extLst>
              <a:ext uri="{FF2B5EF4-FFF2-40B4-BE49-F238E27FC236}">
                <a16:creationId xmlns:a16="http://schemas.microsoft.com/office/drawing/2014/main" id="{A6C264DC-F9E9-4779-A4F0-E7ECE04DF844}"/>
              </a:ext>
            </a:extLst>
          </p:cNvPr>
          <p:cNvSpPr txBox="1"/>
          <p:nvPr/>
        </p:nvSpPr>
        <p:spPr>
          <a:xfrm>
            <a:off x="0" y="6635936"/>
            <a:ext cx="12192000" cy="230832"/>
          </a:xfrm>
          <a:prstGeom prst="rect">
            <a:avLst/>
          </a:prstGeom>
          <a:solidFill>
            <a:schemeClr val="accent5">
              <a:lumMod val="40000"/>
              <a:lumOff val="60000"/>
            </a:schemeClr>
          </a:solidFill>
        </p:spPr>
        <p:txBody>
          <a:bodyPr wrap="square" rtlCol="0">
            <a:spAutoFit/>
          </a:bodyPr>
          <a:lstStyle/>
          <a:p>
            <a:r>
              <a:rPr lang="it-IT" sz="900" dirty="0">
                <a:solidFill>
                  <a:srgbClr val="004992"/>
                </a:solidFill>
                <a:latin typeface="Arial Rounded MT Bold" panose="020F0704030504030204" pitchFamily="34" charset="0"/>
              </a:rPr>
              <a:t>14 June 2024  					         </a:t>
            </a:r>
            <a:r>
              <a:rPr lang="it-IT" sz="900" dirty="0" err="1">
                <a:solidFill>
                  <a:srgbClr val="004992"/>
                </a:solidFill>
                <a:latin typeface="Arial Rounded MT Bold" panose="020F0704030504030204" pitchFamily="34" charset="0"/>
              </a:rPr>
              <a:t>Helmholtz</a:t>
            </a:r>
            <a:r>
              <a:rPr lang="it-IT" sz="900" dirty="0">
                <a:solidFill>
                  <a:srgbClr val="004992"/>
                </a:solidFill>
                <a:latin typeface="Arial Rounded MT Bold" panose="020F0704030504030204" pitchFamily="34" charset="0"/>
              </a:rPr>
              <a:t> AI Conference 24 - AI for Science  				                                             Slide 10/12</a:t>
            </a:r>
            <a:endParaRPr lang="de-DE" sz="900" dirty="0">
              <a:solidFill>
                <a:srgbClr val="004992"/>
              </a:solidFill>
              <a:latin typeface="Arial Rounded MT Bold" panose="020F0704030504030204" pitchFamily="34" charset="0"/>
            </a:endParaRPr>
          </a:p>
        </p:txBody>
      </p:sp>
      <p:pic>
        <p:nvPicPr>
          <p:cNvPr id="16" name="Picture 15">
            <a:extLst>
              <a:ext uri="{FF2B5EF4-FFF2-40B4-BE49-F238E27FC236}">
                <a16:creationId xmlns:a16="http://schemas.microsoft.com/office/drawing/2014/main" id="{FDEECAAB-8F60-44D2-B7FC-1F1F2D11D6B2}"/>
              </a:ext>
            </a:extLst>
          </p:cNvPr>
          <p:cNvPicPr>
            <a:picLocks noChangeAspect="1"/>
          </p:cNvPicPr>
          <p:nvPr/>
        </p:nvPicPr>
        <p:blipFill rotWithShape="1">
          <a:blip r:embed="rId4"/>
          <a:srcRect t="8230"/>
          <a:stretch/>
        </p:blipFill>
        <p:spPr>
          <a:xfrm rot="10800000" flipH="1">
            <a:off x="104078" y="789324"/>
            <a:ext cx="6674486" cy="2835854"/>
          </a:xfrm>
          <a:prstGeom prst="rect">
            <a:avLst/>
          </a:prstGeom>
        </p:spPr>
      </p:pic>
      <p:pic>
        <p:nvPicPr>
          <p:cNvPr id="10" name="Picture 9">
            <a:extLst>
              <a:ext uri="{FF2B5EF4-FFF2-40B4-BE49-F238E27FC236}">
                <a16:creationId xmlns:a16="http://schemas.microsoft.com/office/drawing/2014/main" id="{03A3FBEA-8A5B-4B7A-BF7E-DA08350FFEF1}"/>
              </a:ext>
            </a:extLst>
          </p:cNvPr>
          <p:cNvPicPr>
            <a:picLocks noChangeAspect="1"/>
          </p:cNvPicPr>
          <p:nvPr/>
        </p:nvPicPr>
        <p:blipFill>
          <a:blip r:embed="rId5"/>
          <a:stretch>
            <a:fillRect/>
          </a:stretch>
        </p:blipFill>
        <p:spPr>
          <a:xfrm>
            <a:off x="104078" y="3760339"/>
            <a:ext cx="6674486" cy="2634307"/>
          </a:xfrm>
          <a:prstGeom prst="rect">
            <a:avLst/>
          </a:prstGeom>
        </p:spPr>
      </p:pic>
      <p:pic>
        <p:nvPicPr>
          <p:cNvPr id="17" name="Picture 16">
            <a:extLst>
              <a:ext uri="{FF2B5EF4-FFF2-40B4-BE49-F238E27FC236}">
                <a16:creationId xmlns:a16="http://schemas.microsoft.com/office/drawing/2014/main" id="{19E03075-993E-426B-A6B4-23B3AABDCDDE}"/>
              </a:ext>
            </a:extLst>
          </p:cNvPr>
          <p:cNvPicPr>
            <a:picLocks noChangeAspect="1"/>
          </p:cNvPicPr>
          <p:nvPr/>
        </p:nvPicPr>
        <p:blipFill rotWithShape="1">
          <a:blip r:embed="rId6">
            <a:extLst>
              <a:ext uri="{28A0092B-C50C-407E-A947-70E740481C1C}">
                <a14:useLocalDpi xmlns:a14="http://schemas.microsoft.com/office/drawing/2010/main" val="0"/>
              </a:ext>
            </a:extLst>
          </a:blip>
          <a:srcRect l="52119" t="1637"/>
          <a:stretch/>
        </p:blipFill>
        <p:spPr>
          <a:xfrm>
            <a:off x="7766827" y="758729"/>
            <a:ext cx="3258011" cy="3001609"/>
          </a:xfrm>
          <a:prstGeom prst="rect">
            <a:avLst/>
          </a:prstGeom>
        </p:spPr>
      </p:pic>
      <p:pic>
        <p:nvPicPr>
          <p:cNvPr id="18" name="Picture 17">
            <a:extLst>
              <a:ext uri="{FF2B5EF4-FFF2-40B4-BE49-F238E27FC236}">
                <a16:creationId xmlns:a16="http://schemas.microsoft.com/office/drawing/2014/main" id="{B3586DAF-F2D1-4C45-9FB5-537265BD97FD}"/>
              </a:ext>
            </a:extLst>
          </p:cNvPr>
          <p:cNvPicPr>
            <a:picLocks noChangeAspect="1"/>
          </p:cNvPicPr>
          <p:nvPr/>
        </p:nvPicPr>
        <p:blipFill rotWithShape="1">
          <a:blip r:embed="rId7">
            <a:extLst>
              <a:ext uri="{28A0092B-C50C-407E-A947-70E740481C1C}">
                <a14:useLocalDpi xmlns:a14="http://schemas.microsoft.com/office/drawing/2010/main" val="0"/>
              </a:ext>
            </a:extLst>
          </a:blip>
          <a:srcRect r="51514" b="1112"/>
          <a:stretch/>
        </p:blipFill>
        <p:spPr>
          <a:xfrm>
            <a:off x="7916642" y="3809210"/>
            <a:ext cx="2957657" cy="2732839"/>
          </a:xfrm>
          <a:prstGeom prst="rect">
            <a:avLst/>
          </a:prstGeom>
          <a:ln>
            <a:solidFill>
              <a:srgbClr val="92D050"/>
            </a:solidFill>
          </a:ln>
        </p:spPr>
      </p:pic>
      <p:sp>
        <p:nvSpPr>
          <p:cNvPr id="2" name="TextBox 1">
            <a:extLst>
              <a:ext uri="{FF2B5EF4-FFF2-40B4-BE49-F238E27FC236}">
                <a16:creationId xmlns:a16="http://schemas.microsoft.com/office/drawing/2014/main" id="{600C95F8-0EF3-4538-9B94-0C69B203B1AF}"/>
              </a:ext>
            </a:extLst>
          </p:cNvPr>
          <p:cNvSpPr txBox="1"/>
          <p:nvPr/>
        </p:nvSpPr>
        <p:spPr>
          <a:xfrm>
            <a:off x="104078" y="903415"/>
            <a:ext cx="1001621" cy="276999"/>
          </a:xfrm>
          <a:prstGeom prst="rect">
            <a:avLst/>
          </a:prstGeom>
          <a:noFill/>
        </p:spPr>
        <p:txBody>
          <a:bodyPr wrap="none" rtlCol="0">
            <a:spAutoFit/>
          </a:bodyPr>
          <a:lstStyle/>
          <a:p>
            <a:r>
              <a:rPr lang="en-US" sz="1200" dirty="0">
                <a:solidFill>
                  <a:schemeClr val="accent4"/>
                </a:solidFill>
                <a:latin typeface="Arial Rounded MT Bold" panose="020F0704030504030204" pitchFamily="34" charset="0"/>
              </a:rPr>
              <a:t>Raw Image</a:t>
            </a:r>
            <a:endParaRPr lang="de-DE" sz="1200" dirty="0">
              <a:solidFill>
                <a:schemeClr val="accent4"/>
              </a:solidFill>
              <a:latin typeface="Arial Rounded MT Bold" panose="020F0704030504030204" pitchFamily="34" charset="0"/>
            </a:endParaRPr>
          </a:p>
        </p:txBody>
      </p:sp>
      <p:sp>
        <p:nvSpPr>
          <p:cNvPr id="12" name="TextBox 11">
            <a:extLst>
              <a:ext uri="{FF2B5EF4-FFF2-40B4-BE49-F238E27FC236}">
                <a16:creationId xmlns:a16="http://schemas.microsoft.com/office/drawing/2014/main" id="{A33716C4-C18C-4E5E-AB30-71DA484EFB5A}"/>
              </a:ext>
            </a:extLst>
          </p:cNvPr>
          <p:cNvSpPr txBox="1"/>
          <p:nvPr/>
        </p:nvSpPr>
        <p:spPr>
          <a:xfrm>
            <a:off x="98894" y="3809210"/>
            <a:ext cx="1384225" cy="276999"/>
          </a:xfrm>
          <a:prstGeom prst="rect">
            <a:avLst/>
          </a:prstGeom>
          <a:noFill/>
        </p:spPr>
        <p:txBody>
          <a:bodyPr wrap="none" rtlCol="0">
            <a:spAutoFit/>
          </a:bodyPr>
          <a:lstStyle/>
          <a:p>
            <a:r>
              <a:rPr lang="en-US" sz="1200" dirty="0">
                <a:solidFill>
                  <a:schemeClr val="accent4"/>
                </a:solidFill>
                <a:latin typeface="Arial Rounded MT Bold" panose="020F0704030504030204" pitchFamily="34" charset="0"/>
              </a:rPr>
              <a:t>Denoised Image</a:t>
            </a:r>
            <a:endParaRPr lang="de-DE" sz="1200" dirty="0">
              <a:solidFill>
                <a:schemeClr val="accent4"/>
              </a:solidFill>
              <a:latin typeface="Arial Rounded MT Bold" panose="020F0704030504030204" pitchFamily="34" charset="0"/>
            </a:endParaRPr>
          </a:p>
        </p:txBody>
      </p:sp>
      <p:sp>
        <p:nvSpPr>
          <p:cNvPr id="13" name="TextBox 12">
            <a:extLst>
              <a:ext uri="{FF2B5EF4-FFF2-40B4-BE49-F238E27FC236}">
                <a16:creationId xmlns:a16="http://schemas.microsoft.com/office/drawing/2014/main" id="{13F71459-92A7-4FF3-B96A-4629BE968101}"/>
              </a:ext>
            </a:extLst>
          </p:cNvPr>
          <p:cNvSpPr txBox="1"/>
          <p:nvPr/>
        </p:nvSpPr>
        <p:spPr>
          <a:xfrm>
            <a:off x="7926141" y="844020"/>
            <a:ext cx="1633460" cy="276999"/>
          </a:xfrm>
          <a:prstGeom prst="rect">
            <a:avLst/>
          </a:prstGeom>
          <a:noFill/>
        </p:spPr>
        <p:txBody>
          <a:bodyPr wrap="none" rtlCol="0">
            <a:spAutoFit/>
          </a:bodyPr>
          <a:lstStyle/>
          <a:p>
            <a:r>
              <a:rPr lang="en-US" sz="1200" dirty="0">
                <a:solidFill>
                  <a:schemeClr val="accent4"/>
                </a:solidFill>
                <a:latin typeface="Arial Rounded MT Bold" panose="020F0704030504030204" pitchFamily="34" charset="0"/>
              </a:rPr>
              <a:t>Flat-field Corrected</a:t>
            </a:r>
            <a:endParaRPr lang="de-DE" sz="1200" dirty="0">
              <a:solidFill>
                <a:schemeClr val="accent4"/>
              </a:solidFill>
              <a:latin typeface="Arial Rounded MT Bold" panose="020F0704030504030204" pitchFamily="34" charset="0"/>
            </a:endParaRPr>
          </a:p>
        </p:txBody>
      </p:sp>
      <p:sp>
        <p:nvSpPr>
          <p:cNvPr id="14" name="TextBox 13">
            <a:extLst>
              <a:ext uri="{FF2B5EF4-FFF2-40B4-BE49-F238E27FC236}">
                <a16:creationId xmlns:a16="http://schemas.microsoft.com/office/drawing/2014/main" id="{9B87412D-ABAE-44D6-AE13-F928BAD735F0}"/>
              </a:ext>
            </a:extLst>
          </p:cNvPr>
          <p:cNvSpPr txBox="1"/>
          <p:nvPr/>
        </p:nvSpPr>
        <p:spPr>
          <a:xfrm>
            <a:off x="7859387" y="3836103"/>
            <a:ext cx="1324722" cy="276999"/>
          </a:xfrm>
          <a:prstGeom prst="rect">
            <a:avLst/>
          </a:prstGeom>
          <a:noFill/>
        </p:spPr>
        <p:txBody>
          <a:bodyPr wrap="none" rtlCol="0">
            <a:spAutoFit/>
          </a:bodyPr>
          <a:lstStyle/>
          <a:p>
            <a:r>
              <a:rPr lang="en-US" sz="1200" dirty="0">
                <a:solidFill>
                  <a:schemeClr val="accent4"/>
                </a:solidFill>
                <a:latin typeface="Arial Rounded MT Bold" panose="020F0704030504030204" pitchFamily="34" charset="0"/>
              </a:rPr>
              <a:t>Reconstructed </a:t>
            </a:r>
            <a:endParaRPr lang="de-DE" sz="1200" dirty="0">
              <a:solidFill>
                <a:schemeClr val="accent4"/>
              </a:solidFill>
              <a:latin typeface="Arial Rounded MT Bold" panose="020F0704030504030204" pitchFamily="34" charset="0"/>
            </a:endParaRPr>
          </a:p>
        </p:txBody>
      </p:sp>
      <p:grpSp>
        <p:nvGrpSpPr>
          <p:cNvPr id="19" name="Group 18">
            <a:extLst>
              <a:ext uri="{FF2B5EF4-FFF2-40B4-BE49-F238E27FC236}">
                <a16:creationId xmlns:a16="http://schemas.microsoft.com/office/drawing/2014/main" id="{A6192C3D-32D7-42A2-9157-3F8D89A92D5B}"/>
              </a:ext>
            </a:extLst>
          </p:cNvPr>
          <p:cNvGrpSpPr/>
          <p:nvPr/>
        </p:nvGrpSpPr>
        <p:grpSpPr>
          <a:xfrm>
            <a:off x="10354646" y="6183107"/>
            <a:ext cx="403563" cy="253916"/>
            <a:chOff x="7493739" y="4527140"/>
            <a:chExt cx="403563" cy="253916"/>
          </a:xfrm>
        </p:grpSpPr>
        <p:cxnSp>
          <p:nvCxnSpPr>
            <p:cNvPr id="20" name="Straight Connector 19">
              <a:extLst>
                <a:ext uri="{FF2B5EF4-FFF2-40B4-BE49-F238E27FC236}">
                  <a16:creationId xmlns:a16="http://schemas.microsoft.com/office/drawing/2014/main" id="{F87DFA3E-8F46-4663-8F92-0AD69599AF3A}"/>
                </a:ext>
              </a:extLst>
            </p:cNvPr>
            <p:cNvCxnSpPr/>
            <p:nvPr/>
          </p:nvCxnSpPr>
          <p:spPr>
            <a:xfrm>
              <a:off x="7555909" y="4768864"/>
              <a:ext cx="341393" cy="0"/>
            </a:xfrm>
            <a:prstGeom prst="line">
              <a:avLst/>
            </a:prstGeom>
            <a:ln w="38100"/>
          </p:spPr>
          <p:style>
            <a:lnRef idx="3">
              <a:schemeClr val="dk1"/>
            </a:lnRef>
            <a:fillRef idx="0">
              <a:schemeClr val="dk1"/>
            </a:fillRef>
            <a:effectRef idx="2">
              <a:schemeClr val="dk1"/>
            </a:effectRef>
            <a:fontRef idx="minor">
              <a:schemeClr val="tx1"/>
            </a:fontRef>
          </p:style>
        </p:cxnSp>
        <mc:AlternateContent xmlns:mc="http://schemas.openxmlformats.org/markup-compatibility/2006">
          <mc:Choice xmlns:a14="http://schemas.microsoft.com/office/drawing/2010/main" Requires="a14">
            <p:sp>
              <p:nvSpPr>
                <p:cNvPr id="21" name="TextBox 20">
                  <a:extLst>
                    <a:ext uri="{FF2B5EF4-FFF2-40B4-BE49-F238E27FC236}">
                      <a16:creationId xmlns:a16="http://schemas.microsoft.com/office/drawing/2014/main" id="{8619FF0E-AA54-46EE-8E30-08661C8F4B2E}"/>
                    </a:ext>
                  </a:extLst>
                </p:cNvPr>
                <p:cNvSpPr txBox="1"/>
                <p:nvPr/>
              </p:nvSpPr>
              <p:spPr>
                <a:xfrm flipH="1">
                  <a:off x="7493739" y="4527140"/>
                  <a:ext cx="390704" cy="253916"/>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US" sz="1050" b="0" i="0" smtClean="0">
                            <a:latin typeface="Cambria Math" panose="02040503050406030204" pitchFamily="18" charset="0"/>
                            <a:ea typeface="Cambria Math" panose="02040503050406030204" pitchFamily="18" charset="0"/>
                          </a:rPr>
                          <m:t>5</m:t>
                        </m:r>
                        <m:r>
                          <a:rPr lang="en-US" sz="1050" i="1" smtClean="0">
                            <a:latin typeface="Cambria Math" panose="02040503050406030204" pitchFamily="18" charset="0"/>
                            <a:ea typeface="Cambria Math" panose="02040503050406030204" pitchFamily="18" charset="0"/>
                          </a:rPr>
                          <m:t>𝜇</m:t>
                        </m:r>
                        <m:r>
                          <a:rPr lang="en-US" sz="1050" b="0" i="1" smtClean="0">
                            <a:latin typeface="Cambria Math" panose="02040503050406030204" pitchFamily="18" charset="0"/>
                            <a:ea typeface="Cambria Math" panose="02040503050406030204" pitchFamily="18" charset="0"/>
                          </a:rPr>
                          <m:t>𝑚</m:t>
                        </m:r>
                      </m:oMath>
                    </m:oMathPara>
                  </a14:m>
                  <a:endParaRPr lang="de-DE" sz="1050" dirty="0"/>
                </a:p>
              </p:txBody>
            </p:sp>
          </mc:Choice>
          <mc:Fallback>
            <p:sp>
              <p:nvSpPr>
                <p:cNvPr id="21" name="TextBox 20">
                  <a:extLst>
                    <a:ext uri="{FF2B5EF4-FFF2-40B4-BE49-F238E27FC236}">
                      <a16:creationId xmlns:a16="http://schemas.microsoft.com/office/drawing/2014/main" id="{8619FF0E-AA54-46EE-8E30-08661C8F4B2E}"/>
                    </a:ext>
                  </a:extLst>
                </p:cNvPr>
                <p:cNvSpPr txBox="1">
                  <a:spLocks noRot="1" noChangeAspect="1" noMove="1" noResize="1" noEditPoints="1" noAdjustHandles="1" noChangeArrowheads="1" noChangeShapeType="1" noTextEdit="1"/>
                </p:cNvSpPr>
                <p:nvPr/>
              </p:nvSpPr>
              <p:spPr>
                <a:xfrm flipH="1">
                  <a:off x="7493739" y="4527140"/>
                  <a:ext cx="390704" cy="253916"/>
                </a:xfrm>
                <a:prstGeom prst="rect">
                  <a:avLst/>
                </a:prstGeom>
                <a:blipFill>
                  <a:blip r:embed="rId8"/>
                  <a:stretch>
                    <a:fillRect/>
                  </a:stretch>
                </a:blipFill>
              </p:spPr>
              <p:txBody>
                <a:bodyPr/>
                <a:lstStyle/>
                <a:p>
                  <a:r>
                    <a:rPr lang="de-DE">
                      <a:noFill/>
                    </a:rPr>
                    <a:t> </a:t>
                  </a:r>
                </a:p>
              </p:txBody>
            </p:sp>
          </mc:Fallback>
        </mc:AlternateContent>
      </p:grpSp>
      <p:grpSp>
        <p:nvGrpSpPr>
          <p:cNvPr id="22" name="Group 21">
            <a:extLst>
              <a:ext uri="{FF2B5EF4-FFF2-40B4-BE49-F238E27FC236}">
                <a16:creationId xmlns:a16="http://schemas.microsoft.com/office/drawing/2014/main" id="{5F4258EB-9476-4C22-87A8-132FD78D86FB}"/>
              </a:ext>
            </a:extLst>
          </p:cNvPr>
          <p:cNvGrpSpPr/>
          <p:nvPr/>
        </p:nvGrpSpPr>
        <p:grpSpPr>
          <a:xfrm>
            <a:off x="10341787" y="3237075"/>
            <a:ext cx="403563" cy="253916"/>
            <a:chOff x="7493739" y="4527140"/>
            <a:chExt cx="403563" cy="253916"/>
          </a:xfrm>
        </p:grpSpPr>
        <p:cxnSp>
          <p:nvCxnSpPr>
            <p:cNvPr id="23" name="Straight Connector 22">
              <a:extLst>
                <a:ext uri="{FF2B5EF4-FFF2-40B4-BE49-F238E27FC236}">
                  <a16:creationId xmlns:a16="http://schemas.microsoft.com/office/drawing/2014/main" id="{EF0F41E8-7B4F-4E71-B510-AE3ACAE650DC}"/>
                </a:ext>
              </a:extLst>
            </p:cNvPr>
            <p:cNvCxnSpPr/>
            <p:nvPr/>
          </p:nvCxnSpPr>
          <p:spPr>
            <a:xfrm>
              <a:off x="7555909" y="4768864"/>
              <a:ext cx="341393" cy="0"/>
            </a:xfrm>
            <a:prstGeom prst="line">
              <a:avLst/>
            </a:prstGeom>
            <a:ln w="38100"/>
          </p:spPr>
          <p:style>
            <a:lnRef idx="3">
              <a:schemeClr val="dk1"/>
            </a:lnRef>
            <a:fillRef idx="0">
              <a:schemeClr val="dk1"/>
            </a:fillRef>
            <a:effectRef idx="2">
              <a:schemeClr val="dk1"/>
            </a:effectRef>
            <a:fontRef idx="minor">
              <a:schemeClr val="tx1"/>
            </a:fontRef>
          </p:style>
        </p:cxnSp>
        <mc:AlternateContent xmlns:mc="http://schemas.openxmlformats.org/markup-compatibility/2006">
          <mc:Choice xmlns:a14="http://schemas.microsoft.com/office/drawing/2010/main" Requires="a14">
            <p:sp>
              <p:nvSpPr>
                <p:cNvPr id="24" name="TextBox 23">
                  <a:extLst>
                    <a:ext uri="{FF2B5EF4-FFF2-40B4-BE49-F238E27FC236}">
                      <a16:creationId xmlns:a16="http://schemas.microsoft.com/office/drawing/2014/main" id="{A290C880-A08B-4CE7-BD7B-0A54BA6A9817}"/>
                    </a:ext>
                  </a:extLst>
                </p:cNvPr>
                <p:cNvSpPr txBox="1"/>
                <p:nvPr/>
              </p:nvSpPr>
              <p:spPr>
                <a:xfrm flipH="1">
                  <a:off x="7493739" y="4527140"/>
                  <a:ext cx="390704" cy="253916"/>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US" sz="1050" b="0" i="0" smtClean="0">
                            <a:latin typeface="Cambria Math" panose="02040503050406030204" pitchFamily="18" charset="0"/>
                            <a:ea typeface="Cambria Math" panose="02040503050406030204" pitchFamily="18" charset="0"/>
                          </a:rPr>
                          <m:t>5</m:t>
                        </m:r>
                        <m:r>
                          <a:rPr lang="en-US" sz="1050" i="1" smtClean="0">
                            <a:latin typeface="Cambria Math" panose="02040503050406030204" pitchFamily="18" charset="0"/>
                            <a:ea typeface="Cambria Math" panose="02040503050406030204" pitchFamily="18" charset="0"/>
                          </a:rPr>
                          <m:t>𝜇</m:t>
                        </m:r>
                        <m:r>
                          <a:rPr lang="en-US" sz="1050" b="0" i="1" smtClean="0">
                            <a:latin typeface="Cambria Math" panose="02040503050406030204" pitchFamily="18" charset="0"/>
                            <a:ea typeface="Cambria Math" panose="02040503050406030204" pitchFamily="18" charset="0"/>
                          </a:rPr>
                          <m:t>𝑚</m:t>
                        </m:r>
                      </m:oMath>
                    </m:oMathPara>
                  </a14:m>
                  <a:endParaRPr lang="de-DE" sz="1050" dirty="0"/>
                </a:p>
              </p:txBody>
            </p:sp>
          </mc:Choice>
          <mc:Fallback>
            <p:sp>
              <p:nvSpPr>
                <p:cNvPr id="24" name="TextBox 23">
                  <a:extLst>
                    <a:ext uri="{FF2B5EF4-FFF2-40B4-BE49-F238E27FC236}">
                      <a16:creationId xmlns:a16="http://schemas.microsoft.com/office/drawing/2014/main" id="{A290C880-A08B-4CE7-BD7B-0A54BA6A9817}"/>
                    </a:ext>
                  </a:extLst>
                </p:cNvPr>
                <p:cNvSpPr txBox="1">
                  <a:spLocks noRot="1" noChangeAspect="1" noMove="1" noResize="1" noEditPoints="1" noAdjustHandles="1" noChangeArrowheads="1" noChangeShapeType="1" noTextEdit="1"/>
                </p:cNvSpPr>
                <p:nvPr/>
              </p:nvSpPr>
              <p:spPr>
                <a:xfrm flipH="1">
                  <a:off x="7493739" y="4527140"/>
                  <a:ext cx="390704" cy="253916"/>
                </a:xfrm>
                <a:prstGeom prst="rect">
                  <a:avLst/>
                </a:prstGeom>
                <a:blipFill>
                  <a:blip r:embed="rId9"/>
                  <a:stretch>
                    <a:fillRect/>
                  </a:stretch>
                </a:blipFill>
              </p:spPr>
              <p:txBody>
                <a:bodyPr/>
                <a:lstStyle/>
                <a:p>
                  <a:r>
                    <a:rPr lang="de-DE">
                      <a:noFill/>
                    </a:rPr>
                    <a:t> </a:t>
                  </a:r>
                </a:p>
              </p:txBody>
            </p:sp>
          </mc:Fallback>
        </mc:AlternateContent>
      </p:grpSp>
    </p:spTree>
    <p:extLst>
      <p:ext uri="{BB962C8B-B14F-4D97-AF65-F5344CB8AC3E}">
        <p14:creationId xmlns:p14="http://schemas.microsoft.com/office/powerpoint/2010/main" val="40524741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3A15713-2C81-45DD-A58E-9CCA75011457}"/>
              </a:ext>
            </a:extLst>
          </p:cNvPr>
          <p:cNvSpPr/>
          <p:nvPr/>
        </p:nvSpPr>
        <p:spPr>
          <a:xfrm>
            <a:off x="0" y="226042"/>
            <a:ext cx="12192000" cy="54221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004992"/>
                </a:solidFill>
                <a:latin typeface="Arial Rounded MT Bold" panose="020F0704030504030204" pitchFamily="34" charset="0"/>
                <a:cs typeface="Arabic Style" panose="00000400000000000000" pitchFamily="2" charset="-78"/>
              </a:rPr>
              <a:t>Comparing ML based and non-ML based reconstruction </a:t>
            </a:r>
          </a:p>
        </p:txBody>
      </p:sp>
      <p:pic>
        <p:nvPicPr>
          <p:cNvPr id="1026" name="Picture 2" descr="DESY logo — English">
            <a:extLst>
              <a:ext uri="{FF2B5EF4-FFF2-40B4-BE49-F238E27FC236}">
                <a16:creationId xmlns:a16="http://schemas.microsoft.com/office/drawing/2014/main" id="{0E9CCDD5-1D1D-4F72-80F4-CEEEF20595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72568" y="243218"/>
            <a:ext cx="1167721" cy="51551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ESY News: Start der Innovationsplattform HI-ACTS - Deutsches ...">
            <a:extLst>
              <a:ext uri="{FF2B5EF4-FFF2-40B4-BE49-F238E27FC236}">
                <a16:creationId xmlns:a16="http://schemas.microsoft.com/office/drawing/2014/main" id="{7AFD9495-DE19-4EB8-800A-21F50B34FD13}"/>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874300" y="226042"/>
            <a:ext cx="1317700" cy="56328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F03A9A1C-2546-4EC5-ADDD-6482E3912DAB}"/>
              </a:ext>
            </a:extLst>
          </p:cNvPr>
          <p:cNvSpPr txBox="1"/>
          <p:nvPr/>
        </p:nvSpPr>
        <p:spPr>
          <a:xfrm>
            <a:off x="0" y="0"/>
            <a:ext cx="12192000" cy="230832"/>
          </a:xfrm>
          <a:prstGeom prst="rect">
            <a:avLst/>
          </a:prstGeom>
          <a:solidFill>
            <a:schemeClr val="accent6">
              <a:lumMod val="40000"/>
              <a:lumOff val="60000"/>
            </a:schemeClr>
          </a:solidFill>
        </p:spPr>
        <p:txBody>
          <a:bodyPr wrap="square" rtlCol="0">
            <a:spAutoFit/>
          </a:bodyPr>
          <a:lstStyle/>
          <a:p>
            <a:pPr algn="ctr"/>
            <a:r>
              <a:rPr lang="en-US" sz="900" dirty="0">
                <a:solidFill>
                  <a:srgbClr val="004992"/>
                </a:solidFill>
                <a:latin typeface="Arial Rounded MT Bold" panose="020F0704030504030204" pitchFamily="34" charset="0"/>
              </a:rPr>
              <a:t>| Near-field Holography image Denoising using Dilated Convolutional Neural Networks  |  Vahid Rahmani |</a:t>
            </a:r>
            <a:endParaRPr lang="de-DE" sz="900" dirty="0">
              <a:solidFill>
                <a:srgbClr val="004992"/>
              </a:solidFill>
              <a:latin typeface="Arial Rounded MT Bold" panose="020F0704030504030204" pitchFamily="34" charset="0"/>
            </a:endParaRPr>
          </a:p>
        </p:txBody>
      </p:sp>
      <p:sp>
        <p:nvSpPr>
          <p:cNvPr id="15" name="TextBox 14">
            <a:extLst>
              <a:ext uri="{FF2B5EF4-FFF2-40B4-BE49-F238E27FC236}">
                <a16:creationId xmlns:a16="http://schemas.microsoft.com/office/drawing/2014/main" id="{A6C264DC-F9E9-4779-A4F0-E7ECE04DF844}"/>
              </a:ext>
            </a:extLst>
          </p:cNvPr>
          <p:cNvSpPr txBox="1"/>
          <p:nvPr/>
        </p:nvSpPr>
        <p:spPr>
          <a:xfrm>
            <a:off x="0" y="6635936"/>
            <a:ext cx="12192000" cy="230832"/>
          </a:xfrm>
          <a:prstGeom prst="rect">
            <a:avLst/>
          </a:prstGeom>
          <a:solidFill>
            <a:schemeClr val="accent5">
              <a:lumMod val="40000"/>
              <a:lumOff val="60000"/>
            </a:schemeClr>
          </a:solidFill>
        </p:spPr>
        <p:txBody>
          <a:bodyPr wrap="square" rtlCol="0">
            <a:spAutoFit/>
          </a:bodyPr>
          <a:lstStyle/>
          <a:p>
            <a:r>
              <a:rPr lang="it-IT" sz="900" dirty="0">
                <a:solidFill>
                  <a:srgbClr val="004992"/>
                </a:solidFill>
                <a:latin typeface="Arial Rounded MT Bold" panose="020F0704030504030204" pitchFamily="34" charset="0"/>
              </a:rPr>
              <a:t>14 June 2024  					         </a:t>
            </a:r>
            <a:r>
              <a:rPr lang="it-IT" sz="900" dirty="0" err="1">
                <a:solidFill>
                  <a:srgbClr val="004992"/>
                </a:solidFill>
                <a:latin typeface="Arial Rounded MT Bold" panose="020F0704030504030204" pitchFamily="34" charset="0"/>
              </a:rPr>
              <a:t>Helmholtz</a:t>
            </a:r>
            <a:r>
              <a:rPr lang="it-IT" sz="900" dirty="0">
                <a:solidFill>
                  <a:srgbClr val="004992"/>
                </a:solidFill>
                <a:latin typeface="Arial Rounded MT Bold" panose="020F0704030504030204" pitchFamily="34" charset="0"/>
              </a:rPr>
              <a:t> AI Conference 24 - AI for Science  				                                              Slide 11/12</a:t>
            </a:r>
            <a:endParaRPr lang="de-DE" sz="900" dirty="0">
              <a:solidFill>
                <a:srgbClr val="004992"/>
              </a:solidFill>
              <a:latin typeface="Arial Rounded MT Bold" panose="020F0704030504030204" pitchFamily="34" charset="0"/>
            </a:endParaRPr>
          </a:p>
        </p:txBody>
      </p:sp>
      <p:pic>
        <p:nvPicPr>
          <p:cNvPr id="4" name="Picture 3">
            <a:extLst>
              <a:ext uri="{FF2B5EF4-FFF2-40B4-BE49-F238E27FC236}">
                <a16:creationId xmlns:a16="http://schemas.microsoft.com/office/drawing/2014/main" id="{D39F4432-2CEB-4A5E-9700-A87E84957479}"/>
              </a:ext>
            </a:extLst>
          </p:cNvPr>
          <p:cNvPicPr>
            <a:picLocks noChangeAspect="1"/>
          </p:cNvPicPr>
          <p:nvPr/>
        </p:nvPicPr>
        <p:blipFill rotWithShape="1">
          <a:blip r:embed="rId4">
            <a:extLst>
              <a:ext uri="{28A0092B-C50C-407E-A947-70E740481C1C}">
                <a14:useLocalDpi xmlns:a14="http://schemas.microsoft.com/office/drawing/2010/main" val="0"/>
              </a:ext>
            </a:extLst>
          </a:blip>
          <a:srcRect r="51514" b="1112"/>
          <a:stretch/>
        </p:blipFill>
        <p:spPr>
          <a:xfrm>
            <a:off x="180685" y="981319"/>
            <a:ext cx="5695182" cy="5360213"/>
          </a:xfrm>
          <a:prstGeom prst="rect">
            <a:avLst/>
          </a:prstGeom>
          <a:ln>
            <a:solidFill>
              <a:srgbClr val="92D050"/>
            </a:solidFill>
          </a:ln>
        </p:spPr>
      </p:pic>
      <p:pic>
        <p:nvPicPr>
          <p:cNvPr id="12" name="Picture 11">
            <a:extLst>
              <a:ext uri="{FF2B5EF4-FFF2-40B4-BE49-F238E27FC236}">
                <a16:creationId xmlns:a16="http://schemas.microsoft.com/office/drawing/2014/main" id="{843D572C-8100-4548-9013-A24BC415219D}"/>
              </a:ext>
            </a:extLst>
          </p:cNvPr>
          <p:cNvPicPr>
            <a:picLocks noChangeAspect="1"/>
          </p:cNvPicPr>
          <p:nvPr/>
        </p:nvPicPr>
        <p:blipFill rotWithShape="1">
          <a:blip r:embed="rId4">
            <a:extLst>
              <a:ext uri="{28A0092B-C50C-407E-A947-70E740481C1C}">
                <a14:useLocalDpi xmlns:a14="http://schemas.microsoft.com/office/drawing/2010/main" val="0"/>
              </a:ext>
            </a:extLst>
          </a:blip>
          <a:srcRect l="50216" t="2202"/>
          <a:stretch/>
        </p:blipFill>
        <p:spPr>
          <a:xfrm>
            <a:off x="6032087" y="981319"/>
            <a:ext cx="5979228" cy="5360213"/>
          </a:xfrm>
          <a:prstGeom prst="rect">
            <a:avLst/>
          </a:prstGeom>
          <a:ln>
            <a:solidFill>
              <a:srgbClr val="92D050"/>
            </a:solidFill>
          </a:ln>
        </p:spPr>
      </p:pic>
      <p:sp>
        <p:nvSpPr>
          <p:cNvPr id="10" name="TextBox 9">
            <a:extLst>
              <a:ext uri="{FF2B5EF4-FFF2-40B4-BE49-F238E27FC236}">
                <a16:creationId xmlns:a16="http://schemas.microsoft.com/office/drawing/2014/main" id="{E5FA69C3-6880-4442-A989-BACB25572CBF}"/>
              </a:ext>
            </a:extLst>
          </p:cNvPr>
          <p:cNvSpPr txBox="1"/>
          <p:nvPr/>
        </p:nvSpPr>
        <p:spPr>
          <a:xfrm>
            <a:off x="180685" y="981319"/>
            <a:ext cx="2508251" cy="276999"/>
          </a:xfrm>
          <a:prstGeom prst="rect">
            <a:avLst/>
          </a:prstGeom>
          <a:noFill/>
        </p:spPr>
        <p:txBody>
          <a:bodyPr wrap="none" rtlCol="0">
            <a:spAutoFit/>
          </a:bodyPr>
          <a:lstStyle/>
          <a:p>
            <a:r>
              <a:rPr lang="en-US" sz="1200" dirty="0">
                <a:solidFill>
                  <a:schemeClr val="accent6"/>
                </a:solidFill>
                <a:latin typeface="Arial Rounded MT Bold" panose="020F0704030504030204" pitchFamily="34" charset="0"/>
              </a:rPr>
              <a:t>ML-based reconstructed Image</a:t>
            </a:r>
            <a:endParaRPr lang="de-DE" sz="1200" dirty="0">
              <a:solidFill>
                <a:schemeClr val="accent6"/>
              </a:solidFill>
              <a:latin typeface="Arial Rounded MT Bold" panose="020F0704030504030204" pitchFamily="34" charset="0"/>
            </a:endParaRPr>
          </a:p>
        </p:txBody>
      </p:sp>
      <p:sp>
        <p:nvSpPr>
          <p:cNvPr id="13" name="TextBox 12">
            <a:extLst>
              <a:ext uri="{FF2B5EF4-FFF2-40B4-BE49-F238E27FC236}">
                <a16:creationId xmlns:a16="http://schemas.microsoft.com/office/drawing/2014/main" id="{89BE57D2-C579-4411-8838-D58F7B755115}"/>
              </a:ext>
            </a:extLst>
          </p:cNvPr>
          <p:cNvSpPr txBox="1"/>
          <p:nvPr/>
        </p:nvSpPr>
        <p:spPr>
          <a:xfrm>
            <a:off x="6032087" y="960250"/>
            <a:ext cx="2851293" cy="276999"/>
          </a:xfrm>
          <a:prstGeom prst="rect">
            <a:avLst/>
          </a:prstGeom>
          <a:noFill/>
        </p:spPr>
        <p:txBody>
          <a:bodyPr wrap="none" rtlCol="0">
            <a:spAutoFit/>
          </a:bodyPr>
          <a:lstStyle/>
          <a:p>
            <a:r>
              <a:rPr lang="en-US" sz="1200" dirty="0">
                <a:solidFill>
                  <a:schemeClr val="accent6"/>
                </a:solidFill>
                <a:latin typeface="Arial Rounded MT Bold" panose="020F0704030504030204" pitchFamily="34" charset="0"/>
              </a:rPr>
              <a:t>Non-ML based reconstructed Image</a:t>
            </a:r>
            <a:endParaRPr lang="de-DE" sz="1200" dirty="0">
              <a:solidFill>
                <a:schemeClr val="accent6"/>
              </a:solidFill>
              <a:latin typeface="Arial Rounded MT Bold" panose="020F0704030504030204" pitchFamily="34" charset="0"/>
            </a:endParaRPr>
          </a:p>
        </p:txBody>
      </p:sp>
      <p:grpSp>
        <p:nvGrpSpPr>
          <p:cNvPr id="14" name="Group 13">
            <a:extLst>
              <a:ext uri="{FF2B5EF4-FFF2-40B4-BE49-F238E27FC236}">
                <a16:creationId xmlns:a16="http://schemas.microsoft.com/office/drawing/2014/main" id="{47C8341A-DF40-471E-B723-4CA725CCDFB8}"/>
              </a:ext>
            </a:extLst>
          </p:cNvPr>
          <p:cNvGrpSpPr/>
          <p:nvPr/>
        </p:nvGrpSpPr>
        <p:grpSpPr>
          <a:xfrm>
            <a:off x="11331368" y="5971555"/>
            <a:ext cx="403563" cy="253916"/>
            <a:chOff x="7493739" y="4527140"/>
            <a:chExt cx="403563" cy="253916"/>
          </a:xfrm>
        </p:grpSpPr>
        <p:cxnSp>
          <p:nvCxnSpPr>
            <p:cNvPr id="16" name="Straight Connector 15">
              <a:extLst>
                <a:ext uri="{FF2B5EF4-FFF2-40B4-BE49-F238E27FC236}">
                  <a16:creationId xmlns:a16="http://schemas.microsoft.com/office/drawing/2014/main" id="{10545077-1694-4FDE-A280-449C38DC8396}"/>
                </a:ext>
              </a:extLst>
            </p:cNvPr>
            <p:cNvCxnSpPr/>
            <p:nvPr/>
          </p:nvCxnSpPr>
          <p:spPr>
            <a:xfrm>
              <a:off x="7555909" y="4768864"/>
              <a:ext cx="341393" cy="0"/>
            </a:xfrm>
            <a:prstGeom prst="line">
              <a:avLst/>
            </a:prstGeom>
            <a:ln w="38100"/>
          </p:spPr>
          <p:style>
            <a:lnRef idx="3">
              <a:schemeClr val="dk1"/>
            </a:lnRef>
            <a:fillRef idx="0">
              <a:schemeClr val="dk1"/>
            </a:fillRef>
            <a:effectRef idx="2">
              <a:schemeClr val="dk1"/>
            </a:effectRef>
            <a:fontRef idx="minor">
              <a:schemeClr val="tx1"/>
            </a:fontRef>
          </p:style>
        </p:cxnSp>
        <mc:AlternateContent xmlns:mc="http://schemas.openxmlformats.org/markup-compatibility/2006">
          <mc:Choice xmlns:a14="http://schemas.microsoft.com/office/drawing/2010/main" Requires="a14">
            <p:sp>
              <p:nvSpPr>
                <p:cNvPr id="17" name="TextBox 16">
                  <a:extLst>
                    <a:ext uri="{FF2B5EF4-FFF2-40B4-BE49-F238E27FC236}">
                      <a16:creationId xmlns:a16="http://schemas.microsoft.com/office/drawing/2014/main" id="{C5B79878-12ED-4B84-994B-88AC73CE9E86}"/>
                    </a:ext>
                  </a:extLst>
                </p:cNvPr>
                <p:cNvSpPr txBox="1"/>
                <p:nvPr/>
              </p:nvSpPr>
              <p:spPr>
                <a:xfrm flipH="1">
                  <a:off x="7493739" y="4527140"/>
                  <a:ext cx="390704" cy="253916"/>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US" sz="1050" b="0" i="0" smtClean="0">
                            <a:latin typeface="Cambria Math" panose="02040503050406030204" pitchFamily="18" charset="0"/>
                            <a:ea typeface="Cambria Math" panose="02040503050406030204" pitchFamily="18" charset="0"/>
                          </a:rPr>
                          <m:t>5</m:t>
                        </m:r>
                        <m:r>
                          <a:rPr lang="en-US" sz="1050" i="1" smtClean="0">
                            <a:latin typeface="Cambria Math" panose="02040503050406030204" pitchFamily="18" charset="0"/>
                            <a:ea typeface="Cambria Math" panose="02040503050406030204" pitchFamily="18" charset="0"/>
                          </a:rPr>
                          <m:t>𝜇</m:t>
                        </m:r>
                        <m:r>
                          <a:rPr lang="en-US" sz="1050" b="0" i="1" smtClean="0">
                            <a:latin typeface="Cambria Math" panose="02040503050406030204" pitchFamily="18" charset="0"/>
                            <a:ea typeface="Cambria Math" panose="02040503050406030204" pitchFamily="18" charset="0"/>
                          </a:rPr>
                          <m:t>𝑚</m:t>
                        </m:r>
                      </m:oMath>
                    </m:oMathPara>
                  </a14:m>
                  <a:endParaRPr lang="de-DE" sz="1050" dirty="0"/>
                </a:p>
              </p:txBody>
            </p:sp>
          </mc:Choice>
          <mc:Fallback>
            <p:sp>
              <p:nvSpPr>
                <p:cNvPr id="17" name="TextBox 16">
                  <a:extLst>
                    <a:ext uri="{FF2B5EF4-FFF2-40B4-BE49-F238E27FC236}">
                      <a16:creationId xmlns:a16="http://schemas.microsoft.com/office/drawing/2014/main" id="{C5B79878-12ED-4B84-994B-88AC73CE9E86}"/>
                    </a:ext>
                  </a:extLst>
                </p:cNvPr>
                <p:cNvSpPr txBox="1">
                  <a:spLocks noRot="1" noChangeAspect="1" noMove="1" noResize="1" noEditPoints="1" noAdjustHandles="1" noChangeArrowheads="1" noChangeShapeType="1" noTextEdit="1"/>
                </p:cNvSpPr>
                <p:nvPr/>
              </p:nvSpPr>
              <p:spPr>
                <a:xfrm flipH="1">
                  <a:off x="7493739" y="4527140"/>
                  <a:ext cx="390704" cy="253916"/>
                </a:xfrm>
                <a:prstGeom prst="rect">
                  <a:avLst/>
                </a:prstGeom>
                <a:blipFill>
                  <a:blip r:embed="rId5"/>
                  <a:stretch>
                    <a:fillRect/>
                  </a:stretch>
                </a:blipFill>
              </p:spPr>
              <p:txBody>
                <a:bodyPr/>
                <a:lstStyle/>
                <a:p>
                  <a:r>
                    <a:rPr lang="de-DE">
                      <a:noFill/>
                    </a:rPr>
                    <a:t> </a:t>
                  </a:r>
                </a:p>
              </p:txBody>
            </p:sp>
          </mc:Fallback>
        </mc:AlternateContent>
      </p:grpSp>
      <p:grpSp>
        <p:nvGrpSpPr>
          <p:cNvPr id="18" name="Group 17">
            <a:extLst>
              <a:ext uri="{FF2B5EF4-FFF2-40B4-BE49-F238E27FC236}">
                <a16:creationId xmlns:a16="http://schemas.microsoft.com/office/drawing/2014/main" id="{37970492-608B-464F-BF17-F15585DDC602}"/>
              </a:ext>
            </a:extLst>
          </p:cNvPr>
          <p:cNvGrpSpPr/>
          <p:nvPr/>
        </p:nvGrpSpPr>
        <p:grpSpPr>
          <a:xfrm>
            <a:off x="5188677" y="5968449"/>
            <a:ext cx="403563" cy="253916"/>
            <a:chOff x="7493739" y="4527140"/>
            <a:chExt cx="403563" cy="253916"/>
          </a:xfrm>
        </p:grpSpPr>
        <p:cxnSp>
          <p:nvCxnSpPr>
            <p:cNvPr id="19" name="Straight Connector 18">
              <a:extLst>
                <a:ext uri="{FF2B5EF4-FFF2-40B4-BE49-F238E27FC236}">
                  <a16:creationId xmlns:a16="http://schemas.microsoft.com/office/drawing/2014/main" id="{7E43B3D3-1335-47AD-ABB4-68BC39CB0671}"/>
                </a:ext>
              </a:extLst>
            </p:cNvPr>
            <p:cNvCxnSpPr/>
            <p:nvPr/>
          </p:nvCxnSpPr>
          <p:spPr>
            <a:xfrm>
              <a:off x="7555909" y="4768864"/>
              <a:ext cx="341393" cy="0"/>
            </a:xfrm>
            <a:prstGeom prst="line">
              <a:avLst/>
            </a:prstGeom>
            <a:ln w="38100"/>
          </p:spPr>
          <p:style>
            <a:lnRef idx="3">
              <a:schemeClr val="dk1"/>
            </a:lnRef>
            <a:fillRef idx="0">
              <a:schemeClr val="dk1"/>
            </a:fillRef>
            <a:effectRef idx="2">
              <a:schemeClr val="dk1"/>
            </a:effectRef>
            <a:fontRef idx="minor">
              <a:schemeClr val="tx1"/>
            </a:fontRef>
          </p:style>
        </p:cxnSp>
        <mc:AlternateContent xmlns:mc="http://schemas.openxmlformats.org/markup-compatibility/2006">
          <mc:Choice xmlns:a14="http://schemas.microsoft.com/office/drawing/2010/main" Requires="a14">
            <p:sp>
              <p:nvSpPr>
                <p:cNvPr id="20" name="TextBox 19">
                  <a:extLst>
                    <a:ext uri="{FF2B5EF4-FFF2-40B4-BE49-F238E27FC236}">
                      <a16:creationId xmlns:a16="http://schemas.microsoft.com/office/drawing/2014/main" id="{C88DEC87-80D3-4044-BB07-DF38ECA7CBE6}"/>
                    </a:ext>
                  </a:extLst>
                </p:cNvPr>
                <p:cNvSpPr txBox="1"/>
                <p:nvPr/>
              </p:nvSpPr>
              <p:spPr>
                <a:xfrm flipH="1">
                  <a:off x="7493739" y="4527140"/>
                  <a:ext cx="390704" cy="253916"/>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US" sz="1050" b="0" i="0" smtClean="0">
                            <a:latin typeface="Cambria Math" panose="02040503050406030204" pitchFamily="18" charset="0"/>
                            <a:ea typeface="Cambria Math" panose="02040503050406030204" pitchFamily="18" charset="0"/>
                          </a:rPr>
                          <m:t>5</m:t>
                        </m:r>
                        <m:r>
                          <a:rPr lang="en-US" sz="1050" i="1" smtClean="0">
                            <a:latin typeface="Cambria Math" panose="02040503050406030204" pitchFamily="18" charset="0"/>
                            <a:ea typeface="Cambria Math" panose="02040503050406030204" pitchFamily="18" charset="0"/>
                          </a:rPr>
                          <m:t>𝜇</m:t>
                        </m:r>
                        <m:r>
                          <a:rPr lang="en-US" sz="1050" b="0" i="1" smtClean="0">
                            <a:latin typeface="Cambria Math" panose="02040503050406030204" pitchFamily="18" charset="0"/>
                            <a:ea typeface="Cambria Math" panose="02040503050406030204" pitchFamily="18" charset="0"/>
                          </a:rPr>
                          <m:t>𝑚</m:t>
                        </m:r>
                      </m:oMath>
                    </m:oMathPara>
                  </a14:m>
                  <a:endParaRPr lang="de-DE" sz="1050" dirty="0"/>
                </a:p>
              </p:txBody>
            </p:sp>
          </mc:Choice>
          <mc:Fallback>
            <p:sp>
              <p:nvSpPr>
                <p:cNvPr id="20" name="TextBox 19">
                  <a:extLst>
                    <a:ext uri="{FF2B5EF4-FFF2-40B4-BE49-F238E27FC236}">
                      <a16:creationId xmlns:a16="http://schemas.microsoft.com/office/drawing/2014/main" id="{C88DEC87-80D3-4044-BB07-DF38ECA7CBE6}"/>
                    </a:ext>
                  </a:extLst>
                </p:cNvPr>
                <p:cNvSpPr txBox="1">
                  <a:spLocks noRot="1" noChangeAspect="1" noMove="1" noResize="1" noEditPoints="1" noAdjustHandles="1" noChangeArrowheads="1" noChangeShapeType="1" noTextEdit="1"/>
                </p:cNvSpPr>
                <p:nvPr/>
              </p:nvSpPr>
              <p:spPr>
                <a:xfrm flipH="1">
                  <a:off x="7493739" y="4527140"/>
                  <a:ext cx="390704" cy="253916"/>
                </a:xfrm>
                <a:prstGeom prst="rect">
                  <a:avLst/>
                </a:prstGeom>
                <a:blipFill>
                  <a:blip r:embed="rId6"/>
                  <a:stretch>
                    <a:fillRect/>
                  </a:stretch>
                </a:blipFill>
              </p:spPr>
              <p:txBody>
                <a:bodyPr/>
                <a:lstStyle/>
                <a:p>
                  <a:r>
                    <a:rPr lang="de-DE">
                      <a:noFill/>
                    </a:rPr>
                    <a:t> </a:t>
                  </a:r>
                </a:p>
              </p:txBody>
            </p:sp>
          </mc:Fallback>
        </mc:AlternateContent>
      </p:grpSp>
    </p:spTree>
    <p:extLst>
      <p:ext uri="{BB962C8B-B14F-4D97-AF65-F5344CB8AC3E}">
        <p14:creationId xmlns:p14="http://schemas.microsoft.com/office/powerpoint/2010/main" val="33401162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3A15713-2C81-45DD-A58E-9CCA75011457}"/>
              </a:ext>
            </a:extLst>
          </p:cNvPr>
          <p:cNvSpPr/>
          <p:nvPr/>
        </p:nvSpPr>
        <p:spPr>
          <a:xfrm>
            <a:off x="0" y="226042"/>
            <a:ext cx="12192000" cy="54221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solidFill>
                <a:srgbClr val="004992"/>
              </a:solidFill>
              <a:latin typeface="Arial Rounded MT Bold" panose="020F0704030504030204" pitchFamily="34" charset="0"/>
              <a:cs typeface="Arabic Style" panose="00000400000000000000" pitchFamily="2" charset="-78"/>
            </a:endParaRPr>
          </a:p>
        </p:txBody>
      </p:sp>
      <p:pic>
        <p:nvPicPr>
          <p:cNvPr id="1026" name="Picture 2" descr="DESY logo — English">
            <a:extLst>
              <a:ext uri="{FF2B5EF4-FFF2-40B4-BE49-F238E27FC236}">
                <a16:creationId xmlns:a16="http://schemas.microsoft.com/office/drawing/2014/main" id="{0E9CCDD5-1D1D-4F72-80F4-CEEEF20595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72568" y="243218"/>
            <a:ext cx="1167721" cy="51551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ESY News: Start der Innovationsplattform HI-ACTS - Deutsches ...">
            <a:extLst>
              <a:ext uri="{FF2B5EF4-FFF2-40B4-BE49-F238E27FC236}">
                <a16:creationId xmlns:a16="http://schemas.microsoft.com/office/drawing/2014/main" id="{7AFD9495-DE19-4EB8-800A-21F50B34FD13}"/>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874300" y="226042"/>
            <a:ext cx="1317700" cy="56328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F03A9A1C-2546-4EC5-ADDD-6482E3912DAB}"/>
              </a:ext>
            </a:extLst>
          </p:cNvPr>
          <p:cNvSpPr txBox="1"/>
          <p:nvPr/>
        </p:nvSpPr>
        <p:spPr>
          <a:xfrm>
            <a:off x="0" y="0"/>
            <a:ext cx="12192000" cy="230832"/>
          </a:xfrm>
          <a:prstGeom prst="rect">
            <a:avLst/>
          </a:prstGeom>
          <a:solidFill>
            <a:schemeClr val="accent6">
              <a:lumMod val="40000"/>
              <a:lumOff val="60000"/>
            </a:schemeClr>
          </a:solidFill>
        </p:spPr>
        <p:txBody>
          <a:bodyPr wrap="square" rtlCol="0">
            <a:spAutoFit/>
          </a:bodyPr>
          <a:lstStyle/>
          <a:p>
            <a:pPr algn="ctr"/>
            <a:r>
              <a:rPr lang="en-US" sz="900" dirty="0">
                <a:solidFill>
                  <a:srgbClr val="004992"/>
                </a:solidFill>
                <a:latin typeface="Arial Rounded MT Bold" panose="020F0704030504030204" pitchFamily="34" charset="0"/>
              </a:rPr>
              <a:t>| Near-field Holography image Denoising using Dilated Convolutional Neural Networks  |  Vahid Rahmani |</a:t>
            </a:r>
            <a:endParaRPr lang="de-DE" sz="900" dirty="0">
              <a:solidFill>
                <a:srgbClr val="004992"/>
              </a:solidFill>
              <a:latin typeface="Arial Rounded MT Bold" panose="020F0704030504030204" pitchFamily="34" charset="0"/>
            </a:endParaRPr>
          </a:p>
        </p:txBody>
      </p:sp>
      <p:sp>
        <p:nvSpPr>
          <p:cNvPr id="15" name="TextBox 14">
            <a:extLst>
              <a:ext uri="{FF2B5EF4-FFF2-40B4-BE49-F238E27FC236}">
                <a16:creationId xmlns:a16="http://schemas.microsoft.com/office/drawing/2014/main" id="{A6C264DC-F9E9-4779-A4F0-E7ECE04DF844}"/>
              </a:ext>
            </a:extLst>
          </p:cNvPr>
          <p:cNvSpPr txBox="1"/>
          <p:nvPr/>
        </p:nvSpPr>
        <p:spPr>
          <a:xfrm>
            <a:off x="0" y="6635936"/>
            <a:ext cx="12192000" cy="230832"/>
          </a:xfrm>
          <a:prstGeom prst="rect">
            <a:avLst/>
          </a:prstGeom>
          <a:solidFill>
            <a:schemeClr val="accent5">
              <a:lumMod val="40000"/>
              <a:lumOff val="60000"/>
            </a:schemeClr>
          </a:solidFill>
        </p:spPr>
        <p:txBody>
          <a:bodyPr wrap="square" rtlCol="0">
            <a:spAutoFit/>
          </a:bodyPr>
          <a:lstStyle/>
          <a:p>
            <a:r>
              <a:rPr lang="it-IT" sz="900" dirty="0">
                <a:solidFill>
                  <a:srgbClr val="004992"/>
                </a:solidFill>
                <a:latin typeface="Arial Rounded MT Bold" panose="020F0704030504030204" pitchFamily="34" charset="0"/>
              </a:rPr>
              <a:t>14 June 2024  					         </a:t>
            </a:r>
            <a:r>
              <a:rPr lang="it-IT" sz="900" dirty="0" err="1">
                <a:solidFill>
                  <a:srgbClr val="004992"/>
                </a:solidFill>
                <a:latin typeface="Arial Rounded MT Bold" panose="020F0704030504030204" pitchFamily="34" charset="0"/>
              </a:rPr>
              <a:t>Helmholtz</a:t>
            </a:r>
            <a:r>
              <a:rPr lang="it-IT" sz="900" dirty="0">
                <a:solidFill>
                  <a:srgbClr val="004992"/>
                </a:solidFill>
                <a:latin typeface="Arial Rounded MT Bold" panose="020F0704030504030204" pitchFamily="34" charset="0"/>
              </a:rPr>
              <a:t> AI Conference 24 - AI for Science  				                                              Slide 12/12</a:t>
            </a:r>
            <a:endParaRPr lang="de-DE" sz="900" dirty="0">
              <a:solidFill>
                <a:srgbClr val="004992"/>
              </a:solidFill>
              <a:latin typeface="Arial Rounded MT Bold" panose="020F0704030504030204" pitchFamily="34" charset="0"/>
            </a:endParaRPr>
          </a:p>
        </p:txBody>
      </p:sp>
      <p:pic>
        <p:nvPicPr>
          <p:cNvPr id="2" name="Picture 1">
            <a:extLst>
              <a:ext uri="{FF2B5EF4-FFF2-40B4-BE49-F238E27FC236}">
                <a16:creationId xmlns:a16="http://schemas.microsoft.com/office/drawing/2014/main" id="{E5CE818C-5D51-409D-AB67-41B231F2F0D0}"/>
              </a:ext>
            </a:extLst>
          </p:cNvPr>
          <p:cNvPicPr>
            <a:picLocks noChangeAspect="1"/>
          </p:cNvPicPr>
          <p:nvPr/>
        </p:nvPicPr>
        <p:blipFill>
          <a:blip r:embed="rId4"/>
          <a:stretch>
            <a:fillRect/>
          </a:stretch>
        </p:blipFill>
        <p:spPr>
          <a:xfrm>
            <a:off x="0" y="889173"/>
            <a:ext cx="12192000" cy="5578415"/>
          </a:xfrm>
          <a:prstGeom prst="rect">
            <a:avLst/>
          </a:prstGeom>
        </p:spPr>
      </p:pic>
      <p:sp>
        <p:nvSpPr>
          <p:cNvPr id="16" name="Rectangle 15">
            <a:extLst>
              <a:ext uri="{FF2B5EF4-FFF2-40B4-BE49-F238E27FC236}">
                <a16:creationId xmlns:a16="http://schemas.microsoft.com/office/drawing/2014/main" id="{2CB677EA-6336-4286-8F47-A8FB4458B372}"/>
              </a:ext>
            </a:extLst>
          </p:cNvPr>
          <p:cNvSpPr/>
          <p:nvPr/>
        </p:nvSpPr>
        <p:spPr>
          <a:xfrm>
            <a:off x="6165185" y="5345572"/>
            <a:ext cx="2002877" cy="415498"/>
          </a:xfrm>
          <a:prstGeom prst="rect">
            <a:avLst/>
          </a:prstGeom>
        </p:spPr>
        <p:txBody>
          <a:bodyPr wrap="square">
            <a:spAutoFit/>
          </a:bodyPr>
          <a:lstStyle/>
          <a:p>
            <a:pPr algn="ctr"/>
            <a:r>
              <a:rPr lang="it-IT" sz="1200" dirty="0">
                <a:solidFill>
                  <a:srgbClr val="004992"/>
                </a:solidFill>
                <a:latin typeface="Arial Rounded MT Bold" panose="020F0704030504030204" pitchFamily="34" charset="0"/>
              </a:rPr>
              <a:t>Vahid </a:t>
            </a:r>
            <a:r>
              <a:rPr lang="it-IT" sz="1200" dirty="0" err="1">
                <a:solidFill>
                  <a:srgbClr val="004992"/>
                </a:solidFill>
                <a:latin typeface="Arial Rounded MT Bold" panose="020F0704030504030204" pitchFamily="34" charset="0"/>
              </a:rPr>
              <a:t>Rahmani</a:t>
            </a:r>
            <a:endParaRPr lang="it-IT" sz="1200" dirty="0">
              <a:solidFill>
                <a:srgbClr val="004992"/>
              </a:solidFill>
              <a:latin typeface="Arial Rounded MT Bold" panose="020F0704030504030204" pitchFamily="34" charset="0"/>
            </a:endParaRPr>
          </a:p>
          <a:p>
            <a:pPr algn="ctr"/>
            <a:r>
              <a:rPr lang="en-US" sz="900" dirty="0">
                <a:solidFill>
                  <a:srgbClr val="004992"/>
                </a:solidFill>
                <a:latin typeface="Arial Rounded MT Bold" panose="020F0704030504030204" pitchFamily="34" charset="0"/>
              </a:rPr>
              <a:t>Vahid.Rahmani@desy.de</a:t>
            </a:r>
            <a:endParaRPr lang="it-IT" sz="900" dirty="0">
              <a:solidFill>
                <a:srgbClr val="004992"/>
              </a:solidFill>
              <a:latin typeface="Arial Rounded MT Bold" panose="020F0704030504030204" pitchFamily="34" charset="0"/>
            </a:endParaRPr>
          </a:p>
        </p:txBody>
      </p:sp>
      <p:sp>
        <p:nvSpPr>
          <p:cNvPr id="17" name="Rectangle 16">
            <a:extLst>
              <a:ext uri="{FF2B5EF4-FFF2-40B4-BE49-F238E27FC236}">
                <a16:creationId xmlns:a16="http://schemas.microsoft.com/office/drawing/2014/main" id="{091C9827-7EE0-45F1-A937-BBC26D601730}"/>
              </a:ext>
            </a:extLst>
          </p:cNvPr>
          <p:cNvSpPr/>
          <p:nvPr/>
        </p:nvSpPr>
        <p:spPr>
          <a:xfrm>
            <a:off x="1167162" y="2065462"/>
            <a:ext cx="3784200" cy="707886"/>
          </a:xfrm>
          <a:prstGeom prst="rect">
            <a:avLst/>
          </a:prstGeom>
          <a:solidFill>
            <a:srgbClr val="E1ECF6"/>
          </a:solidFill>
        </p:spPr>
        <p:txBody>
          <a:bodyPr wrap="square">
            <a:spAutoFit/>
          </a:bodyPr>
          <a:lstStyle/>
          <a:p>
            <a:pPr algn="ctr"/>
            <a:r>
              <a:rPr lang="en-US" dirty="0">
                <a:solidFill>
                  <a:srgbClr val="004992"/>
                </a:solidFill>
                <a:latin typeface="Arial Rounded MT Bold" panose="020F0704030504030204" pitchFamily="34" charset="0"/>
              </a:rPr>
              <a:t>Thank you for your attention.</a:t>
            </a:r>
          </a:p>
          <a:p>
            <a:pPr algn="ctr"/>
            <a:endParaRPr lang="en-US" sz="1100" dirty="0">
              <a:solidFill>
                <a:srgbClr val="004992"/>
              </a:solidFill>
              <a:latin typeface="Arial Rounded MT Bold" panose="020F0704030504030204" pitchFamily="34" charset="0"/>
            </a:endParaRPr>
          </a:p>
          <a:p>
            <a:pPr algn="ctr"/>
            <a:endParaRPr lang="it-IT" sz="1100" dirty="0">
              <a:solidFill>
                <a:srgbClr val="004992"/>
              </a:solidFill>
              <a:latin typeface="Arial Rounded MT Bold" panose="020F0704030504030204" pitchFamily="34" charset="0"/>
            </a:endParaRPr>
          </a:p>
        </p:txBody>
      </p:sp>
      <p:pic>
        <p:nvPicPr>
          <p:cNvPr id="4" name="Picture 3">
            <a:extLst>
              <a:ext uri="{FF2B5EF4-FFF2-40B4-BE49-F238E27FC236}">
                <a16:creationId xmlns:a16="http://schemas.microsoft.com/office/drawing/2014/main" id="{0C8D70B7-CA86-4C4D-BC30-CD01172F43C1}"/>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tretch>
            <a:fillRect/>
          </a:stretch>
        </p:blipFill>
        <p:spPr>
          <a:xfrm>
            <a:off x="6549636" y="4016435"/>
            <a:ext cx="1197364" cy="1294795"/>
          </a:xfrm>
          <a:prstGeom prst="rect">
            <a:avLst/>
          </a:prstGeom>
        </p:spPr>
      </p:pic>
      <p:sp>
        <p:nvSpPr>
          <p:cNvPr id="12" name="Rectangle 11">
            <a:extLst>
              <a:ext uri="{FF2B5EF4-FFF2-40B4-BE49-F238E27FC236}">
                <a16:creationId xmlns:a16="http://schemas.microsoft.com/office/drawing/2014/main" id="{13AAC8D7-483B-4CE6-A903-6A8F833B3BF2}"/>
              </a:ext>
            </a:extLst>
          </p:cNvPr>
          <p:cNvSpPr/>
          <p:nvPr/>
        </p:nvSpPr>
        <p:spPr>
          <a:xfrm>
            <a:off x="8061725" y="5345572"/>
            <a:ext cx="2002877" cy="415498"/>
          </a:xfrm>
          <a:prstGeom prst="rect">
            <a:avLst/>
          </a:prstGeom>
        </p:spPr>
        <p:txBody>
          <a:bodyPr wrap="square">
            <a:spAutoFit/>
          </a:bodyPr>
          <a:lstStyle/>
          <a:p>
            <a:pPr algn="ctr"/>
            <a:r>
              <a:rPr lang="it-IT" sz="1200" dirty="0">
                <a:solidFill>
                  <a:srgbClr val="004992"/>
                </a:solidFill>
                <a:latin typeface="Arial Rounded MT Bold" panose="020F0704030504030204" pitchFamily="34" charset="0"/>
              </a:rPr>
              <a:t>Johannes </a:t>
            </a:r>
            <a:r>
              <a:rPr lang="it-IT" sz="1200" dirty="0" err="1">
                <a:solidFill>
                  <a:srgbClr val="004992"/>
                </a:solidFill>
                <a:latin typeface="Arial Rounded MT Bold" panose="020F0704030504030204" pitchFamily="34" charset="0"/>
              </a:rPr>
              <a:t>Hagemann</a:t>
            </a:r>
            <a:endParaRPr lang="it-IT" sz="1200" dirty="0">
              <a:solidFill>
                <a:srgbClr val="004992"/>
              </a:solidFill>
              <a:latin typeface="Arial Rounded MT Bold" panose="020F0704030504030204" pitchFamily="34" charset="0"/>
            </a:endParaRPr>
          </a:p>
          <a:p>
            <a:pPr algn="ctr"/>
            <a:r>
              <a:rPr lang="en-US" sz="900" dirty="0">
                <a:solidFill>
                  <a:srgbClr val="004992"/>
                </a:solidFill>
                <a:latin typeface="Arial Rounded MT Bold" panose="020F0704030504030204" pitchFamily="34" charset="0"/>
              </a:rPr>
              <a:t>Johannes.hagemann@desy.de</a:t>
            </a:r>
            <a:endParaRPr lang="it-IT" sz="900" dirty="0">
              <a:solidFill>
                <a:srgbClr val="004992"/>
              </a:solidFill>
              <a:latin typeface="Arial Rounded MT Bold" panose="020F0704030504030204" pitchFamily="34" charset="0"/>
            </a:endParaRPr>
          </a:p>
        </p:txBody>
      </p:sp>
      <p:sp>
        <p:nvSpPr>
          <p:cNvPr id="14" name="Rectangle 13">
            <a:extLst>
              <a:ext uri="{FF2B5EF4-FFF2-40B4-BE49-F238E27FC236}">
                <a16:creationId xmlns:a16="http://schemas.microsoft.com/office/drawing/2014/main" id="{FC4D8CB5-DEB0-4571-BB7F-5AB594FBE627}"/>
              </a:ext>
            </a:extLst>
          </p:cNvPr>
          <p:cNvSpPr/>
          <p:nvPr/>
        </p:nvSpPr>
        <p:spPr>
          <a:xfrm>
            <a:off x="10026054" y="5345572"/>
            <a:ext cx="2002877" cy="415498"/>
          </a:xfrm>
          <a:prstGeom prst="rect">
            <a:avLst/>
          </a:prstGeom>
        </p:spPr>
        <p:txBody>
          <a:bodyPr wrap="square">
            <a:spAutoFit/>
          </a:bodyPr>
          <a:lstStyle/>
          <a:p>
            <a:pPr algn="ctr"/>
            <a:r>
              <a:rPr lang="it-IT" sz="1200" dirty="0">
                <a:solidFill>
                  <a:srgbClr val="004992"/>
                </a:solidFill>
                <a:latin typeface="Arial Rounded MT Bold" panose="020F0704030504030204" pitchFamily="34" charset="0"/>
              </a:rPr>
              <a:t>Christian </a:t>
            </a:r>
            <a:r>
              <a:rPr lang="it-IT" sz="1200" dirty="0" err="1">
                <a:solidFill>
                  <a:srgbClr val="004992"/>
                </a:solidFill>
                <a:latin typeface="Arial Rounded MT Bold" panose="020F0704030504030204" pitchFamily="34" charset="0"/>
              </a:rPr>
              <a:t>Schroer</a:t>
            </a:r>
            <a:endParaRPr lang="it-IT" sz="1200" dirty="0">
              <a:solidFill>
                <a:srgbClr val="004992"/>
              </a:solidFill>
              <a:latin typeface="Arial Rounded MT Bold" panose="020F0704030504030204" pitchFamily="34" charset="0"/>
            </a:endParaRPr>
          </a:p>
          <a:p>
            <a:pPr algn="ctr"/>
            <a:r>
              <a:rPr lang="en-US" sz="900" dirty="0">
                <a:solidFill>
                  <a:srgbClr val="004992"/>
                </a:solidFill>
                <a:latin typeface="Arial Rounded MT Bold" panose="020F0704030504030204" pitchFamily="34" charset="0"/>
              </a:rPr>
              <a:t>Christian.schroer@desy.de</a:t>
            </a:r>
            <a:endParaRPr lang="it-IT" sz="900" dirty="0">
              <a:solidFill>
                <a:srgbClr val="004992"/>
              </a:solidFill>
              <a:latin typeface="Arial Rounded MT Bold" panose="020F0704030504030204" pitchFamily="34" charset="0"/>
            </a:endParaRPr>
          </a:p>
        </p:txBody>
      </p:sp>
      <p:pic>
        <p:nvPicPr>
          <p:cNvPr id="5" name="Picture 2" descr="Schroer">
            <a:extLst>
              <a:ext uri="{FF2B5EF4-FFF2-40B4-BE49-F238E27FC236}">
                <a16:creationId xmlns:a16="http://schemas.microsoft.com/office/drawing/2014/main" id="{B550E115-D98E-40CA-A788-1095FD90AF1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372627" y="4010414"/>
            <a:ext cx="1095763" cy="129479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agemann">
            <a:extLst>
              <a:ext uri="{FF2B5EF4-FFF2-40B4-BE49-F238E27FC236}">
                <a16:creationId xmlns:a16="http://schemas.microsoft.com/office/drawing/2014/main" id="{B6146626-AF05-4AB9-A44C-46069B2B424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78066" y="4010414"/>
            <a:ext cx="1197364" cy="12947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05281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A4E783F-E50B-4FEA-B0E2-829906952D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0993" y="1155699"/>
            <a:ext cx="8582807" cy="3551766"/>
          </a:xfrm>
          <a:prstGeom prst="rect">
            <a:avLst/>
          </a:prstGeom>
        </p:spPr>
      </p:pic>
      <p:grpSp>
        <p:nvGrpSpPr>
          <p:cNvPr id="12" name="Group 11">
            <a:extLst>
              <a:ext uri="{FF2B5EF4-FFF2-40B4-BE49-F238E27FC236}">
                <a16:creationId xmlns:a16="http://schemas.microsoft.com/office/drawing/2014/main" id="{8C1EA8EF-71B9-4BC0-A7CB-5B21EB32B41D}"/>
              </a:ext>
            </a:extLst>
          </p:cNvPr>
          <p:cNvGrpSpPr/>
          <p:nvPr/>
        </p:nvGrpSpPr>
        <p:grpSpPr>
          <a:xfrm>
            <a:off x="0" y="226042"/>
            <a:ext cx="12192000" cy="563282"/>
            <a:chOff x="0" y="-2558"/>
            <a:chExt cx="12192000" cy="563282"/>
          </a:xfrm>
        </p:grpSpPr>
        <p:sp>
          <p:nvSpPr>
            <p:cNvPr id="9" name="Rectangle 8">
              <a:extLst>
                <a:ext uri="{FF2B5EF4-FFF2-40B4-BE49-F238E27FC236}">
                  <a16:creationId xmlns:a16="http://schemas.microsoft.com/office/drawing/2014/main" id="{23A15713-2C81-45DD-A58E-9CCA75011457}"/>
                </a:ext>
              </a:extLst>
            </p:cNvPr>
            <p:cNvSpPr/>
            <p:nvPr/>
          </p:nvSpPr>
          <p:spPr>
            <a:xfrm>
              <a:off x="0" y="-2558"/>
              <a:ext cx="12192000" cy="54221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004992"/>
                  </a:solidFill>
                  <a:latin typeface="Arial Rounded MT Bold" panose="020F0704030504030204" pitchFamily="34" charset="0"/>
                  <a:cs typeface="Arabic Style" panose="00000400000000000000" pitchFamily="2" charset="-78"/>
                </a:rPr>
                <a:t>Near-Field Holography </a:t>
              </a:r>
              <a:endParaRPr lang="de-DE" b="1" dirty="0">
                <a:solidFill>
                  <a:srgbClr val="004992"/>
                </a:solidFill>
                <a:latin typeface="Arial Rounded MT Bold" panose="020F0704030504030204" pitchFamily="34" charset="0"/>
                <a:cs typeface="Arabic Style" panose="00000400000000000000" pitchFamily="2" charset="-78"/>
              </a:endParaRPr>
            </a:p>
          </p:txBody>
        </p:sp>
        <p:pic>
          <p:nvPicPr>
            <p:cNvPr id="1026" name="Picture 2" descr="DESY logo — English">
              <a:extLst>
                <a:ext uri="{FF2B5EF4-FFF2-40B4-BE49-F238E27FC236}">
                  <a16:creationId xmlns:a16="http://schemas.microsoft.com/office/drawing/2014/main" id="{0E9CCDD5-1D1D-4F72-80F4-CEEEF20595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72568" y="14618"/>
              <a:ext cx="1167721" cy="51551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ESY News: Start der Innovationsplattform HI-ACTS - Deutsches ...">
              <a:extLst>
                <a:ext uri="{FF2B5EF4-FFF2-40B4-BE49-F238E27FC236}">
                  <a16:creationId xmlns:a16="http://schemas.microsoft.com/office/drawing/2014/main" id="{7AFD9495-DE19-4EB8-800A-21F50B34FD13}"/>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874300" y="-2558"/>
              <a:ext cx="1317700" cy="563282"/>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TextBox 10">
            <a:extLst>
              <a:ext uri="{FF2B5EF4-FFF2-40B4-BE49-F238E27FC236}">
                <a16:creationId xmlns:a16="http://schemas.microsoft.com/office/drawing/2014/main" id="{F03A9A1C-2546-4EC5-ADDD-6482E3912DAB}"/>
              </a:ext>
            </a:extLst>
          </p:cNvPr>
          <p:cNvSpPr txBox="1"/>
          <p:nvPr/>
        </p:nvSpPr>
        <p:spPr>
          <a:xfrm>
            <a:off x="0" y="0"/>
            <a:ext cx="12192000" cy="230832"/>
          </a:xfrm>
          <a:prstGeom prst="rect">
            <a:avLst/>
          </a:prstGeom>
          <a:solidFill>
            <a:schemeClr val="accent6">
              <a:lumMod val="40000"/>
              <a:lumOff val="60000"/>
            </a:schemeClr>
          </a:solidFill>
        </p:spPr>
        <p:txBody>
          <a:bodyPr wrap="square" rtlCol="0">
            <a:spAutoFit/>
          </a:bodyPr>
          <a:lstStyle/>
          <a:p>
            <a:pPr algn="ctr"/>
            <a:r>
              <a:rPr lang="en-US" sz="900" dirty="0">
                <a:solidFill>
                  <a:srgbClr val="004992"/>
                </a:solidFill>
                <a:latin typeface="Arial Rounded MT Bold" panose="020F0704030504030204" pitchFamily="34" charset="0"/>
              </a:rPr>
              <a:t>| Near-field Holography image Denoising using Dilated Convolutional Neural Networks  |  Vahid Rahmani |</a:t>
            </a:r>
            <a:endParaRPr lang="de-DE" sz="900" dirty="0">
              <a:solidFill>
                <a:srgbClr val="004992"/>
              </a:solidFill>
              <a:latin typeface="Arial Rounded MT Bold" panose="020F0704030504030204" pitchFamily="34" charset="0"/>
            </a:endParaRPr>
          </a:p>
        </p:txBody>
      </p:sp>
      <p:sp>
        <p:nvSpPr>
          <p:cNvPr id="15" name="TextBox 14">
            <a:extLst>
              <a:ext uri="{FF2B5EF4-FFF2-40B4-BE49-F238E27FC236}">
                <a16:creationId xmlns:a16="http://schemas.microsoft.com/office/drawing/2014/main" id="{A6C264DC-F9E9-4779-A4F0-E7ECE04DF844}"/>
              </a:ext>
            </a:extLst>
          </p:cNvPr>
          <p:cNvSpPr txBox="1"/>
          <p:nvPr/>
        </p:nvSpPr>
        <p:spPr>
          <a:xfrm>
            <a:off x="0" y="6635936"/>
            <a:ext cx="12192000" cy="230832"/>
          </a:xfrm>
          <a:prstGeom prst="rect">
            <a:avLst/>
          </a:prstGeom>
          <a:solidFill>
            <a:schemeClr val="accent5">
              <a:lumMod val="40000"/>
              <a:lumOff val="60000"/>
            </a:schemeClr>
          </a:solidFill>
        </p:spPr>
        <p:txBody>
          <a:bodyPr wrap="square" rtlCol="0">
            <a:spAutoFit/>
          </a:bodyPr>
          <a:lstStyle/>
          <a:p>
            <a:r>
              <a:rPr lang="it-IT" sz="900" dirty="0">
                <a:solidFill>
                  <a:srgbClr val="004992"/>
                </a:solidFill>
                <a:latin typeface="Arial Rounded MT Bold" panose="020F0704030504030204" pitchFamily="34" charset="0"/>
              </a:rPr>
              <a:t>14 June 2024  					         </a:t>
            </a:r>
            <a:r>
              <a:rPr lang="it-IT" sz="900" dirty="0" err="1">
                <a:solidFill>
                  <a:srgbClr val="004992"/>
                </a:solidFill>
                <a:latin typeface="Arial Rounded MT Bold" panose="020F0704030504030204" pitchFamily="34" charset="0"/>
              </a:rPr>
              <a:t>Helmholtz</a:t>
            </a:r>
            <a:r>
              <a:rPr lang="it-IT" sz="900" dirty="0">
                <a:solidFill>
                  <a:srgbClr val="004992"/>
                </a:solidFill>
                <a:latin typeface="Arial Rounded MT Bold" panose="020F0704030504030204" pitchFamily="34" charset="0"/>
              </a:rPr>
              <a:t> AI Conference 24 - AI for Science  				                                                 Slide 2/12</a:t>
            </a:r>
            <a:endParaRPr lang="de-DE" sz="900" dirty="0">
              <a:solidFill>
                <a:srgbClr val="004992"/>
              </a:solidFill>
              <a:latin typeface="Arial Rounded MT Bold" panose="020F0704030504030204" pitchFamily="34" charset="0"/>
            </a:endParaRPr>
          </a:p>
        </p:txBody>
      </p:sp>
      <p:grpSp>
        <p:nvGrpSpPr>
          <p:cNvPr id="4" name="Group 3">
            <a:extLst>
              <a:ext uri="{FF2B5EF4-FFF2-40B4-BE49-F238E27FC236}">
                <a16:creationId xmlns:a16="http://schemas.microsoft.com/office/drawing/2014/main" id="{35E407BB-9EC0-4566-8676-F8A37CBE9FDE}"/>
              </a:ext>
            </a:extLst>
          </p:cNvPr>
          <p:cNvGrpSpPr/>
          <p:nvPr/>
        </p:nvGrpSpPr>
        <p:grpSpPr>
          <a:xfrm>
            <a:off x="2944227" y="5253369"/>
            <a:ext cx="6809371" cy="897863"/>
            <a:chOff x="3274429" y="5253369"/>
            <a:chExt cx="6809371" cy="897863"/>
          </a:xfrm>
        </p:grpSpPr>
        <p:sp>
          <p:nvSpPr>
            <p:cNvPr id="3" name="Rectangle: Rounded Corners 2">
              <a:extLst>
                <a:ext uri="{FF2B5EF4-FFF2-40B4-BE49-F238E27FC236}">
                  <a16:creationId xmlns:a16="http://schemas.microsoft.com/office/drawing/2014/main" id="{238B19E8-C749-495F-8A05-5AFE9654DCF8}"/>
                </a:ext>
              </a:extLst>
            </p:cNvPr>
            <p:cNvSpPr/>
            <p:nvPr/>
          </p:nvSpPr>
          <p:spPr>
            <a:xfrm>
              <a:off x="3274429" y="5253369"/>
              <a:ext cx="6809371" cy="897863"/>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 name="Picture 1">
              <a:extLst>
                <a:ext uri="{FF2B5EF4-FFF2-40B4-BE49-F238E27FC236}">
                  <a16:creationId xmlns:a16="http://schemas.microsoft.com/office/drawing/2014/main" id="{08146AF4-EBF0-4584-8AD1-D69747BB52B5}"/>
                </a:ext>
              </a:extLst>
            </p:cNvPr>
            <p:cNvPicPr>
              <a:picLocks noChangeAspect="1"/>
            </p:cNvPicPr>
            <p:nvPr/>
          </p:nvPicPr>
          <p:blipFill>
            <a:blip r:embed="rId5">
              <a:clrChange>
                <a:clrFrom>
                  <a:srgbClr val="E0EBF6"/>
                </a:clrFrom>
                <a:clrTo>
                  <a:srgbClr val="E0EBF6">
                    <a:alpha val="0"/>
                  </a:srgbClr>
                </a:clrTo>
              </a:clrChange>
            </a:blip>
            <a:stretch>
              <a:fillRect/>
            </a:stretch>
          </p:blipFill>
          <p:spPr>
            <a:xfrm>
              <a:off x="3494693" y="5341086"/>
              <a:ext cx="6495970" cy="722427"/>
            </a:xfrm>
            <a:prstGeom prst="rect">
              <a:avLst/>
            </a:prstGeom>
          </p:spPr>
        </p:pic>
      </p:grpSp>
    </p:spTree>
    <p:extLst>
      <p:ext uri="{BB962C8B-B14F-4D97-AF65-F5344CB8AC3E}">
        <p14:creationId xmlns:p14="http://schemas.microsoft.com/office/powerpoint/2010/main" val="13820060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8C1EA8EF-71B9-4BC0-A7CB-5B21EB32B41D}"/>
              </a:ext>
            </a:extLst>
          </p:cNvPr>
          <p:cNvGrpSpPr/>
          <p:nvPr/>
        </p:nvGrpSpPr>
        <p:grpSpPr>
          <a:xfrm>
            <a:off x="0" y="226042"/>
            <a:ext cx="12192000" cy="563282"/>
            <a:chOff x="0" y="-2558"/>
            <a:chExt cx="12192000" cy="563282"/>
          </a:xfrm>
        </p:grpSpPr>
        <p:sp>
          <p:nvSpPr>
            <p:cNvPr id="9" name="Rectangle 8">
              <a:extLst>
                <a:ext uri="{FF2B5EF4-FFF2-40B4-BE49-F238E27FC236}">
                  <a16:creationId xmlns:a16="http://schemas.microsoft.com/office/drawing/2014/main" id="{23A15713-2C81-45DD-A58E-9CCA75011457}"/>
                </a:ext>
              </a:extLst>
            </p:cNvPr>
            <p:cNvSpPr/>
            <p:nvPr/>
          </p:nvSpPr>
          <p:spPr>
            <a:xfrm>
              <a:off x="0" y="-2558"/>
              <a:ext cx="12192000" cy="54221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004992"/>
                  </a:solidFill>
                  <a:latin typeface="Arial Rounded MT Bold" panose="020F0704030504030204" pitchFamily="34" charset="0"/>
                  <a:cs typeface="Arabic Style" panose="00000400000000000000" pitchFamily="2" charset="-78"/>
                </a:rPr>
                <a:t>Near-Field Holography Experiment  </a:t>
              </a:r>
              <a:endParaRPr lang="de-DE" b="1" dirty="0">
                <a:solidFill>
                  <a:srgbClr val="004992"/>
                </a:solidFill>
                <a:latin typeface="Arial Rounded MT Bold" panose="020F0704030504030204" pitchFamily="34" charset="0"/>
                <a:cs typeface="Arabic Style" panose="00000400000000000000" pitchFamily="2" charset="-78"/>
              </a:endParaRPr>
            </a:p>
          </p:txBody>
        </p:sp>
        <p:pic>
          <p:nvPicPr>
            <p:cNvPr id="1026" name="Picture 2" descr="DESY logo — English">
              <a:extLst>
                <a:ext uri="{FF2B5EF4-FFF2-40B4-BE49-F238E27FC236}">
                  <a16:creationId xmlns:a16="http://schemas.microsoft.com/office/drawing/2014/main" id="{0E9CCDD5-1D1D-4F72-80F4-CEEEF20595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72568" y="14618"/>
              <a:ext cx="1167721" cy="51551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ESY News: Start der Innovationsplattform HI-ACTS - Deutsches ...">
              <a:extLst>
                <a:ext uri="{FF2B5EF4-FFF2-40B4-BE49-F238E27FC236}">
                  <a16:creationId xmlns:a16="http://schemas.microsoft.com/office/drawing/2014/main" id="{7AFD9495-DE19-4EB8-800A-21F50B34FD13}"/>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874300" y="-2558"/>
              <a:ext cx="1317700" cy="563282"/>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TextBox 10">
            <a:extLst>
              <a:ext uri="{FF2B5EF4-FFF2-40B4-BE49-F238E27FC236}">
                <a16:creationId xmlns:a16="http://schemas.microsoft.com/office/drawing/2014/main" id="{F03A9A1C-2546-4EC5-ADDD-6482E3912DAB}"/>
              </a:ext>
            </a:extLst>
          </p:cNvPr>
          <p:cNvSpPr txBox="1"/>
          <p:nvPr/>
        </p:nvSpPr>
        <p:spPr>
          <a:xfrm>
            <a:off x="0" y="0"/>
            <a:ext cx="12192000" cy="230832"/>
          </a:xfrm>
          <a:prstGeom prst="rect">
            <a:avLst/>
          </a:prstGeom>
          <a:solidFill>
            <a:schemeClr val="accent6">
              <a:lumMod val="40000"/>
              <a:lumOff val="60000"/>
            </a:schemeClr>
          </a:solidFill>
        </p:spPr>
        <p:txBody>
          <a:bodyPr wrap="square" rtlCol="0">
            <a:spAutoFit/>
          </a:bodyPr>
          <a:lstStyle/>
          <a:p>
            <a:pPr algn="ctr"/>
            <a:r>
              <a:rPr lang="en-US" sz="900" dirty="0">
                <a:solidFill>
                  <a:srgbClr val="004992"/>
                </a:solidFill>
                <a:latin typeface="Arial Rounded MT Bold" panose="020F0704030504030204" pitchFamily="34" charset="0"/>
              </a:rPr>
              <a:t>| Near-field Holography image Denoising using Dilated Convolutional Neural Networks  |  Vahid Rahmani |</a:t>
            </a:r>
            <a:endParaRPr lang="de-DE" sz="900" dirty="0">
              <a:solidFill>
                <a:srgbClr val="004992"/>
              </a:solidFill>
              <a:latin typeface="Arial Rounded MT Bold" panose="020F0704030504030204" pitchFamily="34" charset="0"/>
            </a:endParaRPr>
          </a:p>
        </p:txBody>
      </p:sp>
      <p:sp>
        <p:nvSpPr>
          <p:cNvPr id="15" name="TextBox 14">
            <a:extLst>
              <a:ext uri="{FF2B5EF4-FFF2-40B4-BE49-F238E27FC236}">
                <a16:creationId xmlns:a16="http://schemas.microsoft.com/office/drawing/2014/main" id="{A6C264DC-F9E9-4779-A4F0-E7ECE04DF844}"/>
              </a:ext>
            </a:extLst>
          </p:cNvPr>
          <p:cNvSpPr txBox="1"/>
          <p:nvPr/>
        </p:nvSpPr>
        <p:spPr>
          <a:xfrm>
            <a:off x="0" y="6635936"/>
            <a:ext cx="12192000" cy="230832"/>
          </a:xfrm>
          <a:prstGeom prst="rect">
            <a:avLst/>
          </a:prstGeom>
          <a:solidFill>
            <a:schemeClr val="accent5">
              <a:lumMod val="40000"/>
              <a:lumOff val="60000"/>
            </a:schemeClr>
          </a:solidFill>
        </p:spPr>
        <p:txBody>
          <a:bodyPr wrap="square" rtlCol="0">
            <a:spAutoFit/>
          </a:bodyPr>
          <a:lstStyle/>
          <a:p>
            <a:r>
              <a:rPr lang="it-IT" sz="900" dirty="0">
                <a:solidFill>
                  <a:srgbClr val="004992"/>
                </a:solidFill>
                <a:latin typeface="Arial Rounded MT Bold" panose="020F0704030504030204" pitchFamily="34" charset="0"/>
              </a:rPr>
              <a:t>14 June 2024  					         </a:t>
            </a:r>
            <a:r>
              <a:rPr lang="it-IT" sz="900" dirty="0" err="1">
                <a:solidFill>
                  <a:srgbClr val="004992"/>
                </a:solidFill>
                <a:latin typeface="Arial Rounded MT Bold" panose="020F0704030504030204" pitchFamily="34" charset="0"/>
              </a:rPr>
              <a:t>Helmholtz</a:t>
            </a:r>
            <a:r>
              <a:rPr lang="it-IT" sz="900" dirty="0">
                <a:solidFill>
                  <a:srgbClr val="004992"/>
                </a:solidFill>
                <a:latin typeface="Arial Rounded MT Bold" panose="020F0704030504030204" pitchFamily="34" charset="0"/>
              </a:rPr>
              <a:t> AI Conference 24 - AI for Science  				                                                 Slide 3/12</a:t>
            </a:r>
            <a:endParaRPr lang="de-DE" sz="900" dirty="0">
              <a:solidFill>
                <a:srgbClr val="004992"/>
              </a:solidFill>
              <a:latin typeface="Arial Rounded MT Bold" panose="020F0704030504030204" pitchFamily="34" charset="0"/>
            </a:endParaRPr>
          </a:p>
        </p:txBody>
      </p:sp>
      <p:sp>
        <p:nvSpPr>
          <p:cNvPr id="20" name="Rectangle: Rounded Corners 19">
            <a:extLst>
              <a:ext uri="{FF2B5EF4-FFF2-40B4-BE49-F238E27FC236}">
                <a16:creationId xmlns:a16="http://schemas.microsoft.com/office/drawing/2014/main" id="{0053183F-DD98-43AF-90D5-6AADD5BD62F6}"/>
              </a:ext>
            </a:extLst>
          </p:cNvPr>
          <p:cNvSpPr/>
          <p:nvPr/>
        </p:nvSpPr>
        <p:spPr>
          <a:xfrm>
            <a:off x="4647310" y="3050507"/>
            <a:ext cx="1670166" cy="60574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a:t>Flat-field correction using PCA </a:t>
            </a:r>
            <a:endParaRPr lang="de-DE" sz="1400" dirty="0"/>
          </a:p>
        </p:txBody>
      </p:sp>
      <p:sp>
        <p:nvSpPr>
          <p:cNvPr id="26" name="Arrow: Right 25">
            <a:extLst>
              <a:ext uri="{FF2B5EF4-FFF2-40B4-BE49-F238E27FC236}">
                <a16:creationId xmlns:a16="http://schemas.microsoft.com/office/drawing/2014/main" id="{918A1F39-095C-498A-AFE5-6FE5EACE1F82}"/>
              </a:ext>
            </a:extLst>
          </p:cNvPr>
          <p:cNvSpPr/>
          <p:nvPr/>
        </p:nvSpPr>
        <p:spPr>
          <a:xfrm>
            <a:off x="4145727" y="3231650"/>
            <a:ext cx="466019" cy="230832"/>
          </a:xfrm>
          <a:prstGeom prst="rightArrow">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Arrow: Right 29">
            <a:extLst>
              <a:ext uri="{FF2B5EF4-FFF2-40B4-BE49-F238E27FC236}">
                <a16:creationId xmlns:a16="http://schemas.microsoft.com/office/drawing/2014/main" id="{4C5A1D8B-B98B-495F-BEE1-C20D2A3064A1}"/>
              </a:ext>
            </a:extLst>
          </p:cNvPr>
          <p:cNvSpPr/>
          <p:nvPr/>
        </p:nvSpPr>
        <p:spPr>
          <a:xfrm rot="5400000">
            <a:off x="5224886" y="2662863"/>
            <a:ext cx="466019" cy="230832"/>
          </a:xfrm>
          <a:prstGeom prst="rightArrow">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1" name="Arrow: Right 30">
            <a:extLst>
              <a:ext uri="{FF2B5EF4-FFF2-40B4-BE49-F238E27FC236}">
                <a16:creationId xmlns:a16="http://schemas.microsoft.com/office/drawing/2014/main" id="{FE3C31B2-2BD6-4310-9936-9C6D2CD17A25}"/>
              </a:ext>
            </a:extLst>
          </p:cNvPr>
          <p:cNvSpPr/>
          <p:nvPr/>
        </p:nvSpPr>
        <p:spPr>
          <a:xfrm>
            <a:off x="6372410" y="3228846"/>
            <a:ext cx="504385" cy="230832"/>
          </a:xfrm>
          <a:prstGeom prst="rightArrow">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Arrow: Right 33">
            <a:extLst>
              <a:ext uri="{FF2B5EF4-FFF2-40B4-BE49-F238E27FC236}">
                <a16:creationId xmlns:a16="http://schemas.microsoft.com/office/drawing/2014/main" id="{71E91042-362E-4EEF-8621-EBEA8539CCFA}"/>
              </a:ext>
            </a:extLst>
          </p:cNvPr>
          <p:cNvSpPr/>
          <p:nvPr/>
        </p:nvSpPr>
        <p:spPr>
          <a:xfrm>
            <a:off x="8967260" y="3232268"/>
            <a:ext cx="504385" cy="230832"/>
          </a:xfrm>
          <a:prstGeom prst="rightArrow">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 name="Rectangle: Rounded Corners 34">
            <a:extLst>
              <a:ext uri="{FF2B5EF4-FFF2-40B4-BE49-F238E27FC236}">
                <a16:creationId xmlns:a16="http://schemas.microsoft.com/office/drawing/2014/main" id="{168E32DD-F758-4ED9-8DB8-32EB6BBF4D90}"/>
              </a:ext>
            </a:extLst>
          </p:cNvPr>
          <p:cNvSpPr/>
          <p:nvPr/>
        </p:nvSpPr>
        <p:spPr>
          <a:xfrm>
            <a:off x="9504825" y="3050506"/>
            <a:ext cx="1377292" cy="62864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a:t>Reconstruction  </a:t>
            </a:r>
          </a:p>
        </p:txBody>
      </p:sp>
      <p:sp>
        <p:nvSpPr>
          <p:cNvPr id="37" name="Arrow: Right 36">
            <a:extLst>
              <a:ext uri="{FF2B5EF4-FFF2-40B4-BE49-F238E27FC236}">
                <a16:creationId xmlns:a16="http://schemas.microsoft.com/office/drawing/2014/main" id="{CC7E05FE-A491-4B77-9181-5F21BD9C28A0}"/>
              </a:ext>
            </a:extLst>
          </p:cNvPr>
          <p:cNvSpPr/>
          <p:nvPr/>
        </p:nvSpPr>
        <p:spPr>
          <a:xfrm rot="5400000">
            <a:off x="9945348" y="3858352"/>
            <a:ext cx="466019" cy="230832"/>
          </a:xfrm>
          <a:prstGeom prst="rightArrow">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nvGrpSpPr>
          <p:cNvPr id="2" name="Group 1">
            <a:extLst>
              <a:ext uri="{FF2B5EF4-FFF2-40B4-BE49-F238E27FC236}">
                <a16:creationId xmlns:a16="http://schemas.microsoft.com/office/drawing/2014/main" id="{2174D920-E070-428F-A991-F1C6EE19BBAD}"/>
              </a:ext>
            </a:extLst>
          </p:cNvPr>
          <p:cNvGrpSpPr/>
          <p:nvPr/>
        </p:nvGrpSpPr>
        <p:grpSpPr>
          <a:xfrm>
            <a:off x="47039" y="2164059"/>
            <a:ext cx="2800767" cy="1770372"/>
            <a:chOff x="47039" y="2164059"/>
            <a:chExt cx="2800767" cy="1770372"/>
          </a:xfrm>
        </p:grpSpPr>
        <p:grpSp>
          <p:nvGrpSpPr>
            <p:cNvPr id="23" name="Group 22">
              <a:extLst>
                <a:ext uri="{FF2B5EF4-FFF2-40B4-BE49-F238E27FC236}">
                  <a16:creationId xmlns:a16="http://schemas.microsoft.com/office/drawing/2014/main" id="{47E4C509-6DA4-4A6A-872C-530093F29B07}"/>
                </a:ext>
              </a:extLst>
            </p:cNvPr>
            <p:cNvGrpSpPr/>
            <p:nvPr/>
          </p:nvGrpSpPr>
          <p:grpSpPr>
            <a:xfrm>
              <a:off x="114029" y="2440907"/>
              <a:ext cx="2432166" cy="1493524"/>
              <a:chOff x="114029" y="2675174"/>
              <a:chExt cx="2432166" cy="1493524"/>
            </a:xfrm>
          </p:grpSpPr>
          <p:grpSp>
            <p:nvGrpSpPr>
              <p:cNvPr id="10" name="Group 9">
                <a:extLst>
                  <a:ext uri="{FF2B5EF4-FFF2-40B4-BE49-F238E27FC236}">
                    <a16:creationId xmlns:a16="http://schemas.microsoft.com/office/drawing/2014/main" id="{5F7D4E94-8E9C-4912-A194-B7B7CB143880}"/>
                  </a:ext>
                </a:extLst>
              </p:cNvPr>
              <p:cNvGrpSpPr/>
              <p:nvPr/>
            </p:nvGrpSpPr>
            <p:grpSpPr>
              <a:xfrm>
                <a:off x="114029" y="2675174"/>
                <a:ext cx="2279766" cy="1341124"/>
                <a:chOff x="403961" y="2087876"/>
                <a:chExt cx="2279766" cy="1341124"/>
              </a:xfrm>
            </p:grpSpPr>
            <p:pic>
              <p:nvPicPr>
                <p:cNvPr id="8" name="Picture 7">
                  <a:extLst>
                    <a:ext uri="{FF2B5EF4-FFF2-40B4-BE49-F238E27FC236}">
                      <a16:creationId xmlns:a16="http://schemas.microsoft.com/office/drawing/2014/main" id="{E7486B01-13A6-4D18-8D6C-5323097067A2}"/>
                    </a:ext>
                  </a:extLst>
                </p:cNvPr>
                <p:cNvPicPr>
                  <a:picLocks noChangeAspect="1"/>
                </p:cNvPicPr>
                <p:nvPr/>
              </p:nvPicPr>
              <p:blipFill>
                <a:blip r:embed="rId4"/>
                <a:stretch>
                  <a:fillRect/>
                </a:stretch>
              </p:blipFill>
              <p:spPr>
                <a:xfrm rot="10800000">
                  <a:off x="403961" y="2087876"/>
                  <a:ext cx="1670166" cy="731524"/>
                </a:xfrm>
                <a:prstGeom prst="rect">
                  <a:avLst/>
                </a:prstGeom>
              </p:spPr>
            </p:pic>
            <p:pic>
              <p:nvPicPr>
                <p:cNvPr id="16" name="Picture 15">
                  <a:extLst>
                    <a:ext uri="{FF2B5EF4-FFF2-40B4-BE49-F238E27FC236}">
                      <a16:creationId xmlns:a16="http://schemas.microsoft.com/office/drawing/2014/main" id="{D1EB4713-C39E-4149-ACFD-2317D7ED4F2F}"/>
                    </a:ext>
                  </a:extLst>
                </p:cNvPr>
                <p:cNvPicPr>
                  <a:picLocks noChangeAspect="1"/>
                </p:cNvPicPr>
                <p:nvPr/>
              </p:nvPicPr>
              <p:blipFill>
                <a:blip r:embed="rId4"/>
                <a:stretch>
                  <a:fillRect/>
                </a:stretch>
              </p:blipFill>
              <p:spPr>
                <a:xfrm rot="10800000">
                  <a:off x="556361" y="2240276"/>
                  <a:ext cx="1670166" cy="731524"/>
                </a:xfrm>
                <a:prstGeom prst="rect">
                  <a:avLst/>
                </a:prstGeom>
              </p:spPr>
            </p:pic>
            <p:pic>
              <p:nvPicPr>
                <p:cNvPr id="17" name="Picture 16">
                  <a:extLst>
                    <a:ext uri="{FF2B5EF4-FFF2-40B4-BE49-F238E27FC236}">
                      <a16:creationId xmlns:a16="http://schemas.microsoft.com/office/drawing/2014/main" id="{19886776-88B8-4C1D-AECE-63198F1FEFEC}"/>
                    </a:ext>
                  </a:extLst>
                </p:cNvPr>
                <p:cNvPicPr>
                  <a:picLocks noChangeAspect="1"/>
                </p:cNvPicPr>
                <p:nvPr/>
              </p:nvPicPr>
              <p:blipFill>
                <a:blip r:embed="rId4"/>
                <a:stretch>
                  <a:fillRect/>
                </a:stretch>
              </p:blipFill>
              <p:spPr>
                <a:xfrm rot="10800000">
                  <a:off x="708761" y="2392676"/>
                  <a:ext cx="1670166" cy="731524"/>
                </a:xfrm>
                <a:prstGeom prst="rect">
                  <a:avLst/>
                </a:prstGeom>
              </p:spPr>
            </p:pic>
            <p:pic>
              <p:nvPicPr>
                <p:cNvPr id="18" name="Picture 17">
                  <a:extLst>
                    <a:ext uri="{FF2B5EF4-FFF2-40B4-BE49-F238E27FC236}">
                      <a16:creationId xmlns:a16="http://schemas.microsoft.com/office/drawing/2014/main" id="{5282F44B-46E4-4F7C-BDA8-2D3A85F3E0B9}"/>
                    </a:ext>
                  </a:extLst>
                </p:cNvPr>
                <p:cNvPicPr>
                  <a:picLocks noChangeAspect="1"/>
                </p:cNvPicPr>
                <p:nvPr/>
              </p:nvPicPr>
              <p:blipFill>
                <a:blip r:embed="rId4"/>
                <a:stretch>
                  <a:fillRect/>
                </a:stretch>
              </p:blipFill>
              <p:spPr>
                <a:xfrm rot="10800000">
                  <a:off x="861161" y="2545076"/>
                  <a:ext cx="1670166" cy="731524"/>
                </a:xfrm>
                <a:prstGeom prst="rect">
                  <a:avLst/>
                </a:prstGeom>
              </p:spPr>
            </p:pic>
            <p:pic>
              <p:nvPicPr>
                <p:cNvPr id="19" name="Picture 18">
                  <a:extLst>
                    <a:ext uri="{FF2B5EF4-FFF2-40B4-BE49-F238E27FC236}">
                      <a16:creationId xmlns:a16="http://schemas.microsoft.com/office/drawing/2014/main" id="{A565B08A-7D8C-4285-99BC-CAA35073AC53}"/>
                    </a:ext>
                  </a:extLst>
                </p:cNvPr>
                <p:cNvPicPr>
                  <a:picLocks noChangeAspect="1"/>
                </p:cNvPicPr>
                <p:nvPr/>
              </p:nvPicPr>
              <p:blipFill>
                <a:blip r:embed="rId4"/>
                <a:stretch>
                  <a:fillRect/>
                </a:stretch>
              </p:blipFill>
              <p:spPr>
                <a:xfrm rot="10800000">
                  <a:off x="1013561" y="2697476"/>
                  <a:ext cx="1670166" cy="731524"/>
                </a:xfrm>
                <a:prstGeom prst="rect">
                  <a:avLst/>
                </a:prstGeom>
              </p:spPr>
            </p:pic>
          </p:grpSp>
          <p:pic>
            <p:nvPicPr>
              <p:cNvPr id="21" name="Picture 20">
                <a:extLst>
                  <a:ext uri="{FF2B5EF4-FFF2-40B4-BE49-F238E27FC236}">
                    <a16:creationId xmlns:a16="http://schemas.microsoft.com/office/drawing/2014/main" id="{3E5529D4-77C7-4E17-AC25-C1427B7F6AD0}"/>
                  </a:ext>
                </a:extLst>
              </p:cNvPr>
              <p:cNvPicPr>
                <a:picLocks noChangeAspect="1"/>
              </p:cNvPicPr>
              <p:nvPr/>
            </p:nvPicPr>
            <p:blipFill>
              <a:blip r:embed="rId4"/>
              <a:stretch>
                <a:fillRect/>
              </a:stretch>
            </p:blipFill>
            <p:spPr>
              <a:xfrm rot="10800000">
                <a:off x="876029" y="3437174"/>
                <a:ext cx="1670166" cy="731524"/>
              </a:xfrm>
              <a:prstGeom prst="rect">
                <a:avLst/>
              </a:prstGeom>
            </p:spPr>
          </p:pic>
        </p:grpSp>
        <p:sp>
          <p:nvSpPr>
            <p:cNvPr id="38" name="TextBox 37">
              <a:extLst>
                <a:ext uri="{FF2B5EF4-FFF2-40B4-BE49-F238E27FC236}">
                  <a16:creationId xmlns:a16="http://schemas.microsoft.com/office/drawing/2014/main" id="{46664CF9-8449-4B3E-884E-B4073FB585D1}"/>
                </a:ext>
              </a:extLst>
            </p:cNvPr>
            <p:cNvSpPr txBox="1"/>
            <p:nvPr/>
          </p:nvSpPr>
          <p:spPr>
            <a:xfrm>
              <a:off x="47039" y="2164059"/>
              <a:ext cx="2800767" cy="261610"/>
            </a:xfrm>
            <a:prstGeom prst="rect">
              <a:avLst/>
            </a:prstGeom>
            <a:noFill/>
            <a:ln w="3175">
              <a:noFill/>
            </a:ln>
          </p:spPr>
          <p:txBody>
            <a:bodyPr wrap="none" rtlCol="0">
              <a:spAutoFit/>
            </a:bodyPr>
            <a:lstStyle/>
            <a:p>
              <a:r>
                <a:rPr lang="en-US" sz="1100" b="1" dirty="0">
                  <a:solidFill>
                    <a:srgbClr val="00B050"/>
                  </a:solidFill>
                </a:rPr>
                <a:t>Hologram images (without object) Flat-fields</a:t>
              </a:r>
              <a:endParaRPr lang="de-DE" sz="1100" b="1" dirty="0">
                <a:solidFill>
                  <a:srgbClr val="00B050"/>
                </a:solidFill>
              </a:endParaRPr>
            </a:p>
          </p:txBody>
        </p:sp>
      </p:grpSp>
      <p:sp>
        <p:nvSpPr>
          <p:cNvPr id="39" name="TextBox 38">
            <a:extLst>
              <a:ext uri="{FF2B5EF4-FFF2-40B4-BE49-F238E27FC236}">
                <a16:creationId xmlns:a16="http://schemas.microsoft.com/office/drawing/2014/main" id="{DD8DEC70-3279-44DB-BC90-0F17D793EE31}"/>
              </a:ext>
            </a:extLst>
          </p:cNvPr>
          <p:cNvSpPr txBox="1"/>
          <p:nvPr/>
        </p:nvSpPr>
        <p:spPr>
          <a:xfrm>
            <a:off x="4582495" y="1037892"/>
            <a:ext cx="1981633" cy="261610"/>
          </a:xfrm>
          <a:prstGeom prst="rect">
            <a:avLst/>
          </a:prstGeom>
          <a:noFill/>
          <a:ln w="3175">
            <a:noFill/>
          </a:ln>
        </p:spPr>
        <p:txBody>
          <a:bodyPr wrap="none" rtlCol="0">
            <a:spAutoFit/>
          </a:bodyPr>
          <a:lstStyle/>
          <a:p>
            <a:r>
              <a:rPr lang="en-US" sz="1100" b="1" dirty="0">
                <a:solidFill>
                  <a:srgbClr val="00B050"/>
                </a:solidFill>
              </a:rPr>
              <a:t>Image with object (spider hair)</a:t>
            </a:r>
            <a:endParaRPr lang="de-DE" sz="1100" b="1" dirty="0">
              <a:solidFill>
                <a:srgbClr val="00B050"/>
              </a:solidFill>
            </a:endParaRPr>
          </a:p>
        </p:txBody>
      </p:sp>
      <p:grpSp>
        <p:nvGrpSpPr>
          <p:cNvPr id="3" name="Group 2">
            <a:extLst>
              <a:ext uri="{FF2B5EF4-FFF2-40B4-BE49-F238E27FC236}">
                <a16:creationId xmlns:a16="http://schemas.microsoft.com/office/drawing/2014/main" id="{C4174840-5056-4AE9-BB64-0116B4021C13}"/>
              </a:ext>
            </a:extLst>
          </p:cNvPr>
          <p:cNvGrpSpPr/>
          <p:nvPr/>
        </p:nvGrpSpPr>
        <p:grpSpPr>
          <a:xfrm>
            <a:off x="2604779" y="3073401"/>
            <a:ext cx="1513204" cy="1604341"/>
            <a:chOff x="2604779" y="3073401"/>
            <a:chExt cx="1513204" cy="1604341"/>
          </a:xfrm>
        </p:grpSpPr>
        <p:sp>
          <p:nvSpPr>
            <p:cNvPr id="13" name="Arrow: Right 12">
              <a:extLst>
                <a:ext uri="{FF2B5EF4-FFF2-40B4-BE49-F238E27FC236}">
                  <a16:creationId xmlns:a16="http://schemas.microsoft.com/office/drawing/2014/main" id="{24A1528F-C1D4-467B-8BEF-20503DB41521}"/>
                </a:ext>
              </a:extLst>
            </p:cNvPr>
            <p:cNvSpPr/>
            <p:nvPr/>
          </p:nvSpPr>
          <p:spPr>
            <a:xfrm>
              <a:off x="2604779" y="3231650"/>
              <a:ext cx="466019" cy="230832"/>
            </a:xfrm>
            <a:prstGeom prst="rightArrow">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Rectangle: Rounded Corners 24">
              <a:extLst>
                <a:ext uri="{FF2B5EF4-FFF2-40B4-BE49-F238E27FC236}">
                  <a16:creationId xmlns:a16="http://schemas.microsoft.com/office/drawing/2014/main" id="{A245F829-320D-442F-9E4E-B05589EC80E4}"/>
                </a:ext>
              </a:extLst>
            </p:cNvPr>
            <p:cNvSpPr/>
            <p:nvPr/>
          </p:nvSpPr>
          <p:spPr>
            <a:xfrm>
              <a:off x="3147534" y="3073401"/>
              <a:ext cx="970449" cy="60574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a:t>Remove </a:t>
              </a:r>
            </a:p>
            <a:p>
              <a:pPr algn="ctr"/>
              <a:r>
                <a:rPr lang="en-US" sz="1400" dirty="0"/>
                <a:t>outliers</a:t>
              </a:r>
            </a:p>
          </p:txBody>
        </p:sp>
        <p:pic>
          <p:nvPicPr>
            <p:cNvPr id="27" name="Picture 26">
              <a:extLst>
                <a:ext uri="{FF2B5EF4-FFF2-40B4-BE49-F238E27FC236}">
                  <a16:creationId xmlns:a16="http://schemas.microsoft.com/office/drawing/2014/main" id="{7230A3A4-243F-4E03-A2D0-A5A8C7DD8FA1}"/>
                </a:ext>
              </a:extLst>
            </p:cNvPr>
            <p:cNvPicPr>
              <a:picLocks noChangeAspect="1"/>
            </p:cNvPicPr>
            <p:nvPr/>
          </p:nvPicPr>
          <p:blipFill rotWithShape="1">
            <a:blip r:embed="rId4"/>
            <a:srcRect l="37445" t="41638" r="53076" b="40904"/>
            <a:stretch/>
          </p:blipFill>
          <p:spPr>
            <a:xfrm rot="10800000">
              <a:off x="3145319" y="3727320"/>
              <a:ext cx="906840" cy="731524"/>
            </a:xfrm>
            <a:prstGeom prst="rect">
              <a:avLst/>
            </a:prstGeom>
          </p:spPr>
        </p:pic>
        <p:sp>
          <p:nvSpPr>
            <p:cNvPr id="22" name="Oval 21">
              <a:extLst>
                <a:ext uri="{FF2B5EF4-FFF2-40B4-BE49-F238E27FC236}">
                  <a16:creationId xmlns:a16="http://schemas.microsoft.com/office/drawing/2014/main" id="{5362A675-5278-460F-93FC-FCEF414F8248}"/>
                </a:ext>
              </a:extLst>
            </p:cNvPr>
            <p:cNvSpPr/>
            <p:nvPr/>
          </p:nvSpPr>
          <p:spPr>
            <a:xfrm>
              <a:off x="3362876" y="3858814"/>
              <a:ext cx="377851" cy="380678"/>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 name="TextBox 39">
              <a:extLst>
                <a:ext uri="{FF2B5EF4-FFF2-40B4-BE49-F238E27FC236}">
                  <a16:creationId xmlns:a16="http://schemas.microsoft.com/office/drawing/2014/main" id="{B1B73118-124B-409B-A9EF-C16D1A7F2936}"/>
                </a:ext>
              </a:extLst>
            </p:cNvPr>
            <p:cNvSpPr txBox="1"/>
            <p:nvPr/>
          </p:nvSpPr>
          <p:spPr>
            <a:xfrm>
              <a:off x="3178498" y="4416132"/>
              <a:ext cx="752129" cy="261610"/>
            </a:xfrm>
            <a:prstGeom prst="rect">
              <a:avLst/>
            </a:prstGeom>
            <a:noFill/>
            <a:ln w="3175">
              <a:noFill/>
            </a:ln>
          </p:spPr>
          <p:txBody>
            <a:bodyPr wrap="none" rtlCol="0">
              <a:spAutoFit/>
            </a:bodyPr>
            <a:lstStyle/>
            <a:p>
              <a:r>
                <a:rPr lang="en-US" sz="1100" b="1" dirty="0">
                  <a:solidFill>
                    <a:srgbClr val="00B050"/>
                  </a:solidFill>
                </a:rPr>
                <a:t>Bad pixel </a:t>
              </a:r>
              <a:endParaRPr lang="de-DE" sz="1100" b="1" dirty="0">
                <a:solidFill>
                  <a:srgbClr val="00B050"/>
                </a:solidFill>
              </a:endParaRPr>
            </a:p>
          </p:txBody>
        </p:sp>
      </p:grpSp>
      <p:sp>
        <p:nvSpPr>
          <p:cNvPr id="41" name="TextBox 40">
            <a:extLst>
              <a:ext uri="{FF2B5EF4-FFF2-40B4-BE49-F238E27FC236}">
                <a16:creationId xmlns:a16="http://schemas.microsoft.com/office/drawing/2014/main" id="{0EAAAFE8-86EB-47E4-85A1-D9BBCD0284A1}"/>
              </a:ext>
            </a:extLst>
          </p:cNvPr>
          <p:cNvSpPr txBox="1"/>
          <p:nvPr/>
        </p:nvSpPr>
        <p:spPr>
          <a:xfrm>
            <a:off x="7094691" y="2088438"/>
            <a:ext cx="1688283" cy="261610"/>
          </a:xfrm>
          <a:prstGeom prst="rect">
            <a:avLst/>
          </a:prstGeom>
          <a:noFill/>
          <a:ln w="3175">
            <a:noFill/>
          </a:ln>
        </p:spPr>
        <p:txBody>
          <a:bodyPr wrap="none" rtlCol="0">
            <a:spAutoFit/>
          </a:bodyPr>
          <a:lstStyle/>
          <a:p>
            <a:r>
              <a:rPr lang="en-US" sz="1100" b="1" dirty="0">
                <a:solidFill>
                  <a:srgbClr val="00B050"/>
                </a:solidFill>
              </a:rPr>
              <a:t>Flat-field corrected image</a:t>
            </a:r>
            <a:endParaRPr lang="de-DE" sz="1100" b="1" dirty="0">
              <a:solidFill>
                <a:srgbClr val="00B050"/>
              </a:solidFill>
            </a:endParaRPr>
          </a:p>
        </p:txBody>
      </p:sp>
      <p:sp>
        <p:nvSpPr>
          <p:cNvPr id="42" name="TextBox 41">
            <a:extLst>
              <a:ext uri="{FF2B5EF4-FFF2-40B4-BE49-F238E27FC236}">
                <a16:creationId xmlns:a16="http://schemas.microsoft.com/office/drawing/2014/main" id="{7327974E-2F69-492B-A298-F6841FE421F1}"/>
              </a:ext>
            </a:extLst>
          </p:cNvPr>
          <p:cNvSpPr txBox="1"/>
          <p:nvPr/>
        </p:nvSpPr>
        <p:spPr>
          <a:xfrm>
            <a:off x="9631538" y="6355643"/>
            <a:ext cx="1465466" cy="261610"/>
          </a:xfrm>
          <a:prstGeom prst="rect">
            <a:avLst/>
          </a:prstGeom>
          <a:noFill/>
          <a:ln w="3175">
            <a:noFill/>
          </a:ln>
        </p:spPr>
        <p:txBody>
          <a:bodyPr wrap="none" rtlCol="0">
            <a:spAutoFit/>
          </a:bodyPr>
          <a:lstStyle/>
          <a:p>
            <a:r>
              <a:rPr lang="en-US" sz="1100" b="1" dirty="0">
                <a:solidFill>
                  <a:srgbClr val="00B050"/>
                </a:solidFill>
              </a:rPr>
              <a:t>Reconstructed image </a:t>
            </a:r>
            <a:endParaRPr lang="de-DE" sz="1100" b="1" dirty="0">
              <a:solidFill>
                <a:srgbClr val="00B050"/>
              </a:solidFill>
            </a:endParaRPr>
          </a:p>
        </p:txBody>
      </p:sp>
      <p:pic>
        <p:nvPicPr>
          <p:cNvPr id="43" name="Picture 42">
            <a:extLst>
              <a:ext uri="{FF2B5EF4-FFF2-40B4-BE49-F238E27FC236}">
                <a16:creationId xmlns:a16="http://schemas.microsoft.com/office/drawing/2014/main" id="{768C3FD9-4A89-431B-8407-433E6AA34A6F}"/>
              </a:ext>
            </a:extLst>
          </p:cNvPr>
          <p:cNvPicPr>
            <a:picLocks noChangeAspect="1"/>
          </p:cNvPicPr>
          <p:nvPr/>
        </p:nvPicPr>
        <p:blipFill rotWithShape="1">
          <a:blip r:embed="rId5"/>
          <a:srcRect t="8230" r="4088"/>
          <a:stretch/>
        </p:blipFill>
        <p:spPr>
          <a:xfrm rot="10800000" flipH="1">
            <a:off x="4297005" y="1338720"/>
            <a:ext cx="2436601" cy="1059045"/>
          </a:xfrm>
          <a:prstGeom prst="rect">
            <a:avLst/>
          </a:prstGeom>
        </p:spPr>
      </p:pic>
      <p:pic>
        <p:nvPicPr>
          <p:cNvPr id="45" name="Picture 44">
            <a:extLst>
              <a:ext uri="{FF2B5EF4-FFF2-40B4-BE49-F238E27FC236}">
                <a16:creationId xmlns:a16="http://schemas.microsoft.com/office/drawing/2014/main" id="{80D6C72D-1FEE-44FE-BCFA-203052617F40}"/>
              </a:ext>
            </a:extLst>
          </p:cNvPr>
          <p:cNvPicPr>
            <a:picLocks noChangeAspect="1"/>
          </p:cNvPicPr>
          <p:nvPr/>
        </p:nvPicPr>
        <p:blipFill rotWithShape="1">
          <a:blip r:embed="rId6">
            <a:extLst>
              <a:ext uri="{28A0092B-C50C-407E-A947-70E740481C1C}">
                <a14:useLocalDpi xmlns:a14="http://schemas.microsoft.com/office/drawing/2010/main" val="0"/>
              </a:ext>
            </a:extLst>
          </a:blip>
          <a:srcRect l="22973" t="20492" r="20166" b="10668"/>
          <a:stretch/>
        </p:blipFill>
        <p:spPr>
          <a:xfrm>
            <a:off x="6928076" y="2350108"/>
            <a:ext cx="1967150" cy="1916659"/>
          </a:xfrm>
          <a:prstGeom prst="rect">
            <a:avLst/>
          </a:prstGeom>
        </p:spPr>
      </p:pic>
      <p:pic>
        <p:nvPicPr>
          <p:cNvPr id="48" name="Picture 47">
            <a:extLst>
              <a:ext uri="{FF2B5EF4-FFF2-40B4-BE49-F238E27FC236}">
                <a16:creationId xmlns:a16="http://schemas.microsoft.com/office/drawing/2014/main" id="{49E7F543-CE1F-4438-954D-4EFA8035B024}"/>
              </a:ext>
            </a:extLst>
          </p:cNvPr>
          <p:cNvPicPr>
            <a:picLocks noChangeAspect="1"/>
          </p:cNvPicPr>
          <p:nvPr/>
        </p:nvPicPr>
        <p:blipFill rotWithShape="1">
          <a:blip r:embed="rId7">
            <a:extLst>
              <a:ext uri="{28A0092B-C50C-407E-A947-70E740481C1C}">
                <a14:useLocalDpi xmlns:a14="http://schemas.microsoft.com/office/drawing/2010/main" val="0"/>
              </a:ext>
            </a:extLst>
          </a:blip>
          <a:srcRect l="50216" t="2202"/>
          <a:stretch/>
        </p:blipFill>
        <p:spPr>
          <a:xfrm>
            <a:off x="8998741" y="4240256"/>
            <a:ext cx="2393186" cy="2145425"/>
          </a:xfrm>
          <a:prstGeom prst="rect">
            <a:avLst/>
          </a:prstGeom>
          <a:ln>
            <a:solidFill>
              <a:srgbClr val="92D050"/>
            </a:solidFill>
          </a:ln>
        </p:spPr>
      </p:pic>
      <p:grpSp>
        <p:nvGrpSpPr>
          <p:cNvPr id="53" name="Group 52">
            <a:extLst>
              <a:ext uri="{FF2B5EF4-FFF2-40B4-BE49-F238E27FC236}">
                <a16:creationId xmlns:a16="http://schemas.microsoft.com/office/drawing/2014/main" id="{55B024F2-85C6-4C10-95C9-64F5DEFB6D54}"/>
              </a:ext>
            </a:extLst>
          </p:cNvPr>
          <p:cNvGrpSpPr/>
          <p:nvPr/>
        </p:nvGrpSpPr>
        <p:grpSpPr>
          <a:xfrm>
            <a:off x="10882117" y="6037594"/>
            <a:ext cx="403563" cy="253916"/>
            <a:chOff x="7493739" y="4527140"/>
            <a:chExt cx="403563" cy="253916"/>
          </a:xfrm>
        </p:grpSpPr>
        <p:cxnSp>
          <p:nvCxnSpPr>
            <p:cNvPr id="54" name="Straight Connector 53">
              <a:extLst>
                <a:ext uri="{FF2B5EF4-FFF2-40B4-BE49-F238E27FC236}">
                  <a16:creationId xmlns:a16="http://schemas.microsoft.com/office/drawing/2014/main" id="{E30EDC4C-0ED8-4A7D-A490-EA42BD290F9C}"/>
                </a:ext>
              </a:extLst>
            </p:cNvPr>
            <p:cNvCxnSpPr/>
            <p:nvPr/>
          </p:nvCxnSpPr>
          <p:spPr>
            <a:xfrm>
              <a:off x="7555909" y="4768864"/>
              <a:ext cx="341393" cy="0"/>
            </a:xfrm>
            <a:prstGeom prst="line">
              <a:avLst/>
            </a:prstGeom>
            <a:ln w="38100"/>
          </p:spPr>
          <p:style>
            <a:lnRef idx="3">
              <a:schemeClr val="dk1"/>
            </a:lnRef>
            <a:fillRef idx="0">
              <a:schemeClr val="dk1"/>
            </a:fillRef>
            <a:effectRef idx="2">
              <a:schemeClr val="dk1"/>
            </a:effectRef>
            <a:fontRef idx="minor">
              <a:schemeClr val="tx1"/>
            </a:fontRef>
          </p:style>
        </p:cxnSp>
        <mc:AlternateContent xmlns:mc="http://schemas.openxmlformats.org/markup-compatibility/2006">
          <mc:Choice xmlns:a14="http://schemas.microsoft.com/office/drawing/2010/main" Requires="a14">
            <p:sp>
              <p:nvSpPr>
                <p:cNvPr id="55" name="TextBox 54">
                  <a:extLst>
                    <a:ext uri="{FF2B5EF4-FFF2-40B4-BE49-F238E27FC236}">
                      <a16:creationId xmlns:a16="http://schemas.microsoft.com/office/drawing/2014/main" id="{52F51DC2-8080-4221-A5B5-9DF7BA41D5E5}"/>
                    </a:ext>
                  </a:extLst>
                </p:cNvPr>
                <p:cNvSpPr txBox="1"/>
                <p:nvPr/>
              </p:nvSpPr>
              <p:spPr>
                <a:xfrm flipH="1">
                  <a:off x="7493739" y="4527140"/>
                  <a:ext cx="390704" cy="253916"/>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US" sz="1050" b="0" i="0" smtClean="0">
                            <a:latin typeface="Cambria Math" panose="02040503050406030204" pitchFamily="18" charset="0"/>
                            <a:ea typeface="Cambria Math" panose="02040503050406030204" pitchFamily="18" charset="0"/>
                          </a:rPr>
                          <m:t>5</m:t>
                        </m:r>
                        <m:r>
                          <a:rPr lang="en-US" sz="1050" i="1" smtClean="0">
                            <a:latin typeface="Cambria Math" panose="02040503050406030204" pitchFamily="18" charset="0"/>
                            <a:ea typeface="Cambria Math" panose="02040503050406030204" pitchFamily="18" charset="0"/>
                          </a:rPr>
                          <m:t>𝜇</m:t>
                        </m:r>
                        <m:r>
                          <a:rPr lang="en-US" sz="1050" b="0" i="1" smtClean="0">
                            <a:latin typeface="Cambria Math" panose="02040503050406030204" pitchFamily="18" charset="0"/>
                            <a:ea typeface="Cambria Math" panose="02040503050406030204" pitchFamily="18" charset="0"/>
                          </a:rPr>
                          <m:t>𝑚</m:t>
                        </m:r>
                      </m:oMath>
                    </m:oMathPara>
                  </a14:m>
                  <a:endParaRPr lang="de-DE" sz="1050" dirty="0"/>
                </a:p>
              </p:txBody>
            </p:sp>
          </mc:Choice>
          <mc:Fallback>
            <p:sp>
              <p:nvSpPr>
                <p:cNvPr id="55" name="TextBox 54">
                  <a:extLst>
                    <a:ext uri="{FF2B5EF4-FFF2-40B4-BE49-F238E27FC236}">
                      <a16:creationId xmlns:a16="http://schemas.microsoft.com/office/drawing/2014/main" id="{52F51DC2-8080-4221-A5B5-9DF7BA41D5E5}"/>
                    </a:ext>
                  </a:extLst>
                </p:cNvPr>
                <p:cNvSpPr txBox="1">
                  <a:spLocks noRot="1" noChangeAspect="1" noMove="1" noResize="1" noEditPoints="1" noAdjustHandles="1" noChangeArrowheads="1" noChangeShapeType="1" noTextEdit="1"/>
                </p:cNvSpPr>
                <p:nvPr/>
              </p:nvSpPr>
              <p:spPr>
                <a:xfrm flipH="1">
                  <a:off x="7493739" y="4527140"/>
                  <a:ext cx="390704" cy="253916"/>
                </a:xfrm>
                <a:prstGeom prst="rect">
                  <a:avLst/>
                </a:prstGeom>
                <a:blipFill>
                  <a:blip r:embed="rId8"/>
                  <a:stretch>
                    <a:fillRect/>
                  </a:stretch>
                </a:blipFill>
              </p:spPr>
              <p:txBody>
                <a:bodyPr/>
                <a:lstStyle/>
                <a:p>
                  <a:r>
                    <a:rPr lang="de-DE">
                      <a:noFill/>
                    </a:rPr>
                    <a:t> </a:t>
                  </a:r>
                </a:p>
              </p:txBody>
            </p:sp>
          </mc:Fallback>
        </mc:AlternateContent>
      </p:grpSp>
    </p:spTree>
    <p:extLst>
      <p:ext uri="{BB962C8B-B14F-4D97-AF65-F5344CB8AC3E}">
        <p14:creationId xmlns:p14="http://schemas.microsoft.com/office/powerpoint/2010/main" val="4109046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3"/>
                                        </p:tgtEl>
                                        <p:attrNameLst>
                                          <p:attrName>style.visibility</p:attrName>
                                        </p:attrNameLst>
                                      </p:cBhvr>
                                      <p:to>
                                        <p:strVal val="visible"/>
                                      </p:to>
                                    </p:set>
                                    <p:animEffect transition="in" filter="fade">
                                      <p:cBhvr>
                                        <p:cTn id="25" dur="500"/>
                                        <p:tgtEl>
                                          <p:spTgt spid="4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500"/>
                                        <p:tgtEl>
                                          <p:spTgt spid="3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500"/>
                                        <p:tgtEl>
                                          <p:spTgt spid="3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500"/>
                                        <p:tgtEl>
                                          <p:spTgt spid="31"/>
                                        </p:tgtEl>
                                      </p:cBhvr>
                                    </p:animEffect>
                                  </p:childTnLst>
                                </p:cTn>
                              </p:par>
                              <p:par>
                                <p:cTn id="37" presetID="10" presetClass="entr" presetSubtype="0" fill="hold" nodeType="withEffect">
                                  <p:stCondLst>
                                    <p:cond delay="0"/>
                                  </p:stCondLst>
                                  <p:childTnLst>
                                    <p:set>
                                      <p:cBhvr>
                                        <p:cTn id="38" dur="1" fill="hold">
                                          <p:stCondLst>
                                            <p:cond delay="0"/>
                                          </p:stCondLst>
                                        </p:cTn>
                                        <p:tgtEl>
                                          <p:spTgt spid="45"/>
                                        </p:tgtEl>
                                        <p:attrNameLst>
                                          <p:attrName>style.visibility</p:attrName>
                                        </p:attrNameLst>
                                      </p:cBhvr>
                                      <p:to>
                                        <p:strVal val="visible"/>
                                      </p:to>
                                    </p:set>
                                    <p:animEffect transition="in" filter="fade">
                                      <p:cBhvr>
                                        <p:cTn id="39" dur="500"/>
                                        <p:tgtEl>
                                          <p:spTgt spid="4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500"/>
                                        <p:tgtEl>
                                          <p:spTgt spid="4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fade">
                                      <p:cBhvr>
                                        <p:cTn id="47" dur="500"/>
                                        <p:tgtEl>
                                          <p:spTgt spid="34"/>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fade">
                                      <p:cBhvr>
                                        <p:cTn id="50" dur="500"/>
                                        <p:tgtEl>
                                          <p:spTgt spid="35"/>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500"/>
                                        <p:tgtEl>
                                          <p:spTgt spid="37"/>
                                        </p:tgtEl>
                                      </p:cBhvr>
                                    </p:animEffect>
                                  </p:childTnLst>
                                </p:cTn>
                              </p:par>
                              <p:par>
                                <p:cTn id="54" presetID="10" presetClass="entr" presetSubtype="0" fill="hold" nodeType="withEffect">
                                  <p:stCondLst>
                                    <p:cond delay="0"/>
                                  </p:stCondLst>
                                  <p:childTnLst>
                                    <p:set>
                                      <p:cBhvr>
                                        <p:cTn id="55" dur="1" fill="hold">
                                          <p:stCondLst>
                                            <p:cond delay="0"/>
                                          </p:stCondLst>
                                        </p:cTn>
                                        <p:tgtEl>
                                          <p:spTgt spid="48"/>
                                        </p:tgtEl>
                                        <p:attrNameLst>
                                          <p:attrName>style.visibility</p:attrName>
                                        </p:attrNameLst>
                                      </p:cBhvr>
                                      <p:to>
                                        <p:strVal val="visible"/>
                                      </p:to>
                                    </p:set>
                                    <p:animEffect transition="in" filter="fade">
                                      <p:cBhvr>
                                        <p:cTn id="56" dur="500"/>
                                        <p:tgtEl>
                                          <p:spTgt spid="48"/>
                                        </p:tgtEl>
                                      </p:cBhvr>
                                    </p:animEffect>
                                  </p:childTnLst>
                                </p:cTn>
                              </p:par>
                              <p:par>
                                <p:cTn id="57" presetID="10" presetClass="entr" presetSubtype="0" fill="hold" nodeType="withEffect">
                                  <p:stCondLst>
                                    <p:cond delay="0"/>
                                  </p:stCondLst>
                                  <p:childTnLst>
                                    <p:set>
                                      <p:cBhvr>
                                        <p:cTn id="58" dur="1" fill="hold">
                                          <p:stCondLst>
                                            <p:cond delay="0"/>
                                          </p:stCondLst>
                                        </p:cTn>
                                        <p:tgtEl>
                                          <p:spTgt spid="53"/>
                                        </p:tgtEl>
                                        <p:attrNameLst>
                                          <p:attrName>style.visibility</p:attrName>
                                        </p:attrNameLst>
                                      </p:cBhvr>
                                      <p:to>
                                        <p:strVal val="visible"/>
                                      </p:to>
                                    </p:set>
                                    <p:animEffect transition="in" filter="fade">
                                      <p:cBhvr>
                                        <p:cTn id="59" dur="500"/>
                                        <p:tgtEl>
                                          <p:spTgt spid="53"/>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42"/>
                                        </p:tgtEl>
                                        <p:attrNameLst>
                                          <p:attrName>style.visibility</p:attrName>
                                        </p:attrNameLst>
                                      </p:cBhvr>
                                      <p:to>
                                        <p:strVal val="visible"/>
                                      </p:to>
                                    </p:set>
                                    <p:animEffect transition="in" filter="fade">
                                      <p:cBhvr>
                                        <p:cTn id="6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6" grpId="0" animBg="1"/>
      <p:bldP spid="30" grpId="0" animBg="1"/>
      <p:bldP spid="31" grpId="0" animBg="1"/>
      <p:bldP spid="34" grpId="0" animBg="1"/>
      <p:bldP spid="35" grpId="0" animBg="1"/>
      <p:bldP spid="37" grpId="0" animBg="1"/>
      <p:bldP spid="39" grpId="0"/>
      <p:bldP spid="41" grpId="0"/>
      <p:bldP spid="4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8C1EA8EF-71B9-4BC0-A7CB-5B21EB32B41D}"/>
              </a:ext>
            </a:extLst>
          </p:cNvPr>
          <p:cNvGrpSpPr/>
          <p:nvPr/>
        </p:nvGrpSpPr>
        <p:grpSpPr>
          <a:xfrm>
            <a:off x="0" y="226042"/>
            <a:ext cx="12192000" cy="563282"/>
            <a:chOff x="0" y="-2558"/>
            <a:chExt cx="12192000" cy="563282"/>
          </a:xfrm>
        </p:grpSpPr>
        <p:sp>
          <p:nvSpPr>
            <p:cNvPr id="9" name="Rectangle 8">
              <a:extLst>
                <a:ext uri="{FF2B5EF4-FFF2-40B4-BE49-F238E27FC236}">
                  <a16:creationId xmlns:a16="http://schemas.microsoft.com/office/drawing/2014/main" id="{23A15713-2C81-45DD-A58E-9CCA75011457}"/>
                </a:ext>
              </a:extLst>
            </p:cNvPr>
            <p:cNvSpPr/>
            <p:nvPr/>
          </p:nvSpPr>
          <p:spPr>
            <a:xfrm>
              <a:off x="0" y="-2558"/>
              <a:ext cx="12192000" cy="54221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004992"/>
                  </a:solidFill>
                  <a:latin typeface="Arial Rounded MT Bold" panose="020F0704030504030204" pitchFamily="34" charset="0"/>
                  <a:cs typeface="Arabic Style" panose="00000400000000000000" pitchFamily="2" charset="-78"/>
                </a:rPr>
                <a:t>Noise in Near-field Holography</a:t>
              </a:r>
              <a:endParaRPr lang="de-DE" b="1" dirty="0">
                <a:solidFill>
                  <a:srgbClr val="004992"/>
                </a:solidFill>
                <a:latin typeface="Arial Rounded MT Bold" panose="020F0704030504030204" pitchFamily="34" charset="0"/>
                <a:cs typeface="Arabic Style" panose="00000400000000000000" pitchFamily="2" charset="-78"/>
              </a:endParaRPr>
            </a:p>
          </p:txBody>
        </p:sp>
        <p:pic>
          <p:nvPicPr>
            <p:cNvPr id="1026" name="Picture 2" descr="DESY logo — English">
              <a:extLst>
                <a:ext uri="{FF2B5EF4-FFF2-40B4-BE49-F238E27FC236}">
                  <a16:creationId xmlns:a16="http://schemas.microsoft.com/office/drawing/2014/main" id="{0E9CCDD5-1D1D-4F72-80F4-CEEEF20595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72568" y="14618"/>
              <a:ext cx="1167721" cy="51551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ESY News: Start der Innovationsplattform HI-ACTS - Deutsches ...">
              <a:extLst>
                <a:ext uri="{FF2B5EF4-FFF2-40B4-BE49-F238E27FC236}">
                  <a16:creationId xmlns:a16="http://schemas.microsoft.com/office/drawing/2014/main" id="{7AFD9495-DE19-4EB8-800A-21F50B34FD13}"/>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874300" y="-2558"/>
              <a:ext cx="1317700" cy="563282"/>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TextBox 10">
            <a:extLst>
              <a:ext uri="{FF2B5EF4-FFF2-40B4-BE49-F238E27FC236}">
                <a16:creationId xmlns:a16="http://schemas.microsoft.com/office/drawing/2014/main" id="{F03A9A1C-2546-4EC5-ADDD-6482E3912DAB}"/>
              </a:ext>
            </a:extLst>
          </p:cNvPr>
          <p:cNvSpPr txBox="1"/>
          <p:nvPr/>
        </p:nvSpPr>
        <p:spPr>
          <a:xfrm>
            <a:off x="0" y="0"/>
            <a:ext cx="12192000" cy="230832"/>
          </a:xfrm>
          <a:prstGeom prst="rect">
            <a:avLst/>
          </a:prstGeom>
          <a:solidFill>
            <a:schemeClr val="accent6">
              <a:lumMod val="40000"/>
              <a:lumOff val="60000"/>
            </a:schemeClr>
          </a:solidFill>
        </p:spPr>
        <p:txBody>
          <a:bodyPr wrap="square" rtlCol="0">
            <a:spAutoFit/>
          </a:bodyPr>
          <a:lstStyle/>
          <a:p>
            <a:pPr algn="ctr"/>
            <a:r>
              <a:rPr lang="en-US" sz="900" dirty="0">
                <a:solidFill>
                  <a:srgbClr val="004992"/>
                </a:solidFill>
                <a:latin typeface="Arial Rounded MT Bold" panose="020F0704030504030204" pitchFamily="34" charset="0"/>
              </a:rPr>
              <a:t>| Near-field Holography image Denoising using Dilated Convolutional Neural Networks  |  Vahid Rahmani |</a:t>
            </a:r>
            <a:endParaRPr lang="de-DE" sz="900" dirty="0">
              <a:solidFill>
                <a:srgbClr val="004992"/>
              </a:solidFill>
              <a:latin typeface="Arial Rounded MT Bold" panose="020F0704030504030204" pitchFamily="34" charset="0"/>
            </a:endParaRPr>
          </a:p>
        </p:txBody>
      </p:sp>
      <p:sp>
        <p:nvSpPr>
          <p:cNvPr id="15" name="TextBox 14">
            <a:extLst>
              <a:ext uri="{FF2B5EF4-FFF2-40B4-BE49-F238E27FC236}">
                <a16:creationId xmlns:a16="http://schemas.microsoft.com/office/drawing/2014/main" id="{A6C264DC-F9E9-4779-A4F0-E7ECE04DF844}"/>
              </a:ext>
            </a:extLst>
          </p:cNvPr>
          <p:cNvSpPr txBox="1"/>
          <p:nvPr/>
        </p:nvSpPr>
        <p:spPr>
          <a:xfrm>
            <a:off x="0" y="6635936"/>
            <a:ext cx="12192000" cy="230832"/>
          </a:xfrm>
          <a:prstGeom prst="rect">
            <a:avLst/>
          </a:prstGeom>
          <a:solidFill>
            <a:schemeClr val="accent5">
              <a:lumMod val="40000"/>
              <a:lumOff val="60000"/>
            </a:schemeClr>
          </a:solidFill>
        </p:spPr>
        <p:txBody>
          <a:bodyPr wrap="square" rtlCol="0">
            <a:spAutoFit/>
          </a:bodyPr>
          <a:lstStyle/>
          <a:p>
            <a:r>
              <a:rPr lang="it-IT" sz="900" dirty="0">
                <a:solidFill>
                  <a:srgbClr val="004992"/>
                </a:solidFill>
                <a:latin typeface="Arial Rounded MT Bold" panose="020F0704030504030204" pitchFamily="34" charset="0"/>
              </a:rPr>
              <a:t>14 June 2024  					         </a:t>
            </a:r>
            <a:r>
              <a:rPr lang="it-IT" sz="900" dirty="0" err="1">
                <a:solidFill>
                  <a:srgbClr val="004992"/>
                </a:solidFill>
                <a:latin typeface="Arial Rounded MT Bold" panose="020F0704030504030204" pitchFamily="34" charset="0"/>
              </a:rPr>
              <a:t>Helmholtz</a:t>
            </a:r>
            <a:r>
              <a:rPr lang="it-IT" sz="900" dirty="0">
                <a:solidFill>
                  <a:srgbClr val="004992"/>
                </a:solidFill>
                <a:latin typeface="Arial Rounded MT Bold" panose="020F0704030504030204" pitchFamily="34" charset="0"/>
              </a:rPr>
              <a:t> AI Conference 24 - AI for Science  				                                                 Slide 4/12</a:t>
            </a:r>
            <a:endParaRPr lang="de-DE" sz="900" dirty="0">
              <a:solidFill>
                <a:srgbClr val="004992"/>
              </a:solidFill>
              <a:latin typeface="Arial Rounded MT Bold" panose="020F0704030504030204" pitchFamily="34" charset="0"/>
            </a:endParaRPr>
          </a:p>
        </p:txBody>
      </p:sp>
      <p:sp>
        <p:nvSpPr>
          <p:cNvPr id="6" name="Rectangle 5">
            <a:extLst>
              <a:ext uri="{FF2B5EF4-FFF2-40B4-BE49-F238E27FC236}">
                <a16:creationId xmlns:a16="http://schemas.microsoft.com/office/drawing/2014/main" id="{97AAF7A5-AC95-424F-84C3-7744260C61F1}"/>
              </a:ext>
            </a:extLst>
          </p:cNvPr>
          <p:cNvSpPr/>
          <p:nvPr/>
        </p:nvSpPr>
        <p:spPr>
          <a:xfrm>
            <a:off x="272728" y="958809"/>
            <a:ext cx="9854683" cy="1094980"/>
          </a:xfrm>
          <a:prstGeom prst="rect">
            <a:avLst/>
          </a:prstGeom>
        </p:spPr>
        <p:txBody>
          <a:bodyPr wrap="square">
            <a:spAutoFit/>
          </a:bodyPr>
          <a:lstStyle/>
          <a:p>
            <a:pPr>
              <a:lnSpc>
                <a:spcPts val="2734"/>
              </a:lnSpc>
            </a:pPr>
            <a:r>
              <a:rPr lang="en-US" b="1" dirty="0">
                <a:solidFill>
                  <a:srgbClr val="5B5F71"/>
                </a:solidFill>
                <a:latin typeface="Arial Rounded MT Bold" panose="020F0704030504030204" pitchFamily="34" charset="0"/>
                <a:ea typeface="Instrument Sans" pitchFamily="34" charset="-122"/>
                <a:cs typeface="Instrument Sans" pitchFamily="34" charset="-120"/>
              </a:rPr>
              <a:t>High Frequency Noise</a:t>
            </a:r>
          </a:p>
          <a:p>
            <a:pPr algn="just">
              <a:lnSpc>
                <a:spcPts val="2734"/>
              </a:lnSpc>
            </a:pPr>
            <a:r>
              <a:rPr lang="en-US" sz="1400" dirty="0">
                <a:ea typeface="Instrument Sans" pitchFamily="34" charset="-122"/>
                <a:cs typeface="Instrument Sans" pitchFamily="34" charset="-120"/>
              </a:rPr>
              <a:t>Near-field holographic data often contains high-frequency noise that is difficult to remove without losing important details.</a:t>
            </a:r>
            <a:endParaRPr lang="en-US" sz="1400" dirty="0"/>
          </a:p>
          <a:p>
            <a:pPr>
              <a:lnSpc>
                <a:spcPts val="2734"/>
              </a:lnSpc>
            </a:pPr>
            <a:endParaRPr lang="en-US" dirty="0">
              <a:latin typeface="Arial Rounded MT Bold" panose="020F0704030504030204" pitchFamily="34" charset="0"/>
            </a:endParaRPr>
          </a:p>
        </p:txBody>
      </p:sp>
      <p:sp>
        <p:nvSpPr>
          <p:cNvPr id="10" name="Rectangle 9">
            <a:extLst>
              <a:ext uri="{FF2B5EF4-FFF2-40B4-BE49-F238E27FC236}">
                <a16:creationId xmlns:a16="http://schemas.microsoft.com/office/drawing/2014/main" id="{49B03E17-DFB2-4182-AFE3-B2EBD9B6E098}"/>
              </a:ext>
            </a:extLst>
          </p:cNvPr>
          <p:cNvSpPr/>
          <p:nvPr/>
        </p:nvSpPr>
        <p:spPr>
          <a:xfrm>
            <a:off x="567411" y="2215507"/>
            <a:ext cx="5626592" cy="2554545"/>
          </a:xfrm>
          <a:prstGeom prst="rect">
            <a:avLst/>
          </a:prstGeom>
        </p:spPr>
        <p:txBody>
          <a:bodyPr wrap="square">
            <a:spAutoFit/>
          </a:bodyPr>
          <a:lstStyle/>
          <a:p>
            <a:r>
              <a:rPr lang="en-US" sz="1600" b="1" dirty="0">
                <a:solidFill>
                  <a:srgbClr val="0070C0"/>
                </a:solidFill>
              </a:rPr>
              <a:t>Photon Counts</a:t>
            </a:r>
          </a:p>
          <a:p>
            <a:r>
              <a:rPr lang="en-US" sz="1600" dirty="0"/>
              <a:t>Fewer photons are collected with lower exposure times, reducing the interference pattern's contrast and clarity in holography. </a:t>
            </a:r>
          </a:p>
          <a:p>
            <a:endParaRPr lang="en-US" sz="1600" dirty="0"/>
          </a:p>
          <a:p>
            <a:endParaRPr lang="en-US" sz="1600" dirty="0"/>
          </a:p>
          <a:p>
            <a:r>
              <a:rPr lang="en-US" sz="1600" b="1" dirty="0">
                <a:solidFill>
                  <a:srgbClr val="0070C0"/>
                </a:solidFill>
              </a:rPr>
              <a:t>Shot Noise</a:t>
            </a:r>
          </a:p>
          <a:p>
            <a:r>
              <a:rPr lang="en-US" sz="1600" dirty="0"/>
              <a:t>Shot noise, arising from the discrete nature of photons, becomes more pronounced with fewer photons. Lower exposure times make statistical fluctuations in detected photons significant, increasing the hologram's overall noise level.</a:t>
            </a:r>
          </a:p>
        </p:txBody>
      </p:sp>
      <p:pic>
        <p:nvPicPr>
          <p:cNvPr id="34" name="Picture 33">
            <a:extLst>
              <a:ext uri="{FF2B5EF4-FFF2-40B4-BE49-F238E27FC236}">
                <a16:creationId xmlns:a16="http://schemas.microsoft.com/office/drawing/2014/main" id="{1B763DB9-EBD5-4A01-9F25-8CAA65D486BB}"/>
              </a:ext>
            </a:extLst>
          </p:cNvPr>
          <p:cNvPicPr>
            <a:picLocks noChangeAspect="1"/>
          </p:cNvPicPr>
          <p:nvPr/>
        </p:nvPicPr>
        <p:blipFill>
          <a:blip r:embed="rId4"/>
          <a:stretch>
            <a:fillRect/>
          </a:stretch>
        </p:blipFill>
        <p:spPr>
          <a:xfrm>
            <a:off x="6488686" y="1917968"/>
            <a:ext cx="5373329" cy="3579038"/>
          </a:xfrm>
          <a:prstGeom prst="rect">
            <a:avLst/>
          </a:prstGeom>
        </p:spPr>
      </p:pic>
      <p:sp>
        <p:nvSpPr>
          <p:cNvPr id="30" name="Rectangle 29">
            <a:extLst>
              <a:ext uri="{FF2B5EF4-FFF2-40B4-BE49-F238E27FC236}">
                <a16:creationId xmlns:a16="http://schemas.microsoft.com/office/drawing/2014/main" id="{37401C55-9C2A-482A-8017-86E99828E160}"/>
              </a:ext>
            </a:extLst>
          </p:cNvPr>
          <p:cNvSpPr/>
          <p:nvPr/>
        </p:nvSpPr>
        <p:spPr>
          <a:xfrm>
            <a:off x="6993927" y="5497006"/>
            <a:ext cx="4392548" cy="430887"/>
          </a:xfrm>
          <a:prstGeom prst="rect">
            <a:avLst/>
          </a:prstGeom>
        </p:spPr>
        <p:txBody>
          <a:bodyPr wrap="none">
            <a:spAutoFit/>
          </a:bodyPr>
          <a:lstStyle/>
          <a:p>
            <a:pPr algn="ctr"/>
            <a:r>
              <a:rPr lang="en-US" sz="1100" dirty="0"/>
              <a:t>Reconstructed slices of a spider attachment hair </a:t>
            </a:r>
            <a:r>
              <a:rPr lang="en-US" sz="1100" dirty="0" err="1"/>
              <a:t>withdifferent</a:t>
            </a:r>
            <a:r>
              <a:rPr lang="en-US" sz="1100" dirty="0"/>
              <a:t> scan times.</a:t>
            </a:r>
            <a:br>
              <a:rPr lang="en-US" sz="1100" dirty="0"/>
            </a:br>
            <a:r>
              <a:rPr lang="de-DE" sz="1100" i="1" dirty="0"/>
              <a:t>Silja </a:t>
            </a:r>
            <a:r>
              <a:rPr lang="de-DE" sz="1100" i="1" dirty="0" err="1"/>
              <a:t>Flenner</a:t>
            </a:r>
            <a:r>
              <a:rPr lang="de-DE" sz="1100" i="1" dirty="0"/>
              <a:t> et al,</a:t>
            </a:r>
            <a:r>
              <a:rPr lang="en-US" sz="1100" i="1" dirty="0"/>
              <a:t> (2023)</a:t>
            </a:r>
            <a:endParaRPr lang="de-DE" sz="1100" i="1" dirty="0"/>
          </a:p>
        </p:txBody>
      </p:sp>
      <p:sp>
        <p:nvSpPr>
          <p:cNvPr id="33" name="TextBox 32">
            <a:extLst>
              <a:ext uri="{FF2B5EF4-FFF2-40B4-BE49-F238E27FC236}">
                <a16:creationId xmlns:a16="http://schemas.microsoft.com/office/drawing/2014/main" id="{AAFF2670-5A76-4479-9825-3B0199BA489D}"/>
              </a:ext>
            </a:extLst>
          </p:cNvPr>
          <p:cNvSpPr txBox="1"/>
          <p:nvPr/>
        </p:nvSpPr>
        <p:spPr>
          <a:xfrm>
            <a:off x="1438275" y="6035772"/>
            <a:ext cx="8506624" cy="338554"/>
          </a:xfrm>
          <a:prstGeom prst="rect">
            <a:avLst/>
          </a:prstGeom>
          <a:noFill/>
        </p:spPr>
        <p:txBody>
          <a:bodyPr wrap="none" rtlCol="0">
            <a:spAutoFit/>
          </a:bodyPr>
          <a:lstStyle/>
          <a:p>
            <a:r>
              <a:rPr lang="en-US" sz="1600" b="1" dirty="0">
                <a:solidFill>
                  <a:srgbClr val="7030A0"/>
                </a:solidFill>
              </a:rPr>
              <a:t>Producing clean image is always a trade-off because higher exposure time can damage the sample</a:t>
            </a:r>
            <a:endParaRPr lang="de-DE" sz="1600" b="1" dirty="0">
              <a:solidFill>
                <a:srgbClr val="7030A0"/>
              </a:solidFill>
            </a:endParaRPr>
          </a:p>
        </p:txBody>
      </p:sp>
    </p:spTree>
    <p:extLst>
      <p:ext uri="{BB962C8B-B14F-4D97-AF65-F5344CB8AC3E}">
        <p14:creationId xmlns:p14="http://schemas.microsoft.com/office/powerpoint/2010/main" val="33591920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3A15713-2C81-45DD-A58E-9CCA75011457}"/>
              </a:ext>
            </a:extLst>
          </p:cNvPr>
          <p:cNvSpPr/>
          <p:nvPr/>
        </p:nvSpPr>
        <p:spPr>
          <a:xfrm>
            <a:off x="0" y="226042"/>
            <a:ext cx="12192000" cy="54221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004992"/>
                </a:solidFill>
                <a:latin typeface="Arial Rounded MT Bold" panose="020F0704030504030204" pitchFamily="34" charset="0"/>
                <a:cs typeface="Arabic Style" panose="00000400000000000000" pitchFamily="2" charset="-78"/>
              </a:rPr>
              <a:t>High Frequency Noise</a:t>
            </a:r>
          </a:p>
        </p:txBody>
      </p:sp>
      <p:pic>
        <p:nvPicPr>
          <p:cNvPr id="1026" name="Picture 2" descr="DESY logo — English">
            <a:extLst>
              <a:ext uri="{FF2B5EF4-FFF2-40B4-BE49-F238E27FC236}">
                <a16:creationId xmlns:a16="http://schemas.microsoft.com/office/drawing/2014/main" id="{0E9CCDD5-1D1D-4F72-80F4-CEEEF20595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72568" y="243218"/>
            <a:ext cx="1167721" cy="51551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ESY News: Start der Innovationsplattform HI-ACTS - Deutsches ...">
            <a:extLst>
              <a:ext uri="{FF2B5EF4-FFF2-40B4-BE49-F238E27FC236}">
                <a16:creationId xmlns:a16="http://schemas.microsoft.com/office/drawing/2014/main" id="{7AFD9495-DE19-4EB8-800A-21F50B34FD13}"/>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874300" y="226042"/>
            <a:ext cx="1317700" cy="56328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F03A9A1C-2546-4EC5-ADDD-6482E3912DAB}"/>
              </a:ext>
            </a:extLst>
          </p:cNvPr>
          <p:cNvSpPr txBox="1"/>
          <p:nvPr/>
        </p:nvSpPr>
        <p:spPr>
          <a:xfrm>
            <a:off x="0" y="0"/>
            <a:ext cx="12192000" cy="230832"/>
          </a:xfrm>
          <a:prstGeom prst="rect">
            <a:avLst/>
          </a:prstGeom>
          <a:solidFill>
            <a:schemeClr val="accent6">
              <a:lumMod val="40000"/>
              <a:lumOff val="60000"/>
            </a:schemeClr>
          </a:solidFill>
        </p:spPr>
        <p:txBody>
          <a:bodyPr wrap="square" rtlCol="0">
            <a:spAutoFit/>
          </a:bodyPr>
          <a:lstStyle/>
          <a:p>
            <a:pPr algn="ctr"/>
            <a:r>
              <a:rPr lang="en-US" sz="900" dirty="0">
                <a:solidFill>
                  <a:srgbClr val="004992"/>
                </a:solidFill>
                <a:latin typeface="Arial Rounded MT Bold" panose="020F0704030504030204" pitchFamily="34" charset="0"/>
              </a:rPr>
              <a:t>| Near-field Holography image Denoising using Dilated Convolutional Neural Networks  |  Vahid Rahmani |</a:t>
            </a:r>
            <a:endParaRPr lang="de-DE" sz="900" dirty="0">
              <a:solidFill>
                <a:srgbClr val="004992"/>
              </a:solidFill>
              <a:latin typeface="Arial Rounded MT Bold" panose="020F0704030504030204" pitchFamily="34" charset="0"/>
            </a:endParaRPr>
          </a:p>
        </p:txBody>
      </p:sp>
      <p:sp>
        <p:nvSpPr>
          <p:cNvPr id="15" name="TextBox 14">
            <a:extLst>
              <a:ext uri="{FF2B5EF4-FFF2-40B4-BE49-F238E27FC236}">
                <a16:creationId xmlns:a16="http://schemas.microsoft.com/office/drawing/2014/main" id="{A6C264DC-F9E9-4779-A4F0-E7ECE04DF844}"/>
              </a:ext>
            </a:extLst>
          </p:cNvPr>
          <p:cNvSpPr txBox="1"/>
          <p:nvPr/>
        </p:nvSpPr>
        <p:spPr>
          <a:xfrm>
            <a:off x="0" y="6635936"/>
            <a:ext cx="12192000" cy="230832"/>
          </a:xfrm>
          <a:prstGeom prst="rect">
            <a:avLst/>
          </a:prstGeom>
          <a:solidFill>
            <a:schemeClr val="accent5">
              <a:lumMod val="40000"/>
              <a:lumOff val="60000"/>
            </a:schemeClr>
          </a:solidFill>
        </p:spPr>
        <p:txBody>
          <a:bodyPr wrap="square" rtlCol="0">
            <a:spAutoFit/>
          </a:bodyPr>
          <a:lstStyle/>
          <a:p>
            <a:r>
              <a:rPr lang="it-IT" sz="900" dirty="0">
                <a:solidFill>
                  <a:srgbClr val="004992"/>
                </a:solidFill>
                <a:latin typeface="Arial Rounded MT Bold" panose="020F0704030504030204" pitchFamily="34" charset="0"/>
              </a:rPr>
              <a:t>14 June 2024  					         </a:t>
            </a:r>
            <a:r>
              <a:rPr lang="it-IT" sz="900" dirty="0" err="1">
                <a:solidFill>
                  <a:srgbClr val="004992"/>
                </a:solidFill>
                <a:latin typeface="Arial Rounded MT Bold" panose="020F0704030504030204" pitchFamily="34" charset="0"/>
              </a:rPr>
              <a:t>Helmholtz</a:t>
            </a:r>
            <a:r>
              <a:rPr lang="it-IT" sz="900" dirty="0">
                <a:solidFill>
                  <a:srgbClr val="004992"/>
                </a:solidFill>
                <a:latin typeface="Arial Rounded MT Bold" panose="020F0704030504030204" pitchFamily="34" charset="0"/>
              </a:rPr>
              <a:t> AI Conference 24 - AI for Science  				                                                 Slide 5/12</a:t>
            </a:r>
            <a:endParaRPr lang="de-DE" sz="900" dirty="0">
              <a:solidFill>
                <a:srgbClr val="004992"/>
              </a:solidFill>
              <a:latin typeface="Arial Rounded MT Bold" panose="020F0704030504030204" pitchFamily="34" charset="0"/>
            </a:endParaRPr>
          </a:p>
        </p:txBody>
      </p:sp>
      <p:graphicFrame>
        <p:nvGraphicFramePr>
          <p:cNvPr id="99" name="Table 98">
            <a:extLst>
              <a:ext uri="{FF2B5EF4-FFF2-40B4-BE49-F238E27FC236}">
                <a16:creationId xmlns:a16="http://schemas.microsoft.com/office/drawing/2014/main" id="{5836397E-B874-406A-88A1-AE7A86AFCDEC}"/>
              </a:ext>
            </a:extLst>
          </p:cNvPr>
          <p:cNvGraphicFramePr>
            <a:graphicFrameLocks noGrp="1"/>
          </p:cNvGraphicFramePr>
          <p:nvPr>
            <p:extLst>
              <p:ext uri="{D42A27DB-BD31-4B8C-83A1-F6EECF244321}">
                <p14:modId xmlns:p14="http://schemas.microsoft.com/office/powerpoint/2010/main" val="252210584"/>
              </p:ext>
            </p:extLst>
          </p:nvPr>
        </p:nvGraphicFramePr>
        <p:xfrm>
          <a:off x="8823757" y="1190518"/>
          <a:ext cx="1561718" cy="365760"/>
        </p:xfrm>
        <a:graphic>
          <a:graphicData uri="http://schemas.openxmlformats.org/drawingml/2006/table">
            <a:tbl>
              <a:tblPr firstRow="1" bandRow="1">
                <a:tableStyleId>{5940675A-B579-460E-94D1-54222C63F5DA}</a:tableStyleId>
              </a:tblPr>
              <a:tblGrid>
                <a:gridCol w="325403">
                  <a:extLst>
                    <a:ext uri="{9D8B030D-6E8A-4147-A177-3AD203B41FA5}">
                      <a16:colId xmlns:a16="http://schemas.microsoft.com/office/drawing/2014/main" val="3457778060"/>
                    </a:ext>
                  </a:extLst>
                </a:gridCol>
                <a:gridCol w="298499">
                  <a:extLst>
                    <a:ext uri="{9D8B030D-6E8A-4147-A177-3AD203B41FA5}">
                      <a16:colId xmlns:a16="http://schemas.microsoft.com/office/drawing/2014/main" val="499690691"/>
                    </a:ext>
                  </a:extLst>
                </a:gridCol>
                <a:gridCol w="334934">
                  <a:extLst>
                    <a:ext uri="{9D8B030D-6E8A-4147-A177-3AD203B41FA5}">
                      <a16:colId xmlns:a16="http://schemas.microsoft.com/office/drawing/2014/main" val="1802198259"/>
                    </a:ext>
                  </a:extLst>
                </a:gridCol>
                <a:gridCol w="309692">
                  <a:extLst>
                    <a:ext uri="{9D8B030D-6E8A-4147-A177-3AD203B41FA5}">
                      <a16:colId xmlns:a16="http://schemas.microsoft.com/office/drawing/2014/main" val="2257730890"/>
                    </a:ext>
                  </a:extLst>
                </a:gridCol>
                <a:gridCol w="293190">
                  <a:extLst>
                    <a:ext uri="{9D8B030D-6E8A-4147-A177-3AD203B41FA5}">
                      <a16:colId xmlns:a16="http://schemas.microsoft.com/office/drawing/2014/main" val="2651624871"/>
                    </a:ext>
                  </a:extLst>
                </a:gridCol>
              </a:tblGrid>
              <a:tr h="230833">
                <a:tc>
                  <a:txBody>
                    <a:bodyPr/>
                    <a:lstStyle/>
                    <a:p>
                      <a:endParaRPr lang="de-DE" sz="400" dirty="0"/>
                    </a:p>
                  </a:txBody>
                  <a:tcPr>
                    <a:solidFill>
                      <a:schemeClr val="bg1">
                        <a:lumMod val="85000"/>
                      </a:schemeClr>
                    </a:solidFill>
                  </a:tcPr>
                </a:tc>
                <a:tc>
                  <a:txBody>
                    <a:bodyPr/>
                    <a:lstStyle/>
                    <a:p>
                      <a:endParaRPr lang="de-DE" sz="400" dirty="0"/>
                    </a:p>
                  </a:txBody>
                  <a:tcPr>
                    <a:solidFill>
                      <a:schemeClr val="bg1">
                        <a:lumMod val="85000"/>
                      </a:schemeClr>
                    </a:solidFill>
                  </a:tcPr>
                </a:tc>
                <a:tc>
                  <a:txBody>
                    <a:bodyPr/>
                    <a:lstStyle/>
                    <a:p>
                      <a:endParaRPr lang="de-DE" sz="400" dirty="0"/>
                    </a:p>
                  </a:txBody>
                  <a:tcPr>
                    <a:solidFill>
                      <a:schemeClr val="bg1">
                        <a:lumMod val="85000"/>
                      </a:schemeClr>
                    </a:solidFill>
                  </a:tcPr>
                </a:tc>
                <a:tc>
                  <a:txBody>
                    <a:bodyPr/>
                    <a:lstStyle/>
                    <a:p>
                      <a:endParaRPr lang="de-DE" sz="400" dirty="0"/>
                    </a:p>
                  </a:txBody>
                  <a:tcPr>
                    <a:solidFill>
                      <a:schemeClr val="bg1">
                        <a:lumMod val="85000"/>
                      </a:schemeClr>
                    </a:solidFill>
                  </a:tcPr>
                </a:tc>
                <a:tc>
                  <a:txBody>
                    <a:bodyPr/>
                    <a:lstStyle/>
                    <a:p>
                      <a:endParaRPr lang="de-DE" dirty="0"/>
                    </a:p>
                  </a:txBody>
                  <a:tcPr>
                    <a:solidFill>
                      <a:schemeClr val="bg1">
                        <a:lumMod val="85000"/>
                      </a:schemeClr>
                    </a:solidFill>
                  </a:tcPr>
                </a:tc>
                <a:extLst>
                  <a:ext uri="{0D108BD9-81ED-4DB2-BD59-A6C34878D82A}">
                    <a16:rowId xmlns:a16="http://schemas.microsoft.com/office/drawing/2014/main" val="239668581"/>
                  </a:ext>
                </a:extLst>
              </a:tr>
            </a:tbl>
          </a:graphicData>
        </a:graphic>
      </p:graphicFrame>
      <p:graphicFrame>
        <p:nvGraphicFramePr>
          <p:cNvPr id="282" name="Table 281">
            <a:extLst>
              <a:ext uri="{FF2B5EF4-FFF2-40B4-BE49-F238E27FC236}">
                <a16:creationId xmlns:a16="http://schemas.microsoft.com/office/drawing/2014/main" id="{E2AC1AAD-D223-4185-9B6D-A467D6AF9079}"/>
              </a:ext>
            </a:extLst>
          </p:cNvPr>
          <p:cNvGraphicFramePr>
            <a:graphicFrameLocks noGrp="1"/>
          </p:cNvGraphicFramePr>
          <p:nvPr>
            <p:extLst>
              <p:ext uri="{D42A27DB-BD31-4B8C-83A1-F6EECF244321}">
                <p14:modId xmlns:p14="http://schemas.microsoft.com/office/powerpoint/2010/main" val="3106139117"/>
              </p:ext>
            </p:extLst>
          </p:nvPr>
        </p:nvGraphicFramePr>
        <p:xfrm>
          <a:off x="10420291" y="1188359"/>
          <a:ext cx="1561718" cy="365760"/>
        </p:xfrm>
        <a:graphic>
          <a:graphicData uri="http://schemas.openxmlformats.org/drawingml/2006/table">
            <a:tbl>
              <a:tblPr firstRow="1" bandRow="1">
                <a:tableStyleId>{5940675A-B579-460E-94D1-54222C63F5DA}</a:tableStyleId>
              </a:tblPr>
              <a:tblGrid>
                <a:gridCol w="325403">
                  <a:extLst>
                    <a:ext uri="{9D8B030D-6E8A-4147-A177-3AD203B41FA5}">
                      <a16:colId xmlns:a16="http://schemas.microsoft.com/office/drawing/2014/main" val="3457778060"/>
                    </a:ext>
                  </a:extLst>
                </a:gridCol>
                <a:gridCol w="298499">
                  <a:extLst>
                    <a:ext uri="{9D8B030D-6E8A-4147-A177-3AD203B41FA5}">
                      <a16:colId xmlns:a16="http://schemas.microsoft.com/office/drawing/2014/main" val="499690691"/>
                    </a:ext>
                  </a:extLst>
                </a:gridCol>
                <a:gridCol w="334934">
                  <a:extLst>
                    <a:ext uri="{9D8B030D-6E8A-4147-A177-3AD203B41FA5}">
                      <a16:colId xmlns:a16="http://schemas.microsoft.com/office/drawing/2014/main" val="1802198259"/>
                    </a:ext>
                  </a:extLst>
                </a:gridCol>
                <a:gridCol w="309692">
                  <a:extLst>
                    <a:ext uri="{9D8B030D-6E8A-4147-A177-3AD203B41FA5}">
                      <a16:colId xmlns:a16="http://schemas.microsoft.com/office/drawing/2014/main" val="2257730890"/>
                    </a:ext>
                  </a:extLst>
                </a:gridCol>
                <a:gridCol w="293190">
                  <a:extLst>
                    <a:ext uri="{9D8B030D-6E8A-4147-A177-3AD203B41FA5}">
                      <a16:colId xmlns:a16="http://schemas.microsoft.com/office/drawing/2014/main" val="2651624871"/>
                    </a:ext>
                  </a:extLst>
                </a:gridCol>
              </a:tblGrid>
              <a:tr h="230833">
                <a:tc>
                  <a:txBody>
                    <a:bodyPr/>
                    <a:lstStyle/>
                    <a:p>
                      <a:endParaRPr lang="de-DE" sz="400" dirty="0"/>
                    </a:p>
                  </a:txBody>
                  <a:tcPr>
                    <a:solidFill>
                      <a:schemeClr val="bg1">
                        <a:lumMod val="50000"/>
                      </a:schemeClr>
                    </a:solidFill>
                  </a:tcPr>
                </a:tc>
                <a:tc>
                  <a:txBody>
                    <a:bodyPr/>
                    <a:lstStyle/>
                    <a:p>
                      <a:endParaRPr lang="de-DE" sz="400" dirty="0"/>
                    </a:p>
                  </a:txBody>
                  <a:tcPr>
                    <a:solidFill>
                      <a:schemeClr val="bg1">
                        <a:lumMod val="50000"/>
                      </a:schemeClr>
                    </a:solidFill>
                  </a:tcPr>
                </a:tc>
                <a:tc>
                  <a:txBody>
                    <a:bodyPr/>
                    <a:lstStyle/>
                    <a:p>
                      <a:endParaRPr lang="de-DE" sz="400" dirty="0"/>
                    </a:p>
                  </a:txBody>
                  <a:tcPr>
                    <a:solidFill>
                      <a:schemeClr val="bg1">
                        <a:lumMod val="50000"/>
                      </a:schemeClr>
                    </a:solidFill>
                  </a:tcPr>
                </a:tc>
                <a:tc>
                  <a:txBody>
                    <a:bodyPr/>
                    <a:lstStyle/>
                    <a:p>
                      <a:endParaRPr lang="de-DE" sz="400" dirty="0"/>
                    </a:p>
                  </a:txBody>
                  <a:tcPr>
                    <a:solidFill>
                      <a:schemeClr val="bg1">
                        <a:lumMod val="50000"/>
                      </a:schemeClr>
                    </a:solidFill>
                  </a:tcPr>
                </a:tc>
                <a:tc>
                  <a:txBody>
                    <a:bodyPr/>
                    <a:lstStyle/>
                    <a:p>
                      <a:endParaRPr lang="de-DE" dirty="0"/>
                    </a:p>
                  </a:txBody>
                  <a:tcPr>
                    <a:solidFill>
                      <a:schemeClr val="bg1">
                        <a:lumMod val="50000"/>
                      </a:schemeClr>
                    </a:solidFill>
                  </a:tcPr>
                </a:tc>
                <a:extLst>
                  <a:ext uri="{0D108BD9-81ED-4DB2-BD59-A6C34878D82A}">
                    <a16:rowId xmlns:a16="http://schemas.microsoft.com/office/drawing/2014/main" val="239668581"/>
                  </a:ext>
                </a:extLst>
              </a:tr>
            </a:tbl>
          </a:graphicData>
        </a:graphic>
      </p:graphicFrame>
      <p:sp>
        <p:nvSpPr>
          <p:cNvPr id="284" name="TextBox 283">
            <a:extLst>
              <a:ext uri="{FF2B5EF4-FFF2-40B4-BE49-F238E27FC236}">
                <a16:creationId xmlns:a16="http://schemas.microsoft.com/office/drawing/2014/main" id="{99B74092-F30F-46E1-91AD-5268FDCFFEF5}"/>
              </a:ext>
            </a:extLst>
          </p:cNvPr>
          <p:cNvSpPr txBox="1"/>
          <p:nvPr/>
        </p:nvSpPr>
        <p:spPr>
          <a:xfrm>
            <a:off x="8730380" y="958695"/>
            <a:ext cx="463588" cy="261610"/>
          </a:xfrm>
          <a:prstGeom prst="rect">
            <a:avLst/>
          </a:prstGeom>
          <a:noFill/>
        </p:spPr>
        <p:txBody>
          <a:bodyPr wrap="none" rtlCol="0">
            <a:spAutoFit/>
          </a:bodyPr>
          <a:lstStyle/>
          <a:p>
            <a:r>
              <a:rPr lang="en-US" sz="1100" dirty="0"/>
              <a:t>Ideal</a:t>
            </a:r>
            <a:endParaRPr lang="de-DE" sz="1100" dirty="0"/>
          </a:p>
        </p:txBody>
      </p:sp>
      <p:graphicFrame>
        <p:nvGraphicFramePr>
          <p:cNvPr id="286" name="Table 285">
            <a:extLst>
              <a:ext uri="{FF2B5EF4-FFF2-40B4-BE49-F238E27FC236}">
                <a16:creationId xmlns:a16="http://schemas.microsoft.com/office/drawing/2014/main" id="{EC43A25F-5A46-44AA-853C-CD22E7443CBD}"/>
              </a:ext>
            </a:extLst>
          </p:cNvPr>
          <p:cNvGraphicFramePr>
            <a:graphicFrameLocks noGrp="1"/>
          </p:cNvGraphicFramePr>
          <p:nvPr>
            <p:extLst>
              <p:ext uri="{D42A27DB-BD31-4B8C-83A1-F6EECF244321}">
                <p14:modId xmlns:p14="http://schemas.microsoft.com/office/powerpoint/2010/main" val="3476528222"/>
              </p:ext>
            </p:extLst>
          </p:nvPr>
        </p:nvGraphicFramePr>
        <p:xfrm>
          <a:off x="8833172" y="2127237"/>
          <a:ext cx="1561718" cy="365760"/>
        </p:xfrm>
        <a:graphic>
          <a:graphicData uri="http://schemas.openxmlformats.org/drawingml/2006/table">
            <a:tbl>
              <a:tblPr firstRow="1" bandRow="1">
                <a:tableStyleId>{5940675A-B579-460E-94D1-54222C63F5DA}</a:tableStyleId>
              </a:tblPr>
              <a:tblGrid>
                <a:gridCol w="325403">
                  <a:extLst>
                    <a:ext uri="{9D8B030D-6E8A-4147-A177-3AD203B41FA5}">
                      <a16:colId xmlns:a16="http://schemas.microsoft.com/office/drawing/2014/main" val="3457778060"/>
                    </a:ext>
                  </a:extLst>
                </a:gridCol>
                <a:gridCol w="298499">
                  <a:extLst>
                    <a:ext uri="{9D8B030D-6E8A-4147-A177-3AD203B41FA5}">
                      <a16:colId xmlns:a16="http://schemas.microsoft.com/office/drawing/2014/main" val="499690691"/>
                    </a:ext>
                  </a:extLst>
                </a:gridCol>
                <a:gridCol w="334934">
                  <a:extLst>
                    <a:ext uri="{9D8B030D-6E8A-4147-A177-3AD203B41FA5}">
                      <a16:colId xmlns:a16="http://schemas.microsoft.com/office/drawing/2014/main" val="1802198259"/>
                    </a:ext>
                  </a:extLst>
                </a:gridCol>
                <a:gridCol w="309692">
                  <a:extLst>
                    <a:ext uri="{9D8B030D-6E8A-4147-A177-3AD203B41FA5}">
                      <a16:colId xmlns:a16="http://schemas.microsoft.com/office/drawing/2014/main" val="2257730890"/>
                    </a:ext>
                  </a:extLst>
                </a:gridCol>
                <a:gridCol w="293190">
                  <a:extLst>
                    <a:ext uri="{9D8B030D-6E8A-4147-A177-3AD203B41FA5}">
                      <a16:colId xmlns:a16="http://schemas.microsoft.com/office/drawing/2014/main" val="2651624871"/>
                    </a:ext>
                  </a:extLst>
                </a:gridCol>
              </a:tblGrid>
              <a:tr h="230833">
                <a:tc>
                  <a:txBody>
                    <a:bodyPr/>
                    <a:lstStyle/>
                    <a:p>
                      <a:endParaRPr lang="de-DE" sz="400" dirty="0"/>
                    </a:p>
                  </a:txBody>
                  <a:tcPr>
                    <a:solidFill>
                      <a:schemeClr val="bg1">
                        <a:lumMod val="85000"/>
                      </a:schemeClr>
                    </a:solidFill>
                  </a:tcPr>
                </a:tc>
                <a:tc>
                  <a:txBody>
                    <a:bodyPr/>
                    <a:lstStyle/>
                    <a:p>
                      <a:endParaRPr lang="de-DE" sz="400" dirty="0"/>
                    </a:p>
                  </a:txBody>
                  <a:tcPr>
                    <a:solidFill>
                      <a:schemeClr val="bg1">
                        <a:lumMod val="75000"/>
                      </a:schemeClr>
                    </a:solidFill>
                  </a:tcPr>
                </a:tc>
                <a:tc>
                  <a:txBody>
                    <a:bodyPr/>
                    <a:lstStyle/>
                    <a:p>
                      <a:endParaRPr lang="de-DE" sz="400" dirty="0"/>
                    </a:p>
                  </a:txBody>
                  <a:tcPr>
                    <a:solidFill>
                      <a:schemeClr val="bg1">
                        <a:lumMod val="85000"/>
                      </a:schemeClr>
                    </a:solidFill>
                  </a:tcPr>
                </a:tc>
                <a:tc>
                  <a:txBody>
                    <a:bodyPr/>
                    <a:lstStyle/>
                    <a:p>
                      <a:endParaRPr lang="de-DE" sz="400" dirty="0"/>
                    </a:p>
                  </a:txBody>
                  <a:tcPr>
                    <a:solidFill>
                      <a:schemeClr val="bg1">
                        <a:lumMod val="85000"/>
                      </a:schemeClr>
                    </a:solidFill>
                  </a:tcPr>
                </a:tc>
                <a:tc>
                  <a:txBody>
                    <a:bodyPr/>
                    <a:lstStyle/>
                    <a:p>
                      <a:endParaRPr lang="de-DE" dirty="0"/>
                    </a:p>
                  </a:txBody>
                  <a:tcPr>
                    <a:solidFill>
                      <a:schemeClr val="bg1">
                        <a:lumMod val="75000"/>
                      </a:schemeClr>
                    </a:solidFill>
                  </a:tcPr>
                </a:tc>
                <a:extLst>
                  <a:ext uri="{0D108BD9-81ED-4DB2-BD59-A6C34878D82A}">
                    <a16:rowId xmlns:a16="http://schemas.microsoft.com/office/drawing/2014/main" val="239668581"/>
                  </a:ext>
                </a:extLst>
              </a:tr>
            </a:tbl>
          </a:graphicData>
        </a:graphic>
      </p:graphicFrame>
      <p:graphicFrame>
        <p:nvGraphicFramePr>
          <p:cNvPr id="287" name="Table 286">
            <a:extLst>
              <a:ext uri="{FF2B5EF4-FFF2-40B4-BE49-F238E27FC236}">
                <a16:creationId xmlns:a16="http://schemas.microsoft.com/office/drawing/2014/main" id="{40A93F88-3578-4695-8E33-E8FDEBCCCF31}"/>
              </a:ext>
            </a:extLst>
          </p:cNvPr>
          <p:cNvGraphicFramePr>
            <a:graphicFrameLocks noGrp="1"/>
          </p:cNvGraphicFramePr>
          <p:nvPr>
            <p:extLst>
              <p:ext uri="{D42A27DB-BD31-4B8C-83A1-F6EECF244321}">
                <p14:modId xmlns:p14="http://schemas.microsoft.com/office/powerpoint/2010/main" val="399251103"/>
              </p:ext>
            </p:extLst>
          </p:nvPr>
        </p:nvGraphicFramePr>
        <p:xfrm>
          <a:off x="10454159" y="2125721"/>
          <a:ext cx="1561718" cy="365760"/>
        </p:xfrm>
        <a:graphic>
          <a:graphicData uri="http://schemas.openxmlformats.org/drawingml/2006/table">
            <a:tbl>
              <a:tblPr firstRow="1" bandRow="1">
                <a:tableStyleId>{5940675A-B579-460E-94D1-54222C63F5DA}</a:tableStyleId>
              </a:tblPr>
              <a:tblGrid>
                <a:gridCol w="325403">
                  <a:extLst>
                    <a:ext uri="{9D8B030D-6E8A-4147-A177-3AD203B41FA5}">
                      <a16:colId xmlns:a16="http://schemas.microsoft.com/office/drawing/2014/main" val="3457778060"/>
                    </a:ext>
                  </a:extLst>
                </a:gridCol>
                <a:gridCol w="298499">
                  <a:extLst>
                    <a:ext uri="{9D8B030D-6E8A-4147-A177-3AD203B41FA5}">
                      <a16:colId xmlns:a16="http://schemas.microsoft.com/office/drawing/2014/main" val="499690691"/>
                    </a:ext>
                  </a:extLst>
                </a:gridCol>
                <a:gridCol w="334934">
                  <a:extLst>
                    <a:ext uri="{9D8B030D-6E8A-4147-A177-3AD203B41FA5}">
                      <a16:colId xmlns:a16="http://schemas.microsoft.com/office/drawing/2014/main" val="1802198259"/>
                    </a:ext>
                  </a:extLst>
                </a:gridCol>
                <a:gridCol w="309692">
                  <a:extLst>
                    <a:ext uri="{9D8B030D-6E8A-4147-A177-3AD203B41FA5}">
                      <a16:colId xmlns:a16="http://schemas.microsoft.com/office/drawing/2014/main" val="2257730890"/>
                    </a:ext>
                  </a:extLst>
                </a:gridCol>
                <a:gridCol w="293190">
                  <a:extLst>
                    <a:ext uri="{9D8B030D-6E8A-4147-A177-3AD203B41FA5}">
                      <a16:colId xmlns:a16="http://schemas.microsoft.com/office/drawing/2014/main" val="2651624871"/>
                    </a:ext>
                  </a:extLst>
                </a:gridCol>
              </a:tblGrid>
              <a:tr h="230833">
                <a:tc>
                  <a:txBody>
                    <a:bodyPr/>
                    <a:lstStyle/>
                    <a:p>
                      <a:endParaRPr lang="de-DE" sz="400" dirty="0"/>
                    </a:p>
                  </a:txBody>
                  <a:tcPr>
                    <a:solidFill>
                      <a:schemeClr val="bg1">
                        <a:lumMod val="50000"/>
                      </a:schemeClr>
                    </a:solidFill>
                  </a:tcPr>
                </a:tc>
                <a:tc>
                  <a:txBody>
                    <a:bodyPr/>
                    <a:lstStyle/>
                    <a:p>
                      <a:endParaRPr lang="de-DE" sz="400" dirty="0"/>
                    </a:p>
                  </a:txBody>
                  <a:tcPr>
                    <a:solidFill>
                      <a:srgbClr val="606060"/>
                    </a:solidFill>
                  </a:tcPr>
                </a:tc>
                <a:tc>
                  <a:txBody>
                    <a:bodyPr/>
                    <a:lstStyle/>
                    <a:p>
                      <a:endParaRPr lang="de-DE" sz="400" dirty="0"/>
                    </a:p>
                  </a:txBody>
                  <a:tcPr>
                    <a:solidFill>
                      <a:schemeClr val="tx1">
                        <a:lumMod val="65000"/>
                        <a:lumOff val="35000"/>
                      </a:schemeClr>
                    </a:solidFill>
                  </a:tcPr>
                </a:tc>
                <a:tc>
                  <a:txBody>
                    <a:bodyPr/>
                    <a:lstStyle/>
                    <a:p>
                      <a:endParaRPr lang="de-DE" sz="400" dirty="0"/>
                    </a:p>
                  </a:txBody>
                  <a:tcPr>
                    <a:solidFill>
                      <a:schemeClr val="bg1">
                        <a:lumMod val="50000"/>
                      </a:schemeClr>
                    </a:solidFill>
                  </a:tcPr>
                </a:tc>
                <a:tc>
                  <a:txBody>
                    <a:bodyPr/>
                    <a:lstStyle/>
                    <a:p>
                      <a:endParaRPr lang="de-DE" dirty="0"/>
                    </a:p>
                  </a:txBody>
                  <a:tcPr>
                    <a:solidFill>
                      <a:schemeClr val="bg1">
                        <a:lumMod val="50000"/>
                      </a:schemeClr>
                    </a:solidFill>
                  </a:tcPr>
                </a:tc>
                <a:extLst>
                  <a:ext uri="{0D108BD9-81ED-4DB2-BD59-A6C34878D82A}">
                    <a16:rowId xmlns:a16="http://schemas.microsoft.com/office/drawing/2014/main" val="239668581"/>
                  </a:ext>
                </a:extLst>
              </a:tr>
            </a:tbl>
          </a:graphicData>
        </a:graphic>
      </p:graphicFrame>
      <p:sp>
        <p:nvSpPr>
          <p:cNvPr id="288" name="TextBox 287">
            <a:extLst>
              <a:ext uri="{FF2B5EF4-FFF2-40B4-BE49-F238E27FC236}">
                <a16:creationId xmlns:a16="http://schemas.microsoft.com/office/drawing/2014/main" id="{4CB1D569-6D48-4420-BF8A-5D833A167F0F}"/>
              </a:ext>
            </a:extLst>
          </p:cNvPr>
          <p:cNvSpPr txBox="1"/>
          <p:nvPr/>
        </p:nvSpPr>
        <p:spPr>
          <a:xfrm>
            <a:off x="8730380" y="1844475"/>
            <a:ext cx="784189" cy="261610"/>
          </a:xfrm>
          <a:prstGeom prst="rect">
            <a:avLst/>
          </a:prstGeom>
          <a:noFill/>
        </p:spPr>
        <p:txBody>
          <a:bodyPr wrap="none" rtlCol="0">
            <a:spAutoFit/>
          </a:bodyPr>
          <a:lstStyle/>
          <a:p>
            <a:r>
              <a:rPr lang="en-US" sz="1100" dirty="0"/>
              <a:t>100% light</a:t>
            </a:r>
            <a:endParaRPr lang="de-DE" sz="1100" dirty="0"/>
          </a:p>
        </p:txBody>
      </p:sp>
      <p:grpSp>
        <p:nvGrpSpPr>
          <p:cNvPr id="10" name="Group 9">
            <a:extLst>
              <a:ext uri="{FF2B5EF4-FFF2-40B4-BE49-F238E27FC236}">
                <a16:creationId xmlns:a16="http://schemas.microsoft.com/office/drawing/2014/main" id="{7022A252-A408-4B8D-93F2-71673BE0D32D}"/>
              </a:ext>
            </a:extLst>
          </p:cNvPr>
          <p:cNvGrpSpPr/>
          <p:nvPr/>
        </p:nvGrpSpPr>
        <p:grpSpPr>
          <a:xfrm>
            <a:off x="4596234" y="1153339"/>
            <a:ext cx="3790950" cy="1551712"/>
            <a:chOff x="4596234" y="1153339"/>
            <a:chExt cx="3790950" cy="1551712"/>
          </a:xfrm>
        </p:grpSpPr>
        <p:sp>
          <p:nvSpPr>
            <p:cNvPr id="101" name="Rectangle 100">
              <a:extLst>
                <a:ext uri="{FF2B5EF4-FFF2-40B4-BE49-F238E27FC236}">
                  <a16:creationId xmlns:a16="http://schemas.microsoft.com/office/drawing/2014/main" id="{91D3C79C-7E79-4AE9-AEDC-96F3DFB35735}"/>
                </a:ext>
              </a:extLst>
            </p:cNvPr>
            <p:cNvSpPr/>
            <p:nvPr/>
          </p:nvSpPr>
          <p:spPr>
            <a:xfrm>
              <a:off x="4596234" y="1153339"/>
              <a:ext cx="1876425" cy="1551712"/>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02" name="Rectangle 101">
              <a:extLst>
                <a:ext uri="{FF2B5EF4-FFF2-40B4-BE49-F238E27FC236}">
                  <a16:creationId xmlns:a16="http://schemas.microsoft.com/office/drawing/2014/main" id="{4B69B324-C4BF-41A6-8CCF-42BF284B1FA8}"/>
                </a:ext>
              </a:extLst>
            </p:cNvPr>
            <p:cNvSpPr/>
            <p:nvPr/>
          </p:nvSpPr>
          <p:spPr>
            <a:xfrm>
              <a:off x="6510759" y="1153339"/>
              <a:ext cx="1876425" cy="1551712"/>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5" name="Group 4">
              <a:extLst>
                <a:ext uri="{FF2B5EF4-FFF2-40B4-BE49-F238E27FC236}">
                  <a16:creationId xmlns:a16="http://schemas.microsoft.com/office/drawing/2014/main" id="{E0CAC20C-A9AC-49E7-9A20-DE10356A499C}"/>
                </a:ext>
              </a:extLst>
            </p:cNvPr>
            <p:cNvGrpSpPr/>
            <p:nvPr/>
          </p:nvGrpSpPr>
          <p:grpSpPr>
            <a:xfrm>
              <a:off x="4605760" y="2512918"/>
              <a:ext cx="1862137" cy="188934"/>
              <a:chOff x="4605760" y="2512918"/>
              <a:chExt cx="1862137" cy="188934"/>
            </a:xfrm>
          </p:grpSpPr>
          <p:cxnSp>
            <p:nvCxnSpPr>
              <p:cNvPr id="159" name="Straight Connector 158">
                <a:extLst>
                  <a:ext uri="{FF2B5EF4-FFF2-40B4-BE49-F238E27FC236}">
                    <a16:creationId xmlns:a16="http://schemas.microsoft.com/office/drawing/2014/main" id="{AEB07B7C-DF8D-47C2-BC21-AD1DFAA940BE}"/>
                  </a:ext>
                </a:extLst>
              </p:cNvPr>
              <p:cNvCxnSpPr>
                <a:cxnSpLocks/>
              </p:cNvCxnSpPr>
              <p:nvPr/>
            </p:nvCxnSpPr>
            <p:spPr>
              <a:xfrm>
                <a:off x="4605760" y="2512918"/>
                <a:ext cx="0" cy="187370"/>
              </a:xfrm>
              <a:prstGeom prst="line">
                <a:avLst/>
              </a:prstGeom>
            </p:spPr>
            <p:style>
              <a:lnRef idx="3">
                <a:schemeClr val="accent1"/>
              </a:lnRef>
              <a:fillRef idx="0">
                <a:schemeClr val="accent1"/>
              </a:fillRef>
              <a:effectRef idx="2">
                <a:schemeClr val="accent1"/>
              </a:effectRef>
              <a:fontRef idx="minor">
                <a:schemeClr val="tx1"/>
              </a:fontRef>
            </p:style>
          </p:cxnSp>
          <p:cxnSp>
            <p:nvCxnSpPr>
              <p:cNvPr id="161" name="Straight Connector 160">
                <a:extLst>
                  <a:ext uri="{FF2B5EF4-FFF2-40B4-BE49-F238E27FC236}">
                    <a16:creationId xmlns:a16="http://schemas.microsoft.com/office/drawing/2014/main" id="{A70721FC-C4B4-409B-A8D6-9EAB120F943A}"/>
                  </a:ext>
                </a:extLst>
              </p:cNvPr>
              <p:cNvCxnSpPr>
                <a:cxnSpLocks/>
              </p:cNvCxnSpPr>
              <p:nvPr/>
            </p:nvCxnSpPr>
            <p:spPr>
              <a:xfrm>
                <a:off x="4984378" y="2512918"/>
                <a:ext cx="0" cy="187370"/>
              </a:xfrm>
              <a:prstGeom prst="line">
                <a:avLst/>
              </a:prstGeom>
            </p:spPr>
            <p:style>
              <a:lnRef idx="3">
                <a:schemeClr val="accent1"/>
              </a:lnRef>
              <a:fillRef idx="0">
                <a:schemeClr val="accent1"/>
              </a:fillRef>
              <a:effectRef idx="2">
                <a:schemeClr val="accent1"/>
              </a:effectRef>
              <a:fontRef idx="minor">
                <a:schemeClr val="tx1"/>
              </a:fontRef>
            </p:style>
          </p:cxnSp>
          <p:cxnSp>
            <p:nvCxnSpPr>
              <p:cNvPr id="163" name="Straight Connector 162">
                <a:extLst>
                  <a:ext uri="{FF2B5EF4-FFF2-40B4-BE49-F238E27FC236}">
                    <a16:creationId xmlns:a16="http://schemas.microsoft.com/office/drawing/2014/main" id="{55BE388A-9F36-4406-9603-E690E89D5DD9}"/>
                  </a:ext>
                </a:extLst>
              </p:cNvPr>
              <p:cNvCxnSpPr>
                <a:cxnSpLocks/>
              </p:cNvCxnSpPr>
              <p:nvPr/>
            </p:nvCxnSpPr>
            <p:spPr>
              <a:xfrm>
                <a:off x="5332042" y="2514482"/>
                <a:ext cx="0" cy="187370"/>
              </a:xfrm>
              <a:prstGeom prst="line">
                <a:avLst/>
              </a:prstGeom>
            </p:spPr>
            <p:style>
              <a:lnRef idx="3">
                <a:schemeClr val="accent1"/>
              </a:lnRef>
              <a:fillRef idx="0">
                <a:schemeClr val="accent1"/>
              </a:fillRef>
              <a:effectRef idx="2">
                <a:schemeClr val="accent1"/>
              </a:effectRef>
              <a:fontRef idx="minor">
                <a:schemeClr val="tx1"/>
              </a:fontRef>
            </p:style>
          </p:cxnSp>
          <p:cxnSp>
            <p:nvCxnSpPr>
              <p:cNvPr id="165" name="Straight Connector 164">
                <a:extLst>
                  <a:ext uri="{FF2B5EF4-FFF2-40B4-BE49-F238E27FC236}">
                    <a16:creationId xmlns:a16="http://schemas.microsoft.com/office/drawing/2014/main" id="{1B52C1AD-5E1C-4D59-837E-530FA9BF0196}"/>
                  </a:ext>
                </a:extLst>
              </p:cNvPr>
              <p:cNvCxnSpPr>
                <a:cxnSpLocks/>
              </p:cNvCxnSpPr>
              <p:nvPr/>
            </p:nvCxnSpPr>
            <p:spPr>
              <a:xfrm>
                <a:off x="5691610" y="2514482"/>
                <a:ext cx="0" cy="187370"/>
              </a:xfrm>
              <a:prstGeom prst="line">
                <a:avLst/>
              </a:prstGeom>
            </p:spPr>
            <p:style>
              <a:lnRef idx="3">
                <a:schemeClr val="accent1"/>
              </a:lnRef>
              <a:fillRef idx="0">
                <a:schemeClr val="accent1"/>
              </a:fillRef>
              <a:effectRef idx="2">
                <a:schemeClr val="accent1"/>
              </a:effectRef>
              <a:fontRef idx="minor">
                <a:schemeClr val="tx1"/>
              </a:fontRef>
            </p:style>
          </p:cxnSp>
          <p:cxnSp>
            <p:nvCxnSpPr>
              <p:cNvPr id="167" name="Straight Connector 166">
                <a:extLst>
                  <a:ext uri="{FF2B5EF4-FFF2-40B4-BE49-F238E27FC236}">
                    <a16:creationId xmlns:a16="http://schemas.microsoft.com/office/drawing/2014/main" id="{E145E423-BDB0-487F-A8A5-E1E1B406DFB8}"/>
                  </a:ext>
                </a:extLst>
              </p:cNvPr>
              <p:cNvCxnSpPr>
                <a:cxnSpLocks/>
              </p:cNvCxnSpPr>
              <p:nvPr/>
            </p:nvCxnSpPr>
            <p:spPr>
              <a:xfrm>
                <a:off x="6053560" y="2512918"/>
                <a:ext cx="0" cy="187370"/>
              </a:xfrm>
              <a:prstGeom prst="line">
                <a:avLst/>
              </a:prstGeom>
            </p:spPr>
            <p:style>
              <a:lnRef idx="3">
                <a:schemeClr val="accent1"/>
              </a:lnRef>
              <a:fillRef idx="0">
                <a:schemeClr val="accent1"/>
              </a:fillRef>
              <a:effectRef idx="2">
                <a:schemeClr val="accent1"/>
              </a:effectRef>
              <a:fontRef idx="minor">
                <a:schemeClr val="tx1"/>
              </a:fontRef>
            </p:style>
          </p:cxnSp>
          <p:cxnSp>
            <p:nvCxnSpPr>
              <p:cNvPr id="169" name="Straight Connector 168">
                <a:extLst>
                  <a:ext uri="{FF2B5EF4-FFF2-40B4-BE49-F238E27FC236}">
                    <a16:creationId xmlns:a16="http://schemas.microsoft.com/office/drawing/2014/main" id="{AF89A59E-14DE-4614-A5BC-16D21D6A7ED9}"/>
                  </a:ext>
                </a:extLst>
              </p:cNvPr>
              <p:cNvCxnSpPr>
                <a:cxnSpLocks/>
              </p:cNvCxnSpPr>
              <p:nvPr/>
            </p:nvCxnSpPr>
            <p:spPr>
              <a:xfrm>
                <a:off x="6457578" y="2512918"/>
                <a:ext cx="0" cy="187370"/>
              </a:xfrm>
              <a:prstGeom prst="line">
                <a:avLst/>
              </a:prstGeom>
            </p:spPr>
            <p:style>
              <a:lnRef idx="3">
                <a:schemeClr val="accent1"/>
              </a:lnRef>
              <a:fillRef idx="0">
                <a:schemeClr val="accent1"/>
              </a:fillRef>
              <a:effectRef idx="2">
                <a:schemeClr val="accent1"/>
              </a:effectRef>
              <a:fontRef idx="minor">
                <a:schemeClr val="tx1"/>
              </a:fontRef>
            </p:style>
          </p:cxnSp>
          <p:cxnSp>
            <p:nvCxnSpPr>
              <p:cNvPr id="170" name="Straight Connector 169">
                <a:extLst>
                  <a:ext uri="{FF2B5EF4-FFF2-40B4-BE49-F238E27FC236}">
                    <a16:creationId xmlns:a16="http://schemas.microsoft.com/office/drawing/2014/main" id="{4511BE49-00F9-4397-9CE5-833B97E07365}"/>
                  </a:ext>
                </a:extLst>
              </p:cNvPr>
              <p:cNvCxnSpPr>
                <a:cxnSpLocks/>
              </p:cNvCxnSpPr>
              <p:nvPr/>
            </p:nvCxnSpPr>
            <p:spPr>
              <a:xfrm>
                <a:off x="4605760" y="2700288"/>
                <a:ext cx="1862137" cy="0"/>
              </a:xfrm>
              <a:prstGeom prst="line">
                <a:avLst/>
              </a:prstGeom>
            </p:spPr>
            <p:style>
              <a:lnRef idx="3">
                <a:schemeClr val="accent1"/>
              </a:lnRef>
              <a:fillRef idx="0">
                <a:schemeClr val="accent1"/>
              </a:fillRef>
              <a:effectRef idx="2">
                <a:schemeClr val="accent1"/>
              </a:effectRef>
              <a:fontRef idx="minor">
                <a:schemeClr val="tx1"/>
              </a:fontRef>
            </p:style>
          </p:cxnSp>
        </p:grpSp>
        <p:grpSp>
          <p:nvGrpSpPr>
            <p:cNvPr id="3" name="Group 2">
              <a:extLst>
                <a:ext uri="{FF2B5EF4-FFF2-40B4-BE49-F238E27FC236}">
                  <a16:creationId xmlns:a16="http://schemas.microsoft.com/office/drawing/2014/main" id="{51BAE6BA-B879-4546-B9D5-E43A50DF3900}"/>
                </a:ext>
              </a:extLst>
            </p:cNvPr>
            <p:cNvGrpSpPr/>
            <p:nvPr/>
          </p:nvGrpSpPr>
          <p:grpSpPr>
            <a:xfrm>
              <a:off x="6517902" y="2511354"/>
              <a:ext cx="1862137" cy="188934"/>
              <a:chOff x="6517902" y="2511354"/>
              <a:chExt cx="1862137" cy="188934"/>
            </a:xfrm>
          </p:grpSpPr>
          <p:cxnSp>
            <p:nvCxnSpPr>
              <p:cNvPr id="147" name="Straight Connector 146">
                <a:extLst>
                  <a:ext uri="{FF2B5EF4-FFF2-40B4-BE49-F238E27FC236}">
                    <a16:creationId xmlns:a16="http://schemas.microsoft.com/office/drawing/2014/main" id="{42EAD069-3643-4C71-A487-17C054B90504}"/>
                  </a:ext>
                </a:extLst>
              </p:cNvPr>
              <p:cNvCxnSpPr>
                <a:cxnSpLocks/>
              </p:cNvCxnSpPr>
              <p:nvPr/>
            </p:nvCxnSpPr>
            <p:spPr>
              <a:xfrm>
                <a:off x="6517902" y="2511354"/>
                <a:ext cx="0" cy="187370"/>
              </a:xfrm>
              <a:prstGeom prst="line">
                <a:avLst/>
              </a:prstGeom>
            </p:spPr>
            <p:style>
              <a:lnRef idx="3">
                <a:schemeClr val="accent1"/>
              </a:lnRef>
              <a:fillRef idx="0">
                <a:schemeClr val="accent1"/>
              </a:fillRef>
              <a:effectRef idx="2">
                <a:schemeClr val="accent1"/>
              </a:effectRef>
              <a:fontRef idx="minor">
                <a:schemeClr val="tx1"/>
              </a:fontRef>
            </p:style>
          </p:cxnSp>
          <p:cxnSp>
            <p:nvCxnSpPr>
              <p:cNvPr id="149" name="Straight Connector 148">
                <a:extLst>
                  <a:ext uri="{FF2B5EF4-FFF2-40B4-BE49-F238E27FC236}">
                    <a16:creationId xmlns:a16="http://schemas.microsoft.com/office/drawing/2014/main" id="{1048E06B-5CB1-4A93-B965-645186CB39B4}"/>
                  </a:ext>
                </a:extLst>
              </p:cNvPr>
              <p:cNvCxnSpPr>
                <a:cxnSpLocks/>
              </p:cNvCxnSpPr>
              <p:nvPr/>
            </p:nvCxnSpPr>
            <p:spPr>
              <a:xfrm>
                <a:off x="6896520" y="2511354"/>
                <a:ext cx="0" cy="187370"/>
              </a:xfrm>
              <a:prstGeom prst="line">
                <a:avLst/>
              </a:prstGeom>
            </p:spPr>
            <p:style>
              <a:lnRef idx="3">
                <a:schemeClr val="accent1"/>
              </a:lnRef>
              <a:fillRef idx="0">
                <a:schemeClr val="accent1"/>
              </a:fillRef>
              <a:effectRef idx="2">
                <a:schemeClr val="accent1"/>
              </a:effectRef>
              <a:fontRef idx="minor">
                <a:schemeClr val="tx1"/>
              </a:fontRef>
            </p:style>
          </p:cxnSp>
          <p:cxnSp>
            <p:nvCxnSpPr>
              <p:cNvPr id="151" name="Straight Connector 150">
                <a:extLst>
                  <a:ext uri="{FF2B5EF4-FFF2-40B4-BE49-F238E27FC236}">
                    <a16:creationId xmlns:a16="http://schemas.microsoft.com/office/drawing/2014/main" id="{A5FC1622-1196-447B-909E-FAE70C33E9BF}"/>
                  </a:ext>
                </a:extLst>
              </p:cNvPr>
              <p:cNvCxnSpPr>
                <a:cxnSpLocks/>
              </p:cNvCxnSpPr>
              <p:nvPr/>
            </p:nvCxnSpPr>
            <p:spPr>
              <a:xfrm>
                <a:off x="7244184" y="2512918"/>
                <a:ext cx="0" cy="187370"/>
              </a:xfrm>
              <a:prstGeom prst="line">
                <a:avLst/>
              </a:prstGeom>
            </p:spPr>
            <p:style>
              <a:lnRef idx="3">
                <a:schemeClr val="accent1"/>
              </a:lnRef>
              <a:fillRef idx="0">
                <a:schemeClr val="accent1"/>
              </a:fillRef>
              <a:effectRef idx="2">
                <a:schemeClr val="accent1"/>
              </a:effectRef>
              <a:fontRef idx="minor">
                <a:schemeClr val="tx1"/>
              </a:fontRef>
            </p:style>
          </p:cxnSp>
          <p:cxnSp>
            <p:nvCxnSpPr>
              <p:cNvPr id="153" name="Straight Connector 152">
                <a:extLst>
                  <a:ext uri="{FF2B5EF4-FFF2-40B4-BE49-F238E27FC236}">
                    <a16:creationId xmlns:a16="http://schemas.microsoft.com/office/drawing/2014/main" id="{79E75D17-37DC-41E6-B9B8-6EA193E5434B}"/>
                  </a:ext>
                </a:extLst>
              </p:cNvPr>
              <p:cNvCxnSpPr>
                <a:cxnSpLocks/>
              </p:cNvCxnSpPr>
              <p:nvPr/>
            </p:nvCxnSpPr>
            <p:spPr>
              <a:xfrm>
                <a:off x="7603752" y="2512918"/>
                <a:ext cx="0" cy="187370"/>
              </a:xfrm>
              <a:prstGeom prst="line">
                <a:avLst/>
              </a:prstGeom>
            </p:spPr>
            <p:style>
              <a:lnRef idx="3">
                <a:schemeClr val="accent1"/>
              </a:lnRef>
              <a:fillRef idx="0">
                <a:schemeClr val="accent1"/>
              </a:fillRef>
              <a:effectRef idx="2">
                <a:schemeClr val="accent1"/>
              </a:effectRef>
              <a:fontRef idx="minor">
                <a:schemeClr val="tx1"/>
              </a:fontRef>
            </p:style>
          </p:cxnSp>
          <p:cxnSp>
            <p:nvCxnSpPr>
              <p:cNvPr id="155" name="Straight Connector 154">
                <a:extLst>
                  <a:ext uri="{FF2B5EF4-FFF2-40B4-BE49-F238E27FC236}">
                    <a16:creationId xmlns:a16="http://schemas.microsoft.com/office/drawing/2014/main" id="{63C2660B-3F65-4D7A-95A7-966E7B17A6C6}"/>
                  </a:ext>
                </a:extLst>
              </p:cNvPr>
              <p:cNvCxnSpPr>
                <a:cxnSpLocks/>
              </p:cNvCxnSpPr>
              <p:nvPr/>
            </p:nvCxnSpPr>
            <p:spPr>
              <a:xfrm>
                <a:off x="7965702" y="2511354"/>
                <a:ext cx="0" cy="187370"/>
              </a:xfrm>
              <a:prstGeom prst="line">
                <a:avLst/>
              </a:prstGeom>
            </p:spPr>
            <p:style>
              <a:lnRef idx="3">
                <a:schemeClr val="accent1"/>
              </a:lnRef>
              <a:fillRef idx="0">
                <a:schemeClr val="accent1"/>
              </a:fillRef>
              <a:effectRef idx="2">
                <a:schemeClr val="accent1"/>
              </a:effectRef>
              <a:fontRef idx="minor">
                <a:schemeClr val="tx1"/>
              </a:fontRef>
            </p:style>
          </p:cxnSp>
          <p:cxnSp>
            <p:nvCxnSpPr>
              <p:cNvPr id="157" name="Straight Connector 156">
                <a:extLst>
                  <a:ext uri="{FF2B5EF4-FFF2-40B4-BE49-F238E27FC236}">
                    <a16:creationId xmlns:a16="http://schemas.microsoft.com/office/drawing/2014/main" id="{382F2F60-84C0-48F7-BE0F-7454C96F0EDB}"/>
                  </a:ext>
                </a:extLst>
              </p:cNvPr>
              <p:cNvCxnSpPr>
                <a:cxnSpLocks/>
              </p:cNvCxnSpPr>
              <p:nvPr/>
            </p:nvCxnSpPr>
            <p:spPr>
              <a:xfrm>
                <a:off x="8369720" y="2511354"/>
                <a:ext cx="0" cy="187370"/>
              </a:xfrm>
              <a:prstGeom prst="line">
                <a:avLst/>
              </a:prstGeom>
            </p:spPr>
            <p:style>
              <a:lnRef idx="3">
                <a:schemeClr val="accent1"/>
              </a:lnRef>
              <a:fillRef idx="0">
                <a:schemeClr val="accent1"/>
              </a:fillRef>
              <a:effectRef idx="2">
                <a:schemeClr val="accent1"/>
              </a:effectRef>
              <a:fontRef idx="minor">
                <a:schemeClr val="tx1"/>
              </a:fontRef>
            </p:style>
          </p:cxnSp>
          <p:cxnSp>
            <p:nvCxnSpPr>
              <p:cNvPr id="158" name="Straight Connector 157">
                <a:extLst>
                  <a:ext uri="{FF2B5EF4-FFF2-40B4-BE49-F238E27FC236}">
                    <a16:creationId xmlns:a16="http://schemas.microsoft.com/office/drawing/2014/main" id="{A433ABCE-7BBA-4D1E-A42D-AD3B28B2E6BC}"/>
                  </a:ext>
                </a:extLst>
              </p:cNvPr>
              <p:cNvCxnSpPr>
                <a:cxnSpLocks/>
              </p:cNvCxnSpPr>
              <p:nvPr/>
            </p:nvCxnSpPr>
            <p:spPr>
              <a:xfrm>
                <a:off x="6517902" y="2698724"/>
                <a:ext cx="1862137" cy="0"/>
              </a:xfrm>
              <a:prstGeom prst="line">
                <a:avLst/>
              </a:prstGeom>
            </p:spPr>
            <p:style>
              <a:lnRef idx="3">
                <a:schemeClr val="accent1"/>
              </a:lnRef>
              <a:fillRef idx="0">
                <a:schemeClr val="accent1"/>
              </a:fillRef>
              <a:effectRef idx="2">
                <a:schemeClr val="accent1"/>
              </a:effectRef>
              <a:fontRef idx="minor">
                <a:schemeClr val="tx1"/>
              </a:fontRef>
            </p:style>
          </p:cxnSp>
        </p:grpSp>
        <p:sp>
          <p:nvSpPr>
            <p:cNvPr id="121" name="Oval 120">
              <a:extLst>
                <a:ext uri="{FF2B5EF4-FFF2-40B4-BE49-F238E27FC236}">
                  <a16:creationId xmlns:a16="http://schemas.microsoft.com/office/drawing/2014/main" id="{52DCC87F-124B-4DE1-92EA-C71C68D99A8B}"/>
                </a:ext>
              </a:extLst>
            </p:cNvPr>
            <p:cNvSpPr/>
            <p:nvPr/>
          </p:nvSpPr>
          <p:spPr>
            <a:xfrm>
              <a:off x="4893097" y="2620074"/>
              <a:ext cx="71417" cy="65085"/>
            </a:xfrm>
            <a:prstGeom prst="ellipse">
              <a:avLst/>
            </a:prstGeom>
            <a:solidFill>
              <a:schemeClr val="bg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7" name="Oval 126">
              <a:extLst>
                <a:ext uri="{FF2B5EF4-FFF2-40B4-BE49-F238E27FC236}">
                  <a16:creationId xmlns:a16="http://schemas.microsoft.com/office/drawing/2014/main" id="{36A46AB2-27AE-469E-998D-B416C17F6144}"/>
                </a:ext>
              </a:extLst>
            </p:cNvPr>
            <p:cNvSpPr/>
            <p:nvPr/>
          </p:nvSpPr>
          <p:spPr>
            <a:xfrm>
              <a:off x="6320368" y="2477779"/>
              <a:ext cx="71417" cy="65085"/>
            </a:xfrm>
            <a:prstGeom prst="ellipse">
              <a:avLst/>
            </a:prstGeom>
            <a:solidFill>
              <a:schemeClr val="bg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8" name="Oval 127">
              <a:extLst>
                <a:ext uri="{FF2B5EF4-FFF2-40B4-BE49-F238E27FC236}">
                  <a16:creationId xmlns:a16="http://schemas.microsoft.com/office/drawing/2014/main" id="{1BEF3C8A-883D-4D07-A38C-97CB4F97CC14}"/>
                </a:ext>
              </a:extLst>
            </p:cNvPr>
            <p:cNvSpPr/>
            <p:nvPr/>
          </p:nvSpPr>
          <p:spPr>
            <a:xfrm>
              <a:off x="4813733" y="2618467"/>
              <a:ext cx="71417" cy="65085"/>
            </a:xfrm>
            <a:prstGeom prst="ellipse">
              <a:avLst/>
            </a:prstGeom>
            <a:solidFill>
              <a:schemeClr val="bg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0" name="Oval 129">
              <a:extLst>
                <a:ext uri="{FF2B5EF4-FFF2-40B4-BE49-F238E27FC236}">
                  <a16:creationId xmlns:a16="http://schemas.microsoft.com/office/drawing/2014/main" id="{628746FB-2A64-48E6-9BBA-DC961E0DA7AD}"/>
                </a:ext>
              </a:extLst>
            </p:cNvPr>
            <p:cNvSpPr/>
            <p:nvPr/>
          </p:nvSpPr>
          <p:spPr>
            <a:xfrm>
              <a:off x="4699424" y="2614167"/>
              <a:ext cx="71417" cy="65085"/>
            </a:xfrm>
            <a:prstGeom prst="ellipse">
              <a:avLst/>
            </a:prstGeom>
            <a:solidFill>
              <a:schemeClr val="bg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2" name="Oval 131">
              <a:extLst>
                <a:ext uri="{FF2B5EF4-FFF2-40B4-BE49-F238E27FC236}">
                  <a16:creationId xmlns:a16="http://schemas.microsoft.com/office/drawing/2014/main" id="{8E6F05C7-C0B7-406D-A2F8-973B738233D9}"/>
                </a:ext>
              </a:extLst>
            </p:cNvPr>
            <p:cNvSpPr/>
            <p:nvPr/>
          </p:nvSpPr>
          <p:spPr>
            <a:xfrm>
              <a:off x="4621646" y="2612930"/>
              <a:ext cx="71417" cy="65085"/>
            </a:xfrm>
            <a:prstGeom prst="ellipse">
              <a:avLst/>
            </a:prstGeom>
            <a:solidFill>
              <a:schemeClr val="bg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1" name="Oval 170">
              <a:extLst>
                <a:ext uri="{FF2B5EF4-FFF2-40B4-BE49-F238E27FC236}">
                  <a16:creationId xmlns:a16="http://schemas.microsoft.com/office/drawing/2014/main" id="{33021EF1-8DFD-4EE3-B347-8146B58389E8}"/>
                </a:ext>
              </a:extLst>
            </p:cNvPr>
            <p:cNvSpPr/>
            <p:nvPr/>
          </p:nvSpPr>
          <p:spPr>
            <a:xfrm>
              <a:off x="4697032" y="2538886"/>
              <a:ext cx="71417" cy="65085"/>
            </a:xfrm>
            <a:prstGeom prst="ellipse">
              <a:avLst/>
            </a:prstGeom>
            <a:solidFill>
              <a:schemeClr val="bg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2" name="Oval 171">
              <a:extLst>
                <a:ext uri="{FF2B5EF4-FFF2-40B4-BE49-F238E27FC236}">
                  <a16:creationId xmlns:a16="http://schemas.microsoft.com/office/drawing/2014/main" id="{0BB44F35-1F26-4E51-93C8-A2864E1CABCA}"/>
                </a:ext>
              </a:extLst>
            </p:cNvPr>
            <p:cNvSpPr/>
            <p:nvPr/>
          </p:nvSpPr>
          <p:spPr>
            <a:xfrm>
              <a:off x="4619254" y="2537649"/>
              <a:ext cx="71417" cy="65085"/>
            </a:xfrm>
            <a:prstGeom prst="ellipse">
              <a:avLst/>
            </a:prstGeom>
            <a:solidFill>
              <a:schemeClr val="bg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3" name="Oval 172">
              <a:extLst>
                <a:ext uri="{FF2B5EF4-FFF2-40B4-BE49-F238E27FC236}">
                  <a16:creationId xmlns:a16="http://schemas.microsoft.com/office/drawing/2014/main" id="{C35D8188-F792-4AFE-B631-8664176E61FC}"/>
                </a:ext>
              </a:extLst>
            </p:cNvPr>
            <p:cNvSpPr/>
            <p:nvPr/>
          </p:nvSpPr>
          <p:spPr>
            <a:xfrm>
              <a:off x="4695875" y="2464402"/>
              <a:ext cx="71417" cy="65085"/>
            </a:xfrm>
            <a:prstGeom prst="ellipse">
              <a:avLst/>
            </a:prstGeom>
            <a:solidFill>
              <a:schemeClr val="bg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4" name="Oval 173">
              <a:extLst>
                <a:ext uri="{FF2B5EF4-FFF2-40B4-BE49-F238E27FC236}">
                  <a16:creationId xmlns:a16="http://schemas.microsoft.com/office/drawing/2014/main" id="{7575B410-7ABF-4A11-8074-A2F2B42B535C}"/>
                </a:ext>
              </a:extLst>
            </p:cNvPr>
            <p:cNvSpPr/>
            <p:nvPr/>
          </p:nvSpPr>
          <p:spPr>
            <a:xfrm>
              <a:off x="4627621" y="2463165"/>
              <a:ext cx="71417" cy="65085"/>
            </a:xfrm>
            <a:prstGeom prst="ellipse">
              <a:avLst/>
            </a:prstGeom>
            <a:solidFill>
              <a:schemeClr val="bg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5" name="Oval 174">
              <a:extLst>
                <a:ext uri="{FF2B5EF4-FFF2-40B4-BE49-F238E27FC236}">
                  <a16:creationId xmlns:a16="http://schemas.microsoft.com/office/drawing/2014/main" id="{5F592D52-99DC-4320-8595-736F4248B7A7}"/>
                </a:ext>
              </a:extLst>
            </p:cNvPr>
            <p:cNvSpPr/>
            <p:nvPr/>
          </p:nvSpPr>
          <p:spPr>
            <a:xfrm>
              <a:off x="4892315" y="2554989"/>
              <a:ext cx="71417" cy="65085"/>
            </a:xfrm>
            <a:prstGeom prst="ellipse">
              <a:avLst/>
            </a:prstGeom>
            <a:solidFill>
              <a:schemeClr val="bg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6" name="Oval 175">
              <a:extLst>
                <a:ext uri="{FF2B5EF4-FFF2-40B4-BE49-F238E27FC236}">
                  <a16:creationId xmlns:a16="http://schemas.microsoft.com/office/drawing/2014/main" id="{DAD6B596-F596-486A-8C99-77371E219AA5}"/>
                </a:ext>
              </a:extLst>
            </p:cNvPr>
            <p:cNvSpPr/>
            <p:nvPr/>
          </p:nvSpPr>
          <p:spPr>
            <a:xfrm>
              <a:off x="4814537" y="2553752"/>
              <a:ext cx="71417" cy="65085"/>
            </a:xfrm>
            <a:prstGeom prst="ellipse">
              <a:avLst/>
            </a:prstGeom>
            <a:solidFill>
              <a:schemeClr val="bg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7" name="Oval 176">
              <a:extLst>
                <a:ext uri="{FF2B5EF4-FFF2-40B4-BE49-F238E27FC236}">
                  <a16:creationId xmlns:a16="http://schemas.microsoft.com/office/drawing/2014/main" id="{C98D702E-FD12-42F3-A6A6-295E42B8BC64}"/>
                </a:ext>
              </a:extLst>
            </p:cNvPr>
            <p:cNvSpPr/>
            <p:nvPr/>
          </p:nvSpPr>
          <p:spPr>
            <a:xfrm>
              <a:off x="5073266" y="2615739"/>
              <a:ext cx="71417" cy="65085"/>
            </a:xfrm>
            <a:prstGeom prst="ellipse">
              <a:avLst/>
            </a:prstGeom>
            <a:solidFill>
              <a:schemeClr val="bg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8" name="Oval 177">
              <a:extLst>
                <a:ext uri="{FF2B5EF4-FFF2-40B4-BE49-F238E27FC236}">
                  <a16:creationId xmlns:a16="http://schemas.microsoft.com/office/drawing/2014/main" id="{D789B64C-3D94-4E1B-A0ED-0675D794ABFB}"/>
                </a:ext>
              </a:extLst>
            </p:cNvPr>
            <p:cNvSpPr/>
            <p:nvPr/>
          </p:nvSpPr>
          <p:spPr>
            <a:xfrm>
              <a:off x="4995488" y="2614502"/>
              <a:ext cx="71417" cy="65085"/>
            </a:xfrm>
            <a:prstGeom prst="ellipse">
              <a:avLst/>
            </a:prstGeom>
            <a:solidFill>
              <a:schemeClr val="bg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9" name="Oval 178">
              <a:extLst>
                <a:ext uri="{FF2B5EF4-FFF2-40B4-BE49-F238E27FC236}">
                  <a16:creationId xmlns:a16="http://schemas.microsoft.com/office/drawing/2014/main" id="{03C05540-38CC-4B34-8D04-BB3C4B1AC6B6}"/>
                </a:ext>
              </a:extLst>
            </p:cNvPr>
            <p:cNvSpPr/>
            <p:nvPr/>
          </p:nvSpPr>
          <p:spPr>
            <a:xfrm>
              <a:off x="5243162" y="2619699"/>
              <a:ext cx="71417" cy="65085"/>
            </a:xfrm>
            <a:prstGeom prst="ellipse">
              <a:avLst/>
            </a:prstGeom>
            <a:solidFill>
              <a:schemeClr val="bg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0" name="Oval 179">
              <a:extLst>
                <a:ext uri="{FF2B5EF4-FFF2-40B4-BE49-F238E27FC236}">
                  <a16:creationId xmlns:a16="http://schemas.microsoft.com/office/drawing/2014/main" id="{4A62DB57-EDD0-4D42-B0F9-3DBF9BBB5AE3}"/>
                </a:ext>
              </a:extLst>
            </p:cNvPr>
            <p:cNvSpPr/>
            <p:nvPr/>
          </p:nvSpPr>
          <p:spPr>
            <a:xfrm>
              <a:off x="5165384" y="2618462"/>
              <a:ext cx="71417" cy="65085"/>
            </a:xfrm>
            <a:prstGeom prst="ellipse">
              <a:avLst/>
            </a:prstGeom>
            <a:solidFill>
              <a:schemeClr val="bg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1" name="Oval 180">
              <a:extLst>
                <a:ext uri="{FF2B5EF4-FFF2-40B4-BE49-F238E27FC236}">
                  <a16:creationId xmlns:a16="http://schemas.microsoft.com/office/drawing/2014/main" id="{CF012B5B-04C7-4A20-8CC3-AB3966504BFA}"/>
                </a:ext>
              </a:extLst>
            </p:cNvPr>
            <p:cNvSpPr/>
            <p:nvPr/>
          </p:nvSpPr>
          <p:spPr>
            <a:xfrm>
              <a:off x="5246329" y="2554614"/>
              <a:ext cx="71417" cy="65085"/>
            </a:xfrm>
            <a:prstGeom prst="ellipse">
              <a:avLst/>
            </a:prstGeom>
            <a:solidFill>
              <a:schemeClr val="bg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2" name="Oval 181">
              <a:extLst>
                <a:ext uri="{FF2B5EF4-FFF2-40B4-BE49-F238E27FC236}">
                  <a16:creationId xmlns:a16="http://schemas.microsoft.com/office/drawing/2014/main" id="{19505CAE-0442-46E3-B6E8-BD2F69500521}"/>
                </a:ext>
              </a:extLst>
            </p:cNvPr>
            <p:cNvSpPr/>
            <p:nvPr/>
          </p:nvSpPr>
          <p:spPr>
            <a:xfrm>
              <a:off x="5168551" y="2553377"/>
              <a:ext cx="71417" cy="65085"/>
            </a:xfrm>
            <a:prstGeom prst="ellipse">
              <a:avLst/>
            </a:prstGeom>
            <a:solidFill>
              <a:schemeClr val="bg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3" name="Oval 182">
              <a:extLst>
                <a:ext uri="{FF2B5EF4-FFF2-40B4-BE49-F238E27FC236}">
                  <a16:creationId xmlns:a16="http://schemas.microsoft.com/office/drawing/2014/main" id="{24106860-D44B-451A-9D14-B46B756172E8}"/>
                </a:ext>
              </a:extLst>
            </p:cNvPr>
            <p:cNvSpPr/>
            <p:nvPr/>
          </p:nvSpPr>
          <p:spPr>
            <a:xfrm>
              <a:off x="5609688" y="2621285"/>
              <a:ext cx="71417" cy="65085"/>
            </a:xfrm>
            <a:prstGeom prst="ellipse">
              <a:avLst/>
            </a:prstGeom>
            <a:solidFill>
              <a:schemeClr val="bg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4" name="Oval 183">
              <a:extLst>
                <a:ext uri="{FF2B5EF4-FFF2-40B4-BE49-F238E27FC236}">
                  <a16:creationId xmlns:a16="http://schemas.microsoft.com/office/drawing/2014/main" id="{62A26A11-990F-4B62-98E4-D1D0ECB32E7A}"/>
                </a:ext>
              </a:extLst>
            </p:cNvPr>
            <p:cNvSpPr/>
            <p:nvPr/>
          </p:nvSpPr>
          <p:spPr>
            <a:xfrm>
              <a:off x="5530324" y="2619678"/>
              <a:ext cx="71417" cy="65085"/>
            </a:xfrm>
            <a:prstGeom prst="ellipse">
              <a:avLst/>
            </a:prstGeom>
            <a:solidFill>
              <a:schemeClr val="bg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5" name="Oval 184">
              <a:extLst>
                <a:ext uri="{FF2B5EF4-FFF2-40B4-BE49-F238E27FC236}">
                  <a16:creationId xmlns:a16="http://schemas.microsoft.com/office/drawing/2014/main" id="{553EBABF-0980-4BA5-90B6-43D66DF22127}"/>
                </a:ext>
              </a:extLst>
            </p:cNvPr>
            <p:cNvSpPr/>
            <p:nvPr/>
          </p:nvSpPr>
          <p:spPr>
            <a:xfrm>
              <a:off x="5425539" y="2615378"/>
              <a:ext cx="71417" cy="65085"/>
            </a:xfrm>
            <a:prstGeom prst="ellipse">
              <a:avLst/>
            </a:prstGeom>
            <a:solidFill>
              <a:schemeClr val="bg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6" name="Oval 185">
              <a:extLst>
                <a:ext uri="{FF2B5EF4-FFF2-40B4-BE49-F238E27FC236}">
                  <a16:creationId xmlns:a16="http://schemas.microsoft.com/office/drawing/2014/main" id="{C2626A85-1054-4BAA-9D11-5DA263780755}"/>
                </a:ext>
              </a:extLst>
            </p:cNvPr>
            <p:cNvSpPr/>
            <p:nvPr/>
          </p:nvSpPr>
          <p:spPr>
            <a:xfrm>
              <a:off x="5345380" y="2614141"/>
              <a:ext cx="71417" cy="65085"/>
            </a:xfrm>
            <a:prstGeom prst="ellipse">
              <a:avLst/>
            </a:prstGeom>
            <a:solidFill>
              <a:schemeClr val="bg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7" name="Oval 186">
              <a:extLst>
                <a:ext uri="{FF2B5EF4-FFF2-40B4-BE49-F238E27FC236}">
                  <a16:creationId xmlns:a16="http://schemas.microsoft.com/office/drawing/2014/main" id="{6661CBD6-4C69-4F15-A4CC-AAAD399BF240}"/>
                </a:ext>
              </a:extLst>
            </p:cNvPr>
            <p:cNvSpPr/>
            <p:nvPr/>
          </p:nvSpPr>
          <p:spPr>
            <a:xfrm>
              <a:off x="5423147" y="2540097"/>
              <a:ext cx="71417" cy="65085"/>
            </a:xfrm>
            <a:prstGeom prst="ellipse">
              <a:avLst/>
            </a:prstGeom>
            <a:solidFill>
              <a:schemeClr val="bg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8" name="Oval 187">
              <a:extLst>
                <a:ext uri="{FF2B5EF4-FFF2-40B4-BE49-F238E27FC236}">
                  <a16:creationId xmlns:a16="http://schemas.microsoft.com/office/drawing/2014/main" id="{8231F82E-1E50-409D-9D85-AC2651AD88BB}"/>
                </a:ext>
              </a:extLst>
            </p:cNvPr>
            <p:cNvSpPr/>
            <p:nvPr/>
          </p:nvSpPr>
          <p:spPr>
            <a:xfrm>
              <a:off x="5342988" y="2538860"/>
              <a:ext cx="71417" cy="65085"/>
            </a:xfrm>
            <a:prstGeom prst="ellipse">
              <a:avLst/>
            </a:prstGeom>
            <a:solidFill>
              <a:schemeClr val="bg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9" name="Oval 188">
              <a:extLst>
                <a:ext uri="{FF2B5EF4-FFF2-40B4-BE49-F238E27FC236}">
                  <a16:creationId xmlns:a16="http://schemas.microsoft.com/office/drawing/2014/main" id="{44A806F3-FE45-492C-9F81-D652401B376D}"/>
                </a:ext>
              </a:extLst>
            </p:cNvPr>
            <p:cNvSpPr/>
            <p:nvPr/>
          </p:nvSpPr>
          <p:spPr>
            <a:xfrm>
              <a:off x="5421990" y="2465613"/>
              <a:ext cx="71417" cy="65085"/>
            </a:xfrm>
            <a:prstGeom prst="ellipse">
              <a:avLst/>
            </a:prstGeom>
            <a:solidFill>
              <a:schemeClr val="bg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0" name="Oval 189">
              <a:extLst>
                <a:ext uri="{FF2B5EF4-FFF2-40B4-BE49-F238E27FC236}">
                  <a16:creationId xmlns:a16="http://schemas.microsoft.com/office/drawing/2014/main" id="{93CE3CF5-4C68-405B-9616-52AB82B44E62}"/>
                </a:ext>
              </a:extLst>
            </p:cNvPr>
            <p:cNvSpPr/>
            <p:nvPr/>
          </p:nvSpPr>
          <p:spPr>
            <a:xfrm>
              <a:off x="5341831" y="2464376"/>
              <a:ext cx="71417" cy="65085"/>
            </a:xfrm>
            <a:prstGeom prst="ellipse">
              <a:avLst/>
            </a:prstGeom>
            <a:solidFill>
              <a:schemeClr val="bg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1" name="Oval 190">
              <a:extLst>
                <a:ext uri="{FF2B5EF4-FFF2-40B4-BE49-F238E27FC236}">
                  <a16:creationId xmlns:a16="http://schemas.microsoft.com/office/drawing/2014/main" id="{205D6628-2F29-4FF8-A35D-C337B86CB242}"/>
                </a:ext>
              </a:extLst>
            </p:cNvPr>
            <p:cNvSpPr/>
            <p:nvPr/>
          </p:nvSpPr>
          <p:spPr>
            <a:xfrm>
              <a:off x="5608906" y="2556200"/>
              <a:ext cx="71417" cy="65085"/>
            </a:xfrm>
            <a:prstGeom prst="ellipse">
              <a:avLst/>
            </a:prstGeom>
            <a:solidFill>
              <a:schemeClr val="bg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2" name="Oval 191">
              <a:extLst>
                <a:ext uri="{FF2B5EF4-FFF2-40B4-BE49-F238E27FC236}">
                  <a16:creationId xmlns:a16="http://schemas.microsoft.com/office/drawing/2014/main" id="{11D21C4A-6A6B-4F66-9F52-DFFB46C7D2CD}"/>
                </a:ext>
              </a:extLst>
            </p:cNvPr>
            <p:cNvSpPr/>
            <p:nvPr/>
          </p:nvSpPr>
          <p:spPr>
            <a:xfrm>
              <a:off x="5531128" y="2554963"/>
              <a:ext cx="71417" cy="65085"/>
            </a:xfrm>
            <a:prstGeom prst="ellipse">
              <a:avLst/>
            </a:prstGeom>
            <a:solidFill>
              <a:schemeClr val="bg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3" name="Oval 192">
              <a:extLst>
                <a:ext uri="{FF2B5EF4-FFF2-40B4-BE49-F238E27FC236}">
                  <a16:creationId xmlns:a16="http://schemas.microsoft.com/office/drawing/2014/main" id="{E4230954-50D3-4360-92F6-45A4DDB057CB}"/>
                </a:ext>
              </a:extLst>
            </p:cNvPr>
            <p:cNvSpPr/>
            <p:nvPr/>
          </p:nvSpPr>
          <p:spPr>
            <a:xfrm>
              <a:off x="5789857" y="2616950"/>
              <a:ext cx="71417" cy="65085"/>
            </a:xfrm>
            <a:prstGeom prst="ellipse">
              <a:avLst/>
            </a:prstGeom>
            <a:solidFill>
              <a:schemeClr val="bg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4" name="Oval 193">
              <a:extLst>
                <a:ext uri="{FF2B5EF4-FFF2-40B4-BE49-F238E27FC236}">
                  <a16:creationId xmlns:a16="http://schemas.microsoft.com/office/drawing/2014/main" id="{B7CE59BA-5853-4697-BDF7-628ABD692BB0}"/>
                </a:ext>
              </a:extLst>
            </p:cNvPr>
            <p:cNvSpPr/>
            <p:nvPr/>
          </p:nvSpPr>
          <p:spPr>
            <a:xfrm>
              <a:off x="5712079" y="2615713"/>
              <a:ext cx="71417" cy="65085"/>
            </a:xfrm>
            <a:prstGeom prst="ellipse">
              <a:avLst/>
            </a:prstGeom>
            <a:solidFill>
              <a:schemeClr val="bg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5" name="Oval 194">
              <a:extLst>
                <a:ext uri="{FF2B5EF4-FFF2-40B4-BE49-F238E27FC236}">
                  <a16:creationId xmlns:a16="http://schemas.microsoft.com/office/drawing/2014/main" id="{FCF862F5-9543-4E97-95A4-672F9BBF0C7D}"/>
                </a:ext>
              </a:extLst>
            </p:cNvPr>
            <p:cNvSpPr/>
            <p:nvPr/>
          </p:nvSpPr>
          <p:spPr>
            <a:xfrm>
              <a:off x="5962134" y="2620910"/>
              <a:ext cx="71417" cy="65085"/>
            </a:xfrm>
            <a:prstGeom prst="ellipse">
              <a:avLst/>
            </a:prstGeom>
            <a:solidFill>
              <a:schemeClr val="bg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6" name="Oval 195">
              <a:extLst>
                <a:ext uri="{FF2B5EF4-FFF2-40B4-BE49-F238E27FC236}">
                  <a16:creationId xmlns:a16="http://schemas.microsoft.com/office/drawing/2014/main" id="{E5F87FD8-3A5B-4EA5-9A4F-F8BA4F176CC0}"/>
                </a:ext>
              </a:extLst>
            </p:cNvPr>
            <p:cNvSpPr/>
            <p:nvPr/>
          </p:nvSpPr>
          <p:spPr>
            <a:xfrm>
              <a:off x="5884356" y="2619673"/>
              <a:ext cx="71417" cy="65085"/>
            </a:xfrm>
            <a:prstGeom prst="ellipse">
              <a:avLst/>
            </a:prstGeom>
            <a:solidFill>
              <a:schemeClr val="bg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7" name="Oval 196">
              <a:extLst>
                <a:ext uri="{FF2B5EF4-FFF2-40B4-BE49-F238E27FC236}">
                  <a16:creationId xmlns:a16="http://schemas.microsoft.com/office/drawing/2014/main" id="{E5B11BA9-E06E-4C6C-B7A3-7228D1A795CB}"/>
                </a:ext>
              </a:extLst>
            </p:cNvPr>
            <p:cNvSpPr/>
            <p:nvPr/>
          </p:nvSpPr>
          <p:spPr>
            <a:xfrm>
              <a:off x="5965301" y="2555825"/>
              <a:ext cx="71417" cy="65085"/>
            </a:xfrm>
            <a:prstGeom prst="ellipse">
              <a:avLst/>
            </a:prstGeom>
            <a:solidFill>
              <a:schemeClr val="bg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8" name="Oval 197">
              <a:extLst>
                <a:ext uri="{FF2B5EF4-FFF2-40B4-BE49-F238E27FC236}">
                  <a16:creationId xmlns:a16="http://schemas.microsoft.com/office/drawing/2014/main" id="{71634714-2EB4-4AD1-AE66-F3504E38314B}"/>
                </a:ext>
              </a:extLst>
            </p:cNvPr>
            <p:cNvSpPr/>
            <p:nvPr/>
          </p:nvSpPr>
          <p:spPr>
            <a:xfrm>
              <a:off x="5887523" y="2554588"/>
              <a:ext cx="71417" cy="65085"/>
            </a:xfrm>
            <a:prstGeom prst="ellipse">
              <a:avLst/>
            </a:prstGeom>
            <a:solidFill>
              <a:schemeClr val="bg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9" name="Oval 198">
              <a:extLst>
                <a:ext uri="{FF2B5EF4-FFF2-40B4-BE49-F238E27FC236}">
                  <a16:creationId xmlns:a16="http://schemas.microsoft.com/office/drawing/2014/main" id="{63DF9387-2FC3-4B97-8737-9ACC92B2D452}"/>
                </a:ext>
              </a:extLst>
            </p:cNvPr>
            <p:cNvSpPr/>
            <p:nvPr/>
          </p:nvSpPr>
          <p:spPr>
            <a:xfrm>
              <a:off x="6154590" y="2616369"/>
              <a:ext cx="71417" cy="65085"/>
            </a:xfrm>
            <a:prstGeom prst="ellipse">
              <a:avLst/>
            </a:prstGeom>
            <a:solidFill>
              <a:schemeClr val="bg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0" name="Oval 199">
              <a:extLst>
                <a:ext uri="{FF2B5EF4-FFF2-40B4-BE49-F238E27FC236}">
                  <a16:creationId xmlns:a16="http://schemas.microsoft.com/office/drawing/2014/main" id="{D1D787DC-348F-4D11-94A0-1CAACD834555}"/>
                </a:ext>
              </a:extLst>
            </p:cNvPr>
            <p:cNvSpPr/>
            <p:nvPr/>
          </p:nvSpPr>
          <p:spPr>
            <a:xfrm>
              <a:off x="6075226" y="2614762"/>
              <a:ext cx="71417" cy="65085"/>
            </a:xfrm>
            <a:prstGeom prst="ellipse">
              <a:avLst/>
            </a:prstGeom>
            <a:solidFill>
              <a:schemeClr val="bg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1" name="Oval 200">
              <a:extLst>
                <a:ext uri="{FF2B5EF4-FFF2-40B4-BE49-F238E27FC236}">
                  <a16:creationId xmlns:a16="http://schemas.microsoft.com/office/drawing/2014/main" id="{38A9AAA0-74F0-47D4-B5C0-144F4CD5EF91}"/>
                </a:ext>
              </a:extLst>
            </p:cNvPr>
            <p:cNvSpPr/>
            <p:nvPr/>
          </p:nvSpPr>
          <p:spPr>
            <a:xfrm>
              <a:off x="6153808" y="2551284"/>
              <a:ext cx="71417" cy="65085"/>
            </a:xfrm>
            <a:prstGeom prst="ellipse">
              <a:avLst/>
            </a:prstGeom>
            <a:solidFill>
              <a:schemeClr val="bg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2" name="Oval 201">
              <a:extLst>
                <a:ext uri="{FF2B5EF4-FFF2-40B4-BE49-F238E27FC236}">
                  <a16:creationId xmlns:a16="http://schemas.microsoft.com/office/drawing/2014/main" id="{4983B664-42C5-4453-A3C8-469CCA8AE96A}"/>
                </a:ext>
              </a:extLst>
            </p:cNvPr>
            <p:cNvSpPr/>
            <p:nvPr/>
          </p:nvSpPr>
          <p:spPr>
            <a:xfrm>
              <a:off x="6076030" y="2550047"/>
              <a:ext cx="71417" cy="65085"/>
            </a:xfrm>
            <a:prstGeom prst="ellipse">
              <a:avLst/>
            </a:prstGeom>
            <a:solidFill>
              <a:schemeClr val="bg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3" name="Oval 202">
              <a:extLst>
                <a:ext uri="{FF2B5EF4-FFF2-40B4-BE49-F238E27FC236}">
                  <a16:creationId xmlns:a16="http://schemas.microsoft.com/office/drawing/2014/main" id="{87451B75-962D-43F6-AE98-7221277F6426}"/>
                </a:ext>
              </a:extLst>
            </p:cNvPr>
            <p:cNvSpPr/>
            <p:nvPr/>
          </p:nvSpPr>
          <p:spPr>
            <a:xfrm>
              <a:off x="6359791" y="2609186"/>
              <a:ext cx="71417" cy="65085"/>
            </a:xfrm>
            <a:prstGeom prst="ellipse">
              <a:avLst/>
            </a:prstGeom>
            <a:solidFill>
              <a:schemeClr val="bg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4" name="Oval 203">
              <a:extLst>
                <a:ext uri="{FF2B5EF4-FFF2-40B4-BE49-F238E27FC236}">
                  <a16:creationId xmlns:a16="http://schemas.microsoft.com/office/drawing/2014/main" id="{6B2BD971-DC28-4955-8DE2-33591AFDEFAC}"/>
                </a:ext>
              </a:extLst>
            </p:cNvPr>
            <p:cNvSpPr/>
            <p:nvPr/>
          </p:nvSpPr>
          <p:spPr>
            <a:xfrm>
              <a:off x="6280427" y="2607579"/>
              <a:ext cx="71417" cy="65085"/>
            </a:xfrm>
            <a:prstGeom prst="ellipse">
              <a:avLst/>
            </a:prstGeom>
            <a:solidFill>
              <a:schemeClr val="bg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5" name="Oval 204">
              <a:extLst>
                <a:ext uri="{FF2B5EF4-FFF2-40B4-BE49-F238E27FC236}">
                  <a16:creationId xmlns:a16="http://schemas.microsoft.com/office/drawing/2014/main" id="{5E6D09F4-4771-4FB3-92A0-3CC53E71747A}"/>
                </a:ext>
              </a:extLst>
            </p:cNvPr>
            <p:cNvSpPr/>
            <p:nvPr/>
          </p:nvSpPr>
          <p:spPr>
            <a:xfrm>
              <a:off x="6359009" y="2544101"/>
              <a:ext cx="71417" cy="65085"/>
            </a:xfrm>
            <a:prstGeom prst="ellipse">
              <a:avLst/>
            </a:prstGeom>
            <a:solidFill>
              <a:schemeClr val="bg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6" name="Oval 205">
              <a:extLst>
                <a:ext uri="{FF2B5EF4-FFF2-40B4-BE49-F238E27FC236}">
                  <a16:creationId xmlns:a16="http://schemas.microsoft.com/office/drawing/2014/main" id="{7C71B308-F3F6-4DAA-8F4E-D2D563A0C8B9}"/>
                </a:ext>
              </a:extLst>
            </p:cNvPr>
            <p:cNvSpPr/>
            <p:nvPr/>
          </p:nvSpPr>
          <p:spPr>
            <a:xfrm>
              <a:off x="6281231" y="2542864"/>
              <a:ext cx="71417" cy="65085"/>
            </a:xfrm>
            <a:prstGeom prst="ellipse">
              <a:avLst/>
            </a:prstGeom>
            <a:solidFill>
              <a:schemeClr val="bg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7" name="Oval 206">
              <a:extLst>
                <a:ext uri="{FF2B5EF4-FFF2-40B4-BE49-F238E27FC236}">
                  <a16:creationId xmlns:a16="http://schemas.microsoft.com/office/drawing/2014/main" id="{7AFAE678-E3C7-4AC9-93A5-63E0AF9BA0C4}"/>
                </a:ext>
              </a:extLst>
            </p:cNvPr>
            <p:cNvSpPr/>
            <p:nvPr/>
          </p:nvSpPr>
          <p:spPr>
            <a:xfrm>
              <a:off x="5381332" y="2402168"/>
              <a:ext cx="71417" cy="65085"/>
            </a:xfrm>
            <a:prstGeom prst="ellipse">
              <a:avLst/>
            </a:prstGeom>
            <a:solidFill>
              <a:schemeClr val="bg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8" name="Oval 207">
              <a:extLst>
                <a:ext uri="{FF2B5EF4-FFF2-40B4-BE49-F238E27FC236}">
                  <a16:creationId xmlns:a16="http://schemas.microsoft.com/office/drawing/2014/main" id="{99BAA72E-DE49-4C31-A8BB-015919F328D6}"/>
                </a:ext>
              </a:extLst>
            </p:cNvPr>
            <p:cNvSpPr/>
            <p:nvPr/>
          </p:nvSpPr>
          <p:spPr>
            <a:xfrm>
              <a:off x="4993904" y="2544569"/>
              <a:ext cx="71417" cy="65085"/>
            </a:xfrm>
            <a:prstGeom prst="ellipse">
              <a:avLst/>
            </a:prstGeom>
            <a:solidFill>
              <a:schemeClr val="bg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9" name="Oval 208">
              <a:extLst>
                <a:ext uri="{FF2B5EF4-FFF2-40B4-BE49-F238E27FC236}">
                  <a16:creationId xmlns:a16="http://schemas.microsoft.com/office/drawing/2014/main" id="{95BF8E94-8263-4143-8130-CC39F77BAC0A}"/>
                </a:ext>
              </a:extLst>
            </p:cNvPr>
            <p:cNvSpPr/>
            <p:nvPr/>
          </p:nvSpPr>
          <p:spPr>
            <a:xfrm>
              <a:off x="5925623" y="2499547"/>
              <a:ext cx="71417" cy="65085"/>
            </a:xfrm>
            <a:prstGeom prst="ellipse">
              <a:avLst/>
            </a:prstGeom>
            <a:solidFill>
              <a:schemeClr val="bg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0" name="Oval 209">
              <a:extLst>
                <a:ext uri="{FF2B5EF4-FFF2-40B4-BE49-F238E27FC236}">
                  <a16:creationId xmlns:a16="http://schemas.microsoft.com/office/drawing/2014/main" id="{1FCEBE33-2156-4AEC-B1C3-1E89DF5172BD}"/>
                </a:ext>
              </a:extLst>
            </p:cNvPr>
            <p:cNvSpPr/>
            <p:nvPr/>
          </p:nvSpPr>
          <p:spPr>
            <a:xfrm>
              <a:off x="4843702" y="2492646"/>
              <a:ext cx="71417" cy="65085"/>
            </a:xfrm>
            <a:prstGeom prst="ellipse">
              <a:avLst/>
            </a:prstGeom>
            <a:solidFill>
              <a:schemeClr val="bg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1" name="Oval 210">
              <a:extLst>
                <a:ext uri="{FF2B5EF4-FFF2-40B4-BE49-F238E27FC236}">
                  <a16:creationId xmlns:a16="http://schemas.microsoft.com/office/drawing/2014/main" id="{6B5E781F-FAB0-4F03-A08A-39D089765431}"/>
                </a:ext>
              </a:extLst>
            </p:cNvPr>
            <p:cNvSpPr/>
            <p:nvPr/>
          </p:nvSpPr>
          <p:spPr>
            <a:xfrm>
              <a:off x="5782719" y="2550047"/>
              <a:ext cx="71417" cy="65085"/>
            </a:xfrm>
            <a:prstGeom prst="ellipse">
              <a:avLst/>
            </a:prstGeom>
            <a:solidFill>
              <a:schemeClr val="bg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2" name="Oval 211">
              <a:extLst>
                <a:ext uri="{FF2B5EF4-FFF2-40B4-BE49-F238E27FC236}">
                  <a16:creationId xmlns:a16="http://schemas.microsoft.com/office/drawing/2014/main" id="{1D5B8C6D-AFF0-4921-BC9E-33B418C85DF3}"/>
                </a:ext>
              </a:extLst>
            </p:cNvPr>
            <p:cNvSpPr/>
            <p:nvPr/>
          </p:nvSpPr>
          <p:spPr>
            <a:xfrm>
              <a:off x="5704941" y="2548810"/>
              <a:ext cx="71417" cy="65085"/>
            </a:xfrm>
            <a:prstGeom prst="ellipse">
              <a:avLst/>
            </a:prstGeom>
            <a:solidFill>
              <a:schemeClr val="bg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6" name="Oval 225">
              <a:extLst>
                <a:ext uri="{FF2B5EF4-FFF2-40B4-BE49-F238E27FC236}">
                  <a16:creationId xmlns:a16="http://schemas.microsoft.com/office/drawing/2014/main" id="{2149BE9D-C4A2-444F-A533-8168776B250C}"/>
                </a:ext>
              </a:extLst>
            </p:cNvPr>
            <p:cNvSpPr/>
            <p:nvPr/>
          </p:nvSpPr>
          <p:spPr>
            <a:xfrm>
              <a:off x="6786603" y="2614961"/>
              <a:ext cx="71417" cy="65085"/>
            </a:xfrm>
            <a:prstGeom prst="ellipse">
              <a:avLst/>
            </a:prstGeom>
            <a:solidFill>
              <a:schemeClr val="bg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8" name="Oval 227">
              <a:extLst>
                <a:ext uri="{FF2B5EF4-FFF2-40B4-BE49-F238E27FC236}">
                  <a16:creationId xmlns:a16="http://schemas.microsoft.com/office/drawing/2014/main" id="{A5C72944-D384-4BDE-8717-970877C5E91B}"/>
                </a:ext>
              </a:extLst>
            </p:cNvPr>
            <p:cNvSpPr/>
            <p:nvPr/>
          </p:nvSpPr>
          <p:spPr>
            <a:xfrm>
              <a:off x="6707239" y="2613354"/>
              <a:ext cx="71417" cy="65085"/>
            </a:xfrm>
            <a:prstGeom prst="ellipse">
              <a:avLst/>
            </a:prstGeom>
            <a:solidFill>
              <a:schemeClr val="bg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9" name="Oval 228">
              <a:extLst>
                <a:ext uri="{FF2B5EF4-FFF2-40B4-BE49-F238E27FC236}">
                  <a16:creationId xmlns:a16="http://schemas.microsoft.com/office/drawing/2014/main" id="{3DA83B6F-1641-422F-BE6C-3E51E92276A6}"/>
                </a:ext>
              </a:extLst>
            </p:cNvPr>
            <p:cNvSpPr/>
            <p:nvPr/>
          </p:nvSpPr>
          <p:spPr>
            <a:xfrm>
              <a:off x="6618330" y="2609054"/>
              <a:ext cx="71417" cy="65085"/>
            </a:xfrm>
            <a:prstGeom prst="ellipse">
              <a:avLst/>
            </a:prstGeom>
            <a:solidFill>
              <a:schemeClr val="bg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0" name="Oval 229">
              <a:extLst>
                <a:ext uri="{FF2B5EF4-FFF2-40B4-BE49-F238E27FC236}">
                  <a16:creationId xmlns:a16="http://schemas.microsoft.com/office/drawing/2014/main" id="{B72A7482-6171-4BDC-BA3D-445C21E1E85E}"/>
                </a:ext>
              </a:extLst>
            </p:cNvPr>
            <p:cNvSpPr/>
            <p:nvPr/>
          </p:nvSpPr>
          <p:spPr>
            <a:xfrm>
              <a:off x="6540552" y="2607817"/>
              <a:ext cx="71417" cy="65085"/>
            </a:xfrm>
            <a:prstGeom prst="ellipse">
              <a:avLst/>
            </a:prstGeom>
            <a:solidFill>
              <a:schemeClr val="bg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1" name="Oval 230">
              <a:extLst>
                <a:ext uri="{FF2B5EF4-FFF2-40B4-BE49-F238E27FC236}">
                  <a16:creationId xmlns:a16="http://schemas.microsoft.com/office/drawing/2014/main" id="{3C16BB33-614A-4ADB-A10A-1FCD8F63DB01}"/>
                </a:ext>
              </a:extLst>
            </p:cNvPr>
            <p:cNvSpPr/>
            <p:nvPr/>
          </p:nvSpPr>
          <p:spPr>
            <a:xfrm>
              <a:off x="6615938" y="2533773"/>
              <a:ext cx="71417" cy="65085"/>
            </a:xfrm>
            <a:prstGeom prst="ellipse">
              <a:avLst/>
            </a:prstGeom>
            <a:solidFill>
              <a:schemeClr val="bg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7" name="Oval 236">
              <a:extLst>
                <a:ext uri="{FF2B5EF4-FFF2-40B4-BE49-F238E27FC236}">
                  <a16:creationId xmlns:a16="http://schemas.microsoft.com/office/drawing/2014/main" id="{068DC221-E96E-458E-8A56-DC9A837C6C6A}"/>
                </a:ext>
              </a:extLst>
            </p:cNvPr>
            <p:cNvSpPr/>
            <p:nvPr/>
          </p:nvSpPr>
          <p:spPr>
            <a:xfrm>
              <a:off x="6992172" y="2610626"/>
              <a:ext cx="71417" cy="65085"/>
            </a:xfrm>
            <a:prstGeom prst="ellipse">
              <a:avLst/>
            </a:prstGeom>
            <a:solidFill>
              <a:schemeClr val="bg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8" name="Oval 237">
              <a:extLst>
                <a:ext uri="{FF2B5EF4-FFF2-40B4-BE49-F238E27FC236}">
                  <a16:creationId xmlns:a16="http://schemas.microsoft.com/office/drawing/2014/main" id="{2E346894-BC03-4236-8694-79D5E8FE2BAB}"/>
                </a:ext>
              </a:extLst>
            </p:cNvPr>
            <p:cNvSpPr/>
            <p:nvPr/>
          </p:nvSpPr>
          <p:spPr>
            <a:xfrm>
              <a:off x="6914394" y="2609389"/>
              <a:ext cx="71417" cy="65085"/>
            </a:xfrm>
            <a:prstGeom prst="ellipse">
              <a:avLst/>
            </a:prstGeom>
            <a:solidFill>
              <a:schemeClr val="bg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9" name="Oval 238">
              <a:extLst>
                <a:ext uri="{FF2B5EF4-FFF2-40B4-BE49-F238E27FC236}">
                  <a16:creationId xmlns:a16="http://schemas.microsoft.com/office/drawing/2014/main" id="{46681906-9EFC-4388-BC2F-CC3B4581917E}"/>
                </a:ext>
              </a:extLst>
            </p:cNvPr>
            <p:cNvSpPr/>
            <p:nvPr/>
          </p:nvSpPr>
          <p:spPr>
            <a:xfrm>
              <a:off x="7162068" y="2614586"/>
              <a:ext cx="71417" cy="65085"/>
            </a:xfrm>
            <a:prstGeom prst="ellipse">
              <a:avLst/>
            </a:prstGeom>
            <a:solidFill>
              <a:schemeClr val="bg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0" name="Oval 239">
              <a:extLst>
                <a:ext uri="{FF2B5EF4-FFF2-40B4-BE49-F238E27FC236}">
                  <a16:creationId xmlns:a16="http://schemas.microsoft.com/office/drawing/2014/main" id="{1F1784B1-943E-4DF9-9865-9CEC63BAD559}"/>
                </a:ext>
              </a:extLst>
            </p:cNvPr>
            <p:cNvSpPr/>
            <p:nvPr/>
          </p:nvSpPr>
          <p:spPr>
            <a:xfrm>
              <a:off x="7084290" y="2613349"/>
              <a:ext cx="71417" cy="65085"/>
            </a:xfrm>
            <a:prstGeom prst="ellipse">
              <a:avLst/>
            </a:prstGeom>
            <a:solidFill>
              <a:schemeClr val="bg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3" name="Oval 242">
              <a:extLst>
                <a:ext uri="{FF2B5EF4-FFF2-40B4-BE49-F238E27FC236}">
                  <a16:creationId xmlns:a16="http://schemas.microsoft.com/office/drawing/2014/main" id="{13905060-B987-4DFF-A379-B9E973B22CF9}"/>
                </a:ext>
              </a:extLst>
            </p:cNvPr>
            <p:cNvSpPr/>
            <p:nvPr/>
          </p:nvSpPr>
          <p:spPr>
            <a:xfrm>
              <a:off x="7461919" y="2616172"/>
              <a:ext cx="71417" cy="65085"/>
            </a:xfrm>
            <a:prstGeom prst="ellipse">
              <a:avLst/>
            </a:prstGeom>
            <a:solidFill>
              <a:schemeClr val="bg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4" name="Oval 243">
              <a:extLst>
                <a:ext uri="{FF2B5EF4-FFF2-40B4-BE49-F238E27FC236}">
                  <a16:creationId xmlns:a16="http://schemas.microsoft.com/office/drawing/2014/main" id="{29DF3201-4AAA-4F4C-8AE9-E73541AA63D2}"/>
                </a:ext>
              </a:extLst>
            </p:cNvPr>
            <p:cNvSpPr/>
            <p:nvPr/>
          </p:nvSpPr>
          <p:spPr>
            <a:xfrm>
              <a:off x="7382555" y="2614565"/>
              <a:ext cx="71417" cy="65085"/>
            </a:xfrm>
            <a:prstGeom prst="ellipse">
              <a:avLst/>
            </a:prstGeom>
            <a:solidFill>
              <a:schemeClr val="bg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5" name="Oval 244">
              <a:extLst>
                <a:ext uri="{FF2B5EF4-FFF2-40B4-BE49-F238E27FC236}">
                  <a16:creationId xmlns:a16="http://schemas.microsoft.com/office/drawing/2014/main" id="{2475688E-D818-4B7A-82DD-A2089B4251FC}"/>
                </a:ext>
              </a:extLst>
            </p:cNvPr>
            <p:cNvSpPr/>
            <p:nvPr/>
          </p:nvSpPr>
          <p:spPr>
            <a:xfrm>
              <a:off x="7296820" y="2610265"/>
              <a:ext cx="71417" cy="65085"/>
            </a:xfrm>
            <a:prstGeom prst="ellipse">
              <a:avLst/>
            </a:prstGeom>
            <a:solidFill>
              <a:schemeClr val="bg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3" name="Oval 252">
              <a:extLst>
                <a:ext uri="{FF2B5EF4-FFF2-40B4-BE49-F238E27FC236}">
                  <a16:creationId xmlns:a16="http://schemas.microsoft.com/office/drawing/2014/main" id="{79B58A7B-7C11-43C4-8EF4-06B5B5F2D567}"/>
                </a:ext>
              </a:extLst>
            </p:cNvPr>
            <p:cNvSpPr/>
            <p:nvPr/>
          </p:nvSpPr>
          <p:spPr>
            <a:xfrm>
              <a:off x="7743688" y="2611837"/>
              <a:ext cx="71417" cy="65085"/>
            </a:xfrm>
            <a:prstGeom prst="ellipse">
              <a:avLst/>
            </a:prstGeom>
            <a:solidFill>
              <a:schemeClr val="bg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4" name="Oval 253">
              <a:extLst>
                <a:ext uri="{FF2B5EF4-FFF2-40B4-BE49-F238E27FC236}">
                  <a16:creationId xmlns:a16="http://schemas.microsoft.com/office/drawing/2014/main" id="{E1924B01-1E7C-4A39-ABFF-42628B3B59ED}"/>
                </a:ext>
              </a:extLst>
            </p:cNvPr>
            <p:cNvSpPr/>
            <p:nvPr/>
          </p:nvSpPr>
          <p:spPr>
            <a:xfrm>
              <a:off x="7665910" y="2610600"/>
              <a:ext cx="71417" cy="65085"/>
            </a:xfrm>
            <a:prstGeom prst="ellipse">
              <a:avLst/>
            </a:prstGeom>
            <a:solidFill>
              <a:schemeClr val="bg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6" name="Oval 255">
              <a:extLst>
                <a:ext uri="{FF2B5EF4-FFF2-40B4-BE49-F238E27FC236}">
                  <a16:creationId xmlns:a16="http://schemas.microsoft.com/office/drawing/2014/main" id="{8174CF2E-2DF9-4725-9054-C6E2AEE06DB3}"/>
                </a:ext>
              </a:extLst>
            </p:cNvPr>
            <p:cNvSpPr/>
            <p:nvPr/>
          </p:nvSpPr>
          <p:spPr>
            <a:xfrm>
              <a:off x="7828662" y="2614560"/>
              <a:ext cx="71417" cy="65085"/>
            </a:xfrm>
            <a:prstGeom prst="ellipse">
              <a:avLst/>
            </a:prstGeom>
            <a:solidFill>
              <a:schemeClr val="bg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9" name="Oval 258">
              <a:extLst>
                <a:ext uri="{FF2B5EF4-FFF2-40B4-BE49-F238E27FC236}">
                  <a16:creationId xmlns:a16="http://schemas.microsoft.com/office/drawing/2014/main" id="{F6DB9B64-354C-4F5C-B6C4-3E25BE13B56D}"/>
                </a:ext>
              </a:extLst>
            </p:cNvPr>
            <p:cNvSpPr/>
            <p:nvPr/>
          </p:nvSpPr>
          <p:spPr>
            <a:xfrm>
              <a:off x="8073496" y="2611256"/>
              <a:ext cx="71417" cy="65085"/>
            </a:xfrm>
            <a:prstGeom prst="ellipse">
              <a:avLst/>
            </a:prstGeom>
            <a:solidFill>
              <a:schemeClr val="bg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0" name="Oval 259">
              <a:extLst>
                <a:ext uri="{FF2B5EF4-FFF2-40B4-BE49-F238E27FC236}">
                  <a16:creationId xmlns:a16="http://schemas.microsoft.com/office/drawing/2014/main" id="{B1510399-CED6-44A2-A99B-32FBB9C77172}"/>
                </a:ext>
              </a:extLst>
            </p:cNvPr>
            <p:cNvSpPr/>
            <p:nvPr/>
          </p:nvSpPr>
          <p:spPr>
            <a:xfrm>
              <a:off x="7994132" y="2609649"/>
              <a:ext cx="71417" cy="65085"/>
            </a:xfrm>
            <a:prstGeom prst="ellipse">
              <a:avLst/>
            </a:prstGeom>
            <a:solidFill>
              <a:schemeClr val="bg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3" name="Oval 262">
              <a:extLst>
                <a:ext uri="{FF2B5EF4-FFF2-40B4-BE49-F238E27FC236}">
                  <a16:creationId xmlns:a16="http://schemas.microsoft.com/office/drawing/2014/main" id="{0AAAB8A5-866F-472B-A69B-8D3633F07155}"/>
                </a:ext>
              </a:extLst>
            </p:cNvPr>
            <p:cNvSpPr/>
            <p:nvPr/>
          </p:nvSpPr>
          <p:spPr>
            <a:xfrm>
              <a:off x="8243772" y="2616773"/>
              <a:ext cx="71417" cy="65085"/>
            </a:xfrm>
            <a:prstGeom prst="ellipse">
              <a:avLst/>
            </a:prstGeom>
            <a:solidFill>
              <a:schemeClr val="bg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4" name="Oval 263">
              <a:extLst>
                <a:ext uri="{FF2B5EF4-FFF2-40B4-BE49-F238E27FC236}">
                  <a16:creationId xmlns:a16="http://schemas.microsoft.com/office/drawing/2014/main" id="{7B183941-EAFF-4AB8-8EBC-7E37491C01ED}"/>
                </a:ext>
              </a:extLst>
            </p:cNvPr>
            <p:cNvSpPr/>
            <p:nvPr/>
          </p:nvSpPr>
          <p:spPr>
            <a:xfrm>
              <a:off x="8164408" y="2615166"/>
              <a:ext cx="71417" cy="65085"/>
            </a:xfrm>
            <a:prstGeom prst="ellipse">
              <a:avLst/>
            </a:prstGeom>
            <a:solidFill>
              <a:schemeClr val="bg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1" name="Oval 270">
              <a:extLst>
                <a:ext uri="{FF2B5EF4-FFF2-40B4-BE49-F238E27FC236}">
                  <a16:creationId xmlns:a16="http://schemas.microsoft.com/office/drawing/2014/main" id="{FC781584-533E-4759-BFCE-4014B06ABA06}"/>
                </a:ext>
              </a:extLst>
            </p:cNvPr>
            <p:cNvSpPr/>
            <p:nvPr/>
          </p:nvSpPr>
          <p:spPr>
            <a:xfrm>
              <a:off x="7703216" y="2544934"/>
              <a:ext cx="71417" cy="65085"/>
            </a:xfrm>
            <a:prstGeom prst="ellipse">
              <a:avLst/>
            </a:prstGeom>
            <a:solidFill>
              <a:schemeClr val="bg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3" name="Oval 272">
              <a:extLst>
                <a:ext uri="{FF2B5EF4-FFF2-40B4-BE49-F238E27FC236}">
                  <a16:creationId xmlns:a16="http://schemas.microsoft.com/office/drawing/2014/main" id="{0BEC6DE9-9344-4D2B-BCA6-E5376410E351}"/>
                </a:ext>
              </a:extLst>
            </p:cNvPr>
            <p:cNvSpPr/>
            <p:nvPr/>
          </p:nvSpPr>
          <p:spPr>
            <a:xfrm>
              <a:off x="5070104" y="2544569"/>
              <a:ext cx="71417" cy="65085"/>
            </a:xfrm>
            <a:prstGeom prst="ellipse">
              <a:avLst/>
            </a:prstGeom>
            <a:solidFill>
              <a:schemeClr val="bg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16" name="Group 15">
            <a:extLst>
              <a:ext uri="{FF2B5EF4-FFF2-40B4-BE49-F238E27FC236}">
                <a16:creationId xmlns:a16="http://schemas.microsoft.com/office/drawing/2014/main" id="{B9F472E2-D7C9-4F64-A514-06AE69C4A189}"/>
              </a:ext>
            </a:extLst>
          </p:cNvPr>
          <p:cNvGrpSpPr/>
          <p:nvPr/>
        </p:nvGrpSpPr>
        <p:grpSpPr>
          <a:xfrm>
            <a:off x="4596234" y="3083462"/>
            <a:ext cx="3790950" cy="1517649"/>
            <a:chOff x="4596234" y="3083462"/>
            <a:chExt cx="3790950" cy="1517649"/>
          </a:xfrm>
        </p:grpSpPr>
        <p:sp>
          <p:nvSpPr>
            <p:cNvPr id="347" name="Rectangle 346">
              <a:extLst>
                <a:ext uri="{FF2B5EF4-FFF2-40B4-BE49-F238E27FC236}">
                  <a16:creationId xmlns:a16="http://schemas.microsoft.com/office/drawing/2014/main" id="{A8916352-BCA6-4A8C-A1D2-5801499D5597}"/>
                </a:ext>
              </a:extLst>
            </p:cNvPr>
            <p:cNvSpPr/>
            <p:nvPr/>
          </p:nvSpPr>
          <p:spPr>
            <a:xfrm>
              <a:off x="4596234" y="3083462"/>
              <a:ext cx="1876425" cy="151764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48" name="Rectangle 347">
              <a:extLst>
                <a:ext uri="{FF2B5EF4-FFF2-40B4-BE49-F238E27FC236}">
                  <a16:creationId xmlns:a16="http://schemas.microsoft.com/office/drawing/2014/main" id="{7F493D5C-AB1F-4272-BF2B-3046220AAD65}"/>
                </a:ext>
              </a:extLst>
            </p:cNvPr>
            <p:cNvSpPr/>
            <p:nvPr/>
          </p:nvSpPr>
          <p:spPr>
            <a:xfrm>
              <a:off x="6510759" y="3083462"/>
              <a:ext cx="1876425" cy="1517649"/>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349" name="Group 348">
              <a:extLst>
                <a:ext uri="{FF2B5EF4-FFF2-40B4-BE49-F238E27FC236}">
                  <a16:creationId xmlns:a16="http://schemas.microsoft.com/office/drawing/2014/main" id="{13EFA2E2-E278-4450-AF0C-1D8DEC489CD4}"/>
                </a:ext>
              </a:extLst>
            </p:cNvPr>
            <p:cNvGrpSpPr/>
            <p:nvPr/>
          </p:nvGrpSpPr>
          <p:grpSpPr>
            <a:xfrm>
              <a:off x="4605760" y="4408979"/>
              <a:ext cx="1862137" cy="188934"/>
              <a:chOff x="819150" y="5284742"/>
              <a:chExt cx="1862137" cy="188934"/>
            </a:xfrm>
          </p:grpSpPr>
          <p:cxnSp>
            <p:nvCxnSpPr>
              <p:cNvPr id="350" name="Straight Connector 349">
                <a:extLst>
                  <a:ext uri="{FF2B5EF4-FFF2-40B4-BE49-F238E27FC236}">
                    <a16:creationId xmlns:a16="http://schemas.microsoft.com/office/drawing/2014/main" id="{DFCF6E5B-50C4-49DA-ACE8-A99D1473FD65}"/>
                  </a:ext>
                </a:extLst>
              </p:cNvPr>
              <p:cNvCxnSpPr>
                <a:cxnSpLocks/>
              </p:cNvCxnSpPr>
              <p:nvPr/>
            </p:nvCxnSpPr>
            <p:spPr>
              <a:xfrm>
                <a:off x="819150" y="5284742"/>
                <a:ext cx="0" cy="187370"/>
              </a:xfrm>
              <a:prstGeom prst="line">
                <a:avLst/>
              </a:prstGeom>
            </p:spPr>
            <p:style>
              <a:lnRef idx="3">
                <a:schemeClr val="accent1"/>
              </a:lnRef>
              <a:fillRef idx="0">
                <a:schemeClr val="accent1"/>
              </a:fillRef>
              <a:effectRef idx="2">
                <a:schemeClr val="accent1"/>
              </a:effectRef>
              <a:fontRef idx="minor">
                <a:schemeClr val="tx1"/>
              </a:fontRef>
            </p:style>
          </p:cxnSp>
          <p:cxnSp>
            <p:nvCxnSpPr>
              <p:cNvPr id="351" name="Straight Connector 350">
                <a:extLst>
                  <a:ext uri="{FF2B5EF4-FFF2-40B4-BE49-F238E27FC236}">
                    <a16:creationId xmlns:a16="http://schemas.microsoft.com/office/drawing/2014/main" id="{DA2B11EF-6BF0-490A-BD29-A132862E7457}"/>
                  </a:ext>
                </a:extLst>
              </p:cNvPr>
              <p:cNvCxnSpPr>
                <a:cxnSpLocks/>
              </p:cNvCxnSpPr>
              <p:nvPr/>
            </p:nvCxnSpPr>
            <p:spPr>
              <a:xfrm>
                <a:off x="1197768" y="5284742"/>
                <a:ext cx="0" cy="187370"/>
              </a:xfrm>
              <a:prstGeom prst="line">
                <a:avLst/>
              </a:prstGeom>
            </p:spPr>
            <p:style>
              <a:lnRef idx="3">
                <a:schemeClr val="accent1"/>
              </a:lnRef>
              <a:fillRef idx="0">
                <a:schemeClr val="accent1"/>
              </a:fillRef>
              <a:effectRef idx="2">
                <a:schemeClr val="accent1"/>
              </a:effectRef>
              <a:fontRef idx="minor">
                <a:schemeClr val="tx1"/>
              </a:fontRef>
            </p:style>
          </p:cxnSp>
          <p:cxnSp>
            <p:nvCxnSpPr>
              <p:cNvPr id="352" name="Straight Connector 351">
                <a:extLst>
                  <a:ext uri="{FF2B5EF4-FFF2-40B4-BE49-F238E27FC236}">
                    <a16:creationId xmlns:a16="http://schemas.microsoft.com/office/drawing/2014/main" id="{D86904A7-2D19-45C2-9361-5D3DF6595C07}"/>
                  </a:ext>
                </a:extLst>
              </p:cNvPr>
              <p:cNvCxnSpPr>
                <a:cxnSpLocks/>
              </p:cNvCxnSpPr>
              <p:nvPr/>
            </p:nvCxnSpPr>
            <p:spPr>
              <a:xfrm>
                <a:off x="1545432" y="5286306"/>
                <a:ext cx="0" cy="187370"/>
              </a:xfrm>
              <a:prstGeom prst="line">
                <a:avLst/>
              </a:prstGeom>
            </p:spPr>
            <p:style>
              <a:lnRef idx="3">
                <a:schemeClr val="accent1"/>
              </a:lnRef>
              <a:fillRef idx="0">
                <a:schemeClr val="accent1"/>
              </a:fillRef>
              <a:effectRef idx="2">
                <a:schemeClr val="accent1"/>
              </a:effectRef>
              <a:fontRef idx="minor">
                <a:schemeClr val="tx1"/>
              </a:fontRef>
            </p:style>
          </p:cxnSp>
          <p:cxnSp>
            <p:nvCxnSpPr>
              <p:cNvPr id="353" name="Straight Connector 352">
                <a:extLst>
                  <a:ext uri="{FF2B5EF4-FFF2-40B4-BE49-F238E27FC236}">
                    <a16:creationId xmlns:a16="http://schemas.microsoft.com/office/drawing/2014/main" id="{9D22D361-4A34-4A97-B6EB-47328053C422}"/>
                  </a:ext>
                </a:extLst>
              </p:cNvPr>
              <p:cNvCxnSpPr>
                <a:cxnSpLocks/>
              </p:cNvCxnSpPr>
              <p:nvPr/>
            </p:nvCxnSpPr>
            <p:spPr>
              <a:xfrm>
                <a:off x="1905000" y="5286306"/>
                <a:ext cx="0" cy="187370"/>
              </a:xfrm>
              <a:prstGeom prst="line">
                <a:avLst/>
              </a:prstGeom>
            </p:spPr>
            <p:style>
              <a:lnRef idx="3">
                <a:schemeClr val="accent1"/>
              </a:lnRef>
              <a:fillRef idx="0">
                <a:schemeClr val="accent1"/>
              </a:fillRef>
              <a:effectRef idx="2">
                <a:schemeClr val="accent1"/>
              </a:effectRef>
              <a:fontRef idx="minor">
                <a:schemeClr val="tx1"/>
              </a:fontRef>
            </p:style>
          </p:cxnSp>
          <p:cxnSp>
            <p:nvCxnSpPr>
              <p:cNvPr id="354" name="Straight Connector 353">
                <a:extLst>
                  <a:ext uri="{FF2B5EF4-FFF2-40B4-BE49-F238E27FC236}">
                    <a16:creationId xmlns:a16="http://schemas.microsoft.com/office/drawing/2014/main" id="{59143582-D5E3-4102-A603-F1CA96B507A5}"/>
                  </a:ext>
                </a:extLst>
              </p:cNvPr>
              <p:cNvCxnSpPr>
                <a:cxnSpLocks/>
              </p:cNvCxnSpPr>
              <p:nvPr/>
            </p:nvCxnSpPr>
            <p:spPr>
              <a:xfrm>
                <a:off x="2266950" y="5284742"/>
                <a:ext cx="0" cy="187370"/>
              </a:xfrm>
              <a:prstGeom prst="line">
                <a:avLst/>
              </a:prstGeom>
            </p:spPr>
            <p:style>
              <a:lnRef idx="3">
                <a:schemeClr val="accent1"/>
              </a:lnRef>
              <a:fillRef idx="0">
                <a:schemeClr val="accent1"/>
              </a:fillRef>
              <a:effectRef idx="2">
                <a:schemeClr val="accent1"/>
              </a:effectRef>
              <a:fontRef idx="minor">
                <a:schemeClr val="tx1"/>
              </a:fontRef>
            </p:style>
          </p:cxnSp>
          <p:cxnSp>
            <p:nvCxnSpPr>
              <p:cNvPr id="355" name="Straight Connector 354">
                <a:extLst>
                  <a:ext uri="{FF2B5EF4-FFF2-40B4-BE49-F238E27FC236}">
                    <a16:creationId xmlns:a16="http://schemas.microsoft.com/office/drawing/2014/main" id="{7E143148-0AE7-462F-A8D5-94C6E1F464F8}"/>
                  </a:ext>
                </a:extLst>
              </p:cNvPr>
              <p:cNvCxnSpPr>
                <a:cxnSpLocks/>
              </p:cNvCxnSpPr>
              <p:nvPr/>
            </p:nvCxnSpPr>
            <p:spPr>
              <a:xfrm>
                <a:off x="2670968" y="5284742"/>
                <a:ext cx="0" cy="187370"/>
              </a:xfrm>
              <a:prstGeom prst="line">
                <a:avLst/>
              </a:prstGeom>
            </p:spPr>
            <p:style>
              <a:lnRef idx="3">
                <a:schemeClr val="accent1"/>
              </a:lnRef>
              <a:fillRef idx="0">
                <a:schemeClr val="accent1"/>
              </a:fillRef>
              <a:effectRef idx="2">
                <a:schemeClr val="accent1"/>
              </a:effectRef>
              <a:fontRef idx="minor">
                <a:schemeClr val="tx1"/>
              </a:fontRef>
            </p:style>
          </p:cxnSp>
          <p:cxnSp>
            <p:nvCxnSpPr>
              <p:cNvPr id="356" name="Straight Connector 355">
                <a:extLst>
                  <a:ext uri="{FF2B5EF4-FFF2-40B4-BE49-F238E27FC236}">
                    <a16:creationId xmlns:a16="http://schemas.microsoft.com/office/drawing/2014/main" id="{6D6DA717-A973-456C-824F-4E9AB6A7AB69}"/>
                  </a:ext>
                </a:extLst>
              </p:cNvPr>
              <p:cNvCxnSpPr>
                <a:cxnSpLocks/>
              </p:cNvCxnSpPr>
              <p:nvPr/>
            </p:nvCxnSpPr>
            <p:spPr>
              <a:xfrm>
                <a:off x="819150" y="5472112"/>
                <a:ext cx="1862137" cy="0"/>
              </a:xfrm>
              <a:prstGeom prst="line">
                <a:avLst/>
              </a:prstGeom>
            </p:spPr>
            <p:style>
              <a:lnRef idx="3">
                <a:schemeClr val="accent1"/>
              </a:lnRef>
              <a:fillRef idx="0">
                <a:schemeClr val="accent1"/>
              </a:fillRef>
              <a:effectRef idx="2">
                <a:schemeClr val="accent1"/>
              </a:effectRef>
              <a:fontRef idx="minor">
                <a:schemeClr val="tx1"/>
              </a:fontRef>
            </p:style>
          </p:cxnSp>
        </p:grpSp>
        <p:grpSp>
          <p:nvGrpSpPr>
            <p:cNvPr id="357" name="Group 356">
              <a:extLst>
                <a:ext uri="{FF2B5EF4-FFF2-40B4-BE49-F238E27FC236}">
                  <a16:creationId xmlns:a16="http://schemas.microsoft.com/office/drawing/2014/main" id="{4ADBD8DA-D653-41D4-8665-FF6CD6941862}"/>
                </a:ext>
              </a:extLst>
            </p:cNvPr>
            <p:cNvGrpSpPr/>
            <p:nvPr/>
          </p:nvGrpSpPr>
          <p:grpSpPr>
            <a:xfrm>
              <a:off x="6517902" y="4407415"/>
              <a:ext cx="1862137" cy="188934"/>
              <a:chOff x="819150" y="5284742"/>
              <a:chExt cx="1862137" cy="188934"/>
            </a:xfrm>
          </p:grpSpPr>
          <p:cxnSp>
            <p:nvCxnSpPr>
              <p:cNvPr id="358" name="Straight Connector 357">
                <a:extLst>
                  <a:ext uri="{FF2B5EF4-FFF2-40B4-BE49-F238E27FC236}">
                    <a16:creationId xmlns:a16="http://schemas.microsoft.com/office/drawing/2014/main" id="{BB07D128-8207-4659-8049-E74CA538FF38}"/>
                  </a:ext>
                </a:extLst>
              </p:cNvPr>
              <p:cNvCxnSpPr>
                <a:cxnSpLocks/>
              </p:cNvCxnSpPr>
              <p:nvPr/>
            </p:nvCxnSpPr>
            <p:spPr>
              <a:xfrm>
                <a:off x="819150" y="5284742"/>
                <a:ext cx="0" cy="187370"/>
              </a:xfrm>
              <a:prstGeom prst="line">
                <a:avLst/>
              </a:prstGeom>
            </p:spPr>
            <p:style>
              <a:lnRef idx="3">
                <a:schemeClr val="accent1"/>
              </a:lnRef>
              <a:fillRef idx="0">
                <a:schemeClr val="accent1"/>
              </a:fillRef>
              <a:effectRef idx="2">
                <a:schemeClr val="accent1"/>
              </a:effectRef>
              <a:fontRef idx="minor">
                <a:schemeClr val="tx1"/>
              </a:fontRef>
            </p:style>
          </p:cxnSp>
          <p:cxnSp>
            <p:nvCxnSpPr>
              <p:cNvPr id="359" name="Straight Connector 358">
                <a:extLst>
                  <a:ext uri="{FF2B5EF4-FFF2-40B4-BE49-F238E27FC236}">
                    <a16:creationId xmlns:a16="http://schemas.microsoft.com/office/drawing/2014/main" id="{9221D705-A64D-45FE-B07B-AE39BB691DB9}"/>
                  </a:ext>
                </a:extLst>
              </p:cNvPr>
              <p:cNvCxnSpPr>
                <a:cxnSpLocks/>
              </p:cNvCxnSpPr>
              <p:nvPr/>
            </p:nvCxnSpPr>
            <p:spPr>
              <a:xfrm>
                <a:off x="1197768" y="5284742"/>
                <a:ext cx="0" cy="187370"/>
              </a:xfrm>
              <a:prstGeom prst="line">
                <a:avLst/>
              </a:prstGeom>
            </p:spPr>
            <p:style>
              <a:lnRef idx="3">
                <a:schemeClr val="accent1"/>
              </a:lnRef>
              <a:fillRef idx="0">
                <a:schemeClr val="accent1"/>
              </a:fillRef>
              <a:effectRef idx="2">
                <a:schemeClr val="accent1"/>
              </a:effectRef>
              <a:fontRef idx="minor">
                <a:schemeClr val="tx1"/>
              </a:fontRef>
            </p:style>
          </p:cxnSp>
          <p:cxnSp>
            <p:nvCxnSpPr>
              <p:cNvPr id="360" name="Straight Connector 359">
                <a:extLst>
                  <a:ext uri="{FF2B5EF4-FFF2-40B4-BE49-F238E27FC236}">
                    <a16:creationId xmlns:a16="http://schemas.microsoft.com/office/drawing/2014/main" id="{73807BE8-E62F-4162-A07A-CEAC0B8112FC}"/>
                  </a:ext>
                </a:extLst>
              </p:cNvPr>
              <p:cNvCxnSpPr>
                <a:cxnSpLocks/>
              </p:cNvCxnSpPr>
              <p:nvPr/>
            </p:nvCxnSpPr>
            <p:spPr>
              <a:xfrm>
                <a:off x="1545432" y="5286306"/>
                <a:ext cx="0" cy="187370"/>
              </a:xfrm>
              <a:prstGeom prst="line">
                <a:avLst/>
              </a:prstGeom>
            </p:spPr>
            <p:style>
              <a:lnRef idx="3">
                <a:schemeClr val="accent1"/>
              </a:lnRef>
              <a:fillRef idx="0">
                <a:schemeClr val="accent1"/>
              </a:fillRef>
              <a:effectRef idx="2">
                <a:schemeClr val="accent1"/>
              </a:effectRef>
              <a:fontRef idx="minor">
                <a:schemeClr val="tx1"/>
              </a:fontRef>
            </p:style>
          </p:cxnSp>
          <p:cxnSp>
            <p:nvCxnSpPr>
              <p:cNvPr id="361" name="Straight Connector 360">
                <a:extLst>
                  <a:ext uri="{FF2B5EF4-FFF2-40B4-BE49-F238E27FC236}">
                    <a16:creationId xmlns:a16="http://schemas.microsoft.com/office/drawing/2014/main" id="{24A1C81D-35A3-4132-AB94-DC186F3C5905}"/>
                  </a:ext>
                </a:extLst>
              </p:cNvPr>
              <p:cNvCxnSpPr>
                <a:cxnSpLocks/>
              </p:cNvCxnSpPr>
              <p:nvPr/>
            </p:nvCxnSpPr>
            <p:spPr>
              <a:xfrm>
                <a:off x="1905000" y="5286306"/>
                <a:ext cx="0" cy="187370"/>
              </a:xfrm>
              <a:prstGeom prst="line">
                <a:avLst/>
              </a:prstGeom>
            </p:spPr>
            <p:style>
              <a:lnRef idx="3">
                <a:schemeClr val="accent1"/>
              </a:lnRef>
              <a:fillRef idx="0">
                <a:schemeClr val="accent1"/>
              </a:fillRef>
              <a:effectRef idx="2">
                <a:schemeClr val="accent1"/>
              </a:effectRef>
              <a:fontRef idx="minor">
                <a:schemeClr val="tx1"/>
              </a:fontRef>
            </p:style>
          </p:cxnSp>
          <p:cxnSp>
            <p:nvCxnSpPr>
              <p:cNvPr id="362" name="Straight Connector 361">
                <a:extLst>
                  <a:ext uri="{FF2B5EF4-FFF2-40B4-BE49-F238E27FC236}">
                    <a16:creationId xmlns:a16="http://schemas.microsoft.com/office/drawing/2014/main" id="{3C7E3DB3-B1C3-4AD1-9E6E-E143B5B38447}"/>
                  </a:ext>
                </a:extLst>
              </p:cNvPr>
              <p:cNvCxnSpPr>
                <a:cxnSpLocks/>
              </p:cNvCxnSpPr>
              <p:nvPr/>
            </p:nvCxnSpPr>
            <p:spPr>
              <a:xfrm>
                <a:off x="2266950" y="5284742"/>
                <a:ext cx="0" cy="187370"/>
              </a:xfrm>
              <a:prstGeom prst="line">
                <a:avLst/>
              </a:prstGeom>
            </p:spPr>
            <p:style>
              <a:lnRef idx="3">
                <a:schemeClr val="accent1"/>
              </a:lnRef>
              <a:fillRef idx="0">
                <a:schemeClr val="accent1"/>
              </a:fillRef>
              <a:effectRef idx="2">
                <a:schemeClr val="accent1"/>
              </a:effectRef>
              <a:fontRef idx="minor">
                <a:schemeClr val="tx1"/>
              </a:fontRef>
            </p:style>
          </p:cxnSp>
          <p:cxnSp>
            <p:nvCxnSpPr>
              <p:cNvPr id="363" name="Straight Connector 362">
                <a:extLst>
                  <a:ext uri="{FF2B5EF4-FFF2-40B4-BE49-F238E27FC236}">
                    <a16:creationId xmlns:a16="http://schemas.microsoft.com/office/drawing/2014/main" id="{F5A8BB0D-A120-468D-8427-D5AD9DD82DAE}"/>
                  </a:ext>
                </a:extLst>
              </p:cNvPr>
              <p:cNvCxnSpPr>
                <a:cxnSpLocks/>
              </p:cNvCxnSpPr>
              <p:nvPr/>
            </p:nvCxnSpPr>
            <p:spPr>
              <a:xfrm>
                <a:off x="2670968" y="5284742"/>
                <a:ext cx="0" cy="187370"/>
              </a:xfrm>
              <a:prstGeom prst="line">
                <a:avLst/>
              </a:prstGeom>
            </p:spPr>
            <p:style>
              <a:lnRef idx="3">
                <a:schemeClr val="accent1"/>
              </a:lnRef>
              <a:fillRef idx="0">
                <a:schemeClr val="accent1"/>
              </a:fillRef>
              <a:effectRef idx="2">
                <a:schemeClr val="accent1"/>
              </a:effectRef>
              <a:fontRef idx="minor">
                <a:schemeClr val="tx1"/>
              </a:fontRef>
            </p:style>
          </p:cxnSp>
          <p:cxnSp>
            <p:nvCxnSpPr>
              <p:cNvPr id="364" name="Straight Connector 363">
                <a:extLst>
                  <a:ext uri="{FF2B5EF4-FFF2-40B4-BE49-F238E27FC236}">
                    <a16:creationId xmlns:a16="http://schemas.microsoft.com/office/drawing/2014/main" id="{18246DFB-EA56-449E-8F03-8AB7A95420E3}"/>
                  </a:ext>
                </a:extLst>
              </p:cNvPr>
              <p:cNvCxnSpPr>
                <a:cxnSpLocks/>
              </p:cNvCxnSpPr>
              <p:nvPr/>
            </p:nvCxnSpPr>
            <p:spPr>
              <a:xfrm>
                <a:off x="819150" y="5472112"/>
                <a:ext cx="1862137" cy="0"/>
              </a:xfrm>
              <a:prstGeom prst="line">
                <a:avLst/>
              </a:prstGeom>
            </p:spPr>
            <p:style>
              <a:lnRef idx="3">
                <a:schemeClr val="accent1"/>
              </a:lnRef>
              <a:fillRef idx="0">
                <a:schemeClr val="accent1"/>
              </a:fillRef>
              <a:effectRef idx="2">
                <a:schemeClr val="accent1"/>
              </a:effectRef>
              <a:fontRef idx="minor">
                <a:schemeClr val="tx1"/>
              </a:fontRef>
            </p:style>
          </p:cxnSp>
        </p:grpSp>
        <p:sp>
          <p:nvSpPr>
            <p:cNvPr id="365" name="Oval 364">
              <a:extLst>
                <a:ext uri="{FF2B5EF4-FFF2-40B4-BE49-F238E27FC236}">
                  <a16:creationId xmlns:a16="http://schemas.microsoft.com/office/drawing/2014/main" id="{10E71EC7-9C73-4765-BBC2-D456A176D25A}"/>
                </a:ext>
              </a:extLst>
            </p:cNvPr>
            <p:cNvSpPr/>
            <p:nvPr/>
          </p:nvSpPr>
          <p:spPr>
            <a:xfrm>
              <a:off x="4893097" y="4516135"/>
              <a:ext cx="71417" cy="65085"/>
            </a:xfrm>
            <a:prstGeom prst="ellipse">
              <a:avLst/>
            </a:prstGeom>
            <a:solidFill>
              <a:schemeClr val="bg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6" name="Oval 365">
              <a:extLst>
                <a:ext uri="{FF2B5EF4-FFF2-40B4-BE49-F238E27FC236}">
                  <a16:creationId xmlns:a16="http://schemas.microsoft.com/office/drawing/2014/main" id="{A05B16B5-0E4F-458B-B1FF-741C48405795}"/>
                </a:ext>
              </a:extLst>
            </p:cNvPr>
            <p:cNvSpPr/>
            <p:nvPr/>
          </p:nvSpPr>
          <p:spPr>
            <a:xfrm>
              <a:off x="6231468" y="4373840"/>
              <a:ext cx="71417" cy="65085"/>
            </a:xfrm>
            <a:prstGeom prst="ellipse">
              <a:avLst/>
            </a:prstGeom>
            <a:solidFill>
              <a:schemeClr val="bg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7" name="Oval 366">
              <a:extLst>
                <a:ext uri="{FF2B5EF4-FFF2-40B4-BE49-F238E27FC236}">
                  <a16:creationId xmlns:a16="http://schemas.microsoft.com/office/drawing/2014/main" id="{A565FDF3-1D73-4B55-BF64-A267DC0DA457}"/>
                </a:ext>
              </a:extLst>
            </p:cNvPr>
            <p:cNvSpPr/>
            <p:nvPr/>
          </p:nvSpPr>
          <p:spPr>
            <a:xfrm>
              <a:off x="4813733" y="4514528"/>
              <a:ext cx="71417" cy="65085"/>
            </a:xfrm>
            <a:prstGeom prst="ellipse">
              <a:avLst/>
            </a:prstGeom>
            <a:solidFill>
              <a:schemeClr val="bg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8" name="Oval 367">
              <a:extLst>
                <a:ext uri="{FF2B5EF4-FFF2-40B4-BE49-F238E27FC236}">
                  <a16:creationId xmlns:a16="http://schemas.microsoft.com/office/drawing/2014/main" id="{0738C07A-1CE5-440D-BDB5-81C3BBB5CFB9}"/>
                </a:ext>
              </a:extLst>
            </p:cNvPr>
            <p:cNvSpPr/>
            <p:nvPr/>
          </p:nvSpPr>
          <p:spPr>
            <a:xfrm>
              <a:off x="4699424" y="4510228"/>
              <a:ext cx="71417" cy="65085"/>
            </a:xfrm>
            <a:prstGeom prst="ellipse">
              <a:avLst/>
            </a:prstGeom>
            <a:solidFill>
              <a:schemeClr val="bg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9" name="Oval 368">
              <a:extLst>
                <a:ext uri="{FF2B5EF4-FFF2-40B4-BE49-F238E27FC236}">
                  <a16:creationId xmlns:a16="http://schemas.microsoft.com/office/drawing/2014/main" id="{4F5E7CD7-938B-48B3-B459-6A08CA785E2B}"/>
                </a:ext>
              </a:extLst>
            </p:cNvPr>
            <p:cNvSpPr/>
            <p:nvPr/>
          </p:nvSpPr>
          <p:spPr>
            <a:xfrm>
              <a:off x="4621646" y="4508991"/>
              <a:ext cx="71417" cy="65085"/>
            </a:xfrm>
            <a:prstGeom prst="ellipse">
              <a:avLst/>
            </a:prstGeom>
            <a:solidFill>
              <a:schemeClr val="bg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0" name="Oval 369">
              <a:extLst>
                <a:ext uri="{FF2B5EF4-FFF2-40B4-BE49-F238E27FC236}">
                  <a16:creationId xmlns:a16="http://schemas.microsoft.com/office/drawing/2014/main" id="{D8B3C363-7E30-4EDA-AEB6-FB8887514A3A}"/>
                </a:ext>
              </a:extLst>
            </p:cNvPr>
            <p:cNvSpPr/>
            <p:nvPr/>
          </p:nvSpPr>
          <p:spPr>
            <a:xfrm>
              <a:off x="4697032" y="4434947"/>
              <a:ext cx="71417" cy="65085"/>
            </a:xfrm>
            <a:prstGeom prst="ellipse">
              <a:avLst/>
            </a:prstGeom>
            <a:solidFill>
              <a:schemeClr val="bg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1" name="Oval 370">
              <a:extLst>
                <a:ext uri="{FF2B5EF4-FFF2-40B4-BE49-F238E27FC236}">
                  <a16:creationId xmlns:a16="http://schemas.microsoft.com/office/drawing/2014/main" id="{A4F9C26F-28DD-45AF-BEB0-4C904F96170C}"/>
                </a:ext>
              </a:extLst>
            </p:cNvPr>
            <p:cNvSpPr/>
            <p:nvPr/>
          </p:nvSpPr>
          <p:spPr>
            <a:xfrm>
              <a:off x="4892315" y="4451050"/>
              <a:ext cx="71417" cy="65085"/>
            </a:xfrm>
            <a:prstGeom prst="ellipse">
              <a:avLst/>
            </a:prstGeom>
            <a:solidFill>
              <a:schemeClr val="bg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2" name="Oval 371">
              <a:extLst>
                <a:ext uri="{FF2B5EF4-FFF2-40B4-BE49-F238E27FC236}">
                  <a16:creationId xmlns:a16="http://schemas.microsoft.com/office/drawing/2014/main" id="{F2EE8D2D-5462-41E9-AA0B-7E67D4A4E6BD}"/>
                </a:ext>
              </a:extLst>
            </p:cNvPr>
            <p:cNvSpPr/>
            <p:nvPr/>
          </p:nvSpPr>
          <p:spPr>
            <a:xfrm>
              <a:off x="4814537" y="4449813"/>
              <a:ext cx="71417" cy="65085"/>
            </a:xfrm>
            <a:prstGeom prst="ellipse">
              <a:avLst/>
            </a:prstGeom>
            <a:solidFill>
              <a:schemeClr val="bg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3" name="Oval 372">
              <a:extLst>
                <a:ext uri="{FF2B5EF4-FFF2-40B4-BE49-F238E27FC236}">
                  <a16:creationId xmlns:a16="http://schemas.microsoft.com/office/drawing/2014/main" id="{7C10F0AB-6F32-42BA-8E8F-C0DDEFBF4938}"/>
                </a:ext>
              </a:extLst>
            </p:cNvPr>
            <p:cNvSpPr/>
            <p:nvPr/>
          </p:nvSpPr>
          <p:spPr>
            <a:xfrm>
              <a:off x="5073266" y="4511800"/>
              <a:ext cx="71417" cy="65085"/>
            </a:xfrm>
            <a:prstGeom prst="ellipse">
              <a:avLst/>
            </a:prstGeom>
            <a:solidFill>
              <a:schemeClr val="bg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4" name="Oval 373">
              <a:extLst>
                <a:ext uri="{FF2B5EF4-FFF2-40B4-BE49-F238E27FC236}">
                  <a16:creationId xmlns:a16="http://schemas.microsoft.com/office/drawing/2014/main" id="{1729BE7F-0F9B-458D-A108-5ED5758823E3}"/>
                </a:ext>
              </a:extLst>
            </p:cNvPr>
            <p:cNvSpPr/>
            <p:nvPr/>
          </p:nvSpPr>
          <p:spPr>
            <a:xfrm>
              <a:off x="4995488" y="4510563"/>
              <a:ext cx="71417" cy="65085"/>
            </a:xfrm>
            <a:prstGeom prst="ellipse">
              <a:avLst/>
            </a:prstGeom>
            <a:solidFill>
              <a:schemeClr val="bg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5" name="Oval 374">
              <a:extLst>
                <a:ext uri="{FF2B5EF4-FFF2-40B4-BE49-F238E27FC236}">
                  <a16:creationId xmlns:a16="http://schemas.microsoft.com/office/drawing/2014/main" id="{03CC1E9C-D615-4D43-8091-43F511C660C7}"/>
                </a:ext>
              </a:extLst>
            </p:cNvPr>
            <p:cNvSpPr/>
            <p:nvPr/>
          </p:nvSpPr>
          <p:spPr>
            <a:xfrm>
              <a:off x="5243162" y="4515760"/>
              <a:ext cx="71417" cy="65085"/>
            </a:xfrm>
            <a:prstGeom prst="ellipse">
              <a:avLst/>
            </a:prstGeom>
            <a:solidFill>
              <a:schemeClr val="bg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6" name="Oval 375">
              <a:extLst>
                <a:ext uri="{FF2B5EF4-FFF2-40B4-BE49-F238E27FC236}">
                  <a16:creationId xmlns:a16="http://schemas.microsoft.com/office/drawing/2014/main" id="{B6C07FAC-8EE7-4CCB-9475-9A864BB979E7}"/>
                </a:ext>
              </a:extLst>
            </p:cNvPr>
            <p:cNvSpPr/>
            <p:nvPr/>
          </p:nvSpPr>
          <p:spPr>
            <a:xfrm>
              <a:off x="5165384" y="4514523"/>
              <a:ext cx="71417" cy="65085"/>
            </a:xfrm>
            <a:prstGeom prst="ellipse">
              <a:avLst/>
            </a:prstGeom>
            <a:solidFill>
              <a:schemeClr val="bg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7" name="Oval 376">
              <a:extLst>
                <a:ext uri="{FF2B5EF4-FFF2-40B4-BE49-F238E27FC236}">
                  <a16:creationId xmlns:a16="http://schemas.microsoft.com/office/drawing/2014/main" id="{808965E1-243D-4907-B4DB-F227C936DB44}"/>
                </a:ext>
              </a:extLst>
            </p:cNvPr>
            <p:cNvSpPr/>
            <p:nvPr/>
          </p:nvSpPr>
          <p:spPr>
            <a:xfrm>
              <a:off x="5246329" y="4450675"/>
              <a:ext cx="71417" cy="65085"/>
            </a:xfrm>
            <a:prstGeom prst="ellipse">
              <a:avLst/>
            </a:prstGeom>
            <a:solidFill>
              <a:schemeClr val="bg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8" name="Oval 377">
              <a:extLst>
                <a:ext uri="{FF2B5EF4-FFF2-40B4-BE49-F238E27FC236}">
                  <a16:creationId xmlns:a16="http://schemas.microsoft.com/office/drawing/2014/main" id="{15E0FCFA-5732-4AB2-8F79-148D45239E33}"/>
                </a:ext>
              </a:extLst>
            </p:cNvPr>
            <p:cNvSpPr/>
            <p:nvPr/>
          </p:nvSpPr>
          <p:spPr>
            <a:xfrm>
              <a:off x="5168551" y="4449438"/>
              <a:ext cx="71417" cy="65085"/>
            </a:xfrm>
            <a:prstGeom prst="ellipse">
              <a:avLst/>
            </a:prstGeom>
            <a:solidFill>
              <a:schemeClr val="bg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9" name="Oval 378">
              <a:extLst>
                <a:ext uri="{FF2B5EF4-FFF2-40B4-BE49-F238E27FC236}">
                  <a16:creationId xmlns:a16="http://schemas.microsoft.com/office/drawing/2014/main" id="{386C23A2-EA71-40C8-8F05-F128530954FF}"/>
                </a:ext>
              </a:extLst>
            </p:cNvPr>
            <p:cNvSpPr/>
            <p:nvPr/>
          </p:nvSpPr>
          <p:spPr>
            <a:xfrm>
              <a:off x="5609688" y="4517346"/>
              <a:ext cx="71417" cy="65085"/>
            </a:xfrm>
            <a:prstGeom prst="ellipse">
              <a:avLst/>
            </a:prstGeom>
            <a:solidFill>
              <a:schemeClr val="bg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0" name="Oval 379">
              <a:extLst>
                <a:ext uri="{FF2B5EF4-FFF2-40B4-BE49-F238E27FC236}">
                  <a16:creationId xmlns:a16="http://schemas.microsoft.com/office/drawing/2014/main" id="{ED265BEA-D199-4A97-8587-1460E5E8BAD8}"/>
                </a:ext>
              </a:extLst>
            </p:cNvPr>
            <p:cNvSpPr/>
            <p:nvPr/>
          </p:nvSpPr>
          <p:spPr>
            <a:xfrm>
              <a:off x="5530324" y="4515739"/>
              <a:ext cx="71417" cy="65085"/>
            </a:xfrm>
            <a:prstGeom prst="ellipse">
              <a:avLst/>
            </a:prstGeom>
            <a:solidFill>
              <a:schemeClr val="bg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1" name="Oval 380">
              <a:extLst>
                <a:ext uri="{FF2B5EF4-FFF2-40B4-BE49-F238E27FC236}">
                  <a16:creationId xmlns:a16="http://schemas.microsoft.com/office/drawing/2014/main" id="{ABC9D316-C76A-4903-9610-08CD75B99E3F}"/>
                </a:ext>
              </a:extLst>
            </p:cNvPr>
            <p:cNvSpPr/>
            <p:nvPr/>
          </p:nvSpPr>
          <p:spPr>
            <a:xfrm>
              <a:off x="5425539" y="4511439"/>
              <a:ext cx="71417" cy="65085"/>
            </a:xfrm>
            <a:prstGeom prst="ellipse">
              <a:avLst/>
            </a:prstGeom>
            <a:solidFill>
              <a:schemeClr val="bg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2" name="Oval 381">
              <a:extLst>
                <a:ext uri="{FF2B5EF4-FFF2-40B4-BE49-F238E27FC236}">
                  <a16:creationId xmlns:a16="http://schemas.microsoft.com/office/drawing/2014/main" id="{416B5197-BBB3-4642-BFCE-4FAE149733AC}"/>
                </a:ext>
              </a:extLst>
            </p:cNvPr>
            <p:cNvSpPr/>
            <p:nvPr/>
          </p:nvSpPr>
          <p:spPr>
            <a:xfrm>
              <a:off x="5345380" y="4510202"/>
              <a:ext cx="71417" cy="65085"/>
            </a:xfrm>
            <a:prstGeom prst="ellipse">
              <a:avLst/>
            </a:prstGeom>
            <a:solidFill>
              <a:schemeClr val="bg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3" name="Oval 382">
              <a:extLst>
                <a:ext uri="{FF2B5EF4-FFF2-40B4-BE49-F238E27FC236}">
                  <a16:creationId xmlns:a16="http://schemas.microsoft.com/office/drawing/2014/main" id="{B17902B2-EF19-4D1C-BF03-B33E70C024EA}"/>
                </a:ext>
              </a:extLst>
            </p:cNvPr>
            <p:cNvSpPr/>
            <p:nvPr/>
          </p:nvSpPr>
          <p:spPr>
            <a:xfrm>
              <a:off x="5608906" y="4452261"/>
              <a:ext cx="71417" cy="65085"/>
            </a:xfrm>
            <a:prstGeom prst="ellipse">
              <a:avLst/>
            </a:prstGeom>
            <a:solidFill>
              <a:schemeClr val="bg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4" name="Oval 383">
              <a:extLst>
                <a:ext uri="{FF2B5EF4-FFF2-40B4-BE49-F238E27FC236}">
                  <a16:creationId xmlns:a16="http://schemas.microsoft.com/office/drawing/2014/main" id="{B19112B6-BE8C-4F59-B302-974F31AC5986}"/>
                </a:ext>
              </a:extLst>
            </p:cNvPr>
            <p:cNvSpPr/>
            <p:nvPr/>
          </p:nvSpPr>
          <p:spPr>
            <a:xfrm>
              <a:off x="5531128" y="4451024"/>
              <a:ext cx="71417" cy="65085"/>
            </a:xfrm>
            <a:prstGeom prst="ellipse">
              <a:avLst/>
            </a:prstGeom>
            <a:solidFill>
              <a:schemeClr val="bg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5" name="Oval 384">
              <a:extLst>
                <a:ext uri="{FF2B5EF4-FFF2-40B4-BE49-F238E27FC236}">
                  <a16:creationId xmlns:a16="http://schemas.microsoft.com/office/drawing/2014/main" id="{DAB6A1C2-08FF-48F7-915B-7F8ED1D1BC9B}"/>
                </a:ext>
              </a:extLst>
            </p:cNvPr>
            <p:cNvSpPr/>
            <p:nvPr/>
          </p:nvSpPr>
          <p:spPr>
            <a:xfrm>
              <a:off x="5751753" y="4513011"/>
              <a:ext cx="71417" cy="65085"/>
            </a:xfrm>
            <a:prstGeom prst="ellipse">
              <a:avLst/>
            </a:prstGeom>
            <a:solidFill>
              <a:schemeClr val="bg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6" name="Oval 385">
              <a:extLst>
                <a:ext uri="{FF2B5EF4-FFF2-40B4-BE49-F238E27FC236}">
                  <a16:creationId xmlns:a16="http://schemas.microsoft.com/office/drawing/2014/main" id="{F7BE9CDD-F881-4411-BFE5-EB7856C77751}"/>
                </a:ext>
              </a:extLst>
            </p:cNvPr>
            <p:cNvSpPr/>
            <p:nvPr/>
          </p:nvSpPr>
          <p:spPr>
            <a:xfrm>
              <a:off x="5924030" y="4516971"/>
              <a:ext cx="71417" cy="65085"/>
            </a:xfrm>
            <a:prstGeom prst="ellipse">
              <a:avLst/>
            </a:prstGeom>
            <a:solidFill>
              <a:schemeClr val="bg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7" name="Oval 386">
              <a:extLst>
                <a:ext uri="{FF2B5EF4-FFF2-40B4-BE49-F238E27FC236}">
                  <a16:creationId xmlns:a16="http://schemas.microsoft.com/office/drawing/2014/main" id="{85199DD8-AFA9-4659-B7AB-C69848DCF1A4}"/>
                </a:ext>
              </a:extLst>
            </p:cNvPr>
            <p:cNvSpPr/>
            <p:nvPr/>
          </p:nvSpPr>
          <p:spPr>
            <a:xfrm>
              <a:off x="5846252" y="4515734"/>
              <a:ext cx="71417" cy="65085"/>
            </a:xfrm>
            <a:prstGeom prst="ellipse">
              <a:avLst/>
            </a:prstGeom>
            <a:solidFill>
              <a:schemeClr val="bg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8" name="Oval 387">
              <a:extLst>
                <a:ext uri="{FF2B5EF4-FFF2-40B4-BE49-F238E27FC236}">
                  <a16:creationId xmlns:a16="http://schemas.microsoft.com/office/drawing/2014/main" id="{D529DFFA-2CE3-449C-9CDA-7F5D89ED26AE}"/>
                </a:ext>
              </a:extLst>
            </p:cNvPr>
            <p:cNvSpPr/>
            <p:nvPr/>
          </p:nvSpPr>
          <p:spPr>
            <a:xfrm>
              <a:off x="6270891" y="4505247"/>
              <a:ext cx="71417" cy="65085"/>
            </a:xfrm>
            <a:prstGeom prst="ellipse">
              <a:avLst/>
            </a:prstGeom>
            <a:solidFill>
              <a:schemeClr val="bg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9" name="Oval 388">
              <a:extLst>
                <a:ext uri="{FF2B5EF4-FFF2-40B4-BE49-F238E27FC236}">
                  <a16:creationId xmlns:a16="http://schemas.microsoft.com/office/drawing/2014/main" id="{9D1B837E-329D-4E5B-BB27-7151DD47DEE8}"/>
                </a:ext>
              </a:extLst>
            </p:cNvPr>
            <p:cNvSpPr/>
            <p:nvPr/>
          </p:nvSpPr>
          <p:spPr>
            <a:xfrm>
              <a:off x="6191527" y="4503640"/>
              <a:ext cx="71417" cy="65085"/>
            </a:xfrm>
            <a:prstGeom prst="ellipse">
              <a:avLst/>
            </a:prstGeom>
            <a:solidFill>
              <a:schemeClr val="bg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0" name="Oval 389">
              <a:extLst>
                <a:ext uri="{FF2B5EF4-FFF2-40B4-BE49-F238E27FC236}">
                  <a16:creationId xmlns:a16="http://schemas.microsoft.com/office/drawing/2014/main" id="{DC266616-18D5-4671-AC54-3A14123F02A9}"/>
                </a:ext>
              </a:extLst>
            </p:cNvPr>
            <p:cNvSpPr/>
            <p:nvPr/>
          </p:nvSpPr>
          <p:spPr>
            <a:xfrm>
              <a:off x="6270109" y="4440162"/>
              <a:ext cx="71417" cy="65085"/>
            </a:xfrm>
            <a:prstGeom prst="ellipse">
              <a:avLst/>
            </a:prstGeom>
            <a:solidFill>
              <a:schemeClr val="bg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1" name="Oval 390">
              <a:extLst>
                <a:ext uri="{FF2B5EF4-FFF2-40B4-BE49-F238E27FC236}">
                  <a16:creationId xmlns:a16="http://schemas.microsoft.com/office/drawing/2014/main" id="{0C199B58-88EE-4432-8F57-DEA0CB12F118}"/>
                </a:ext>
              </a:extLst>
            </p:cNvPr>
            <p:cNvSpPr/>
            <p:nvPr/>
          </p:nvSpPr>
          <p:spPr>
            <a:xfrm>
              <a:off x="6192331" y="4438925"/>
              <a:ext cx="71417" cy="65085"/>
            </a:xfrm>
            <a:prstGeom prst="ellipse">
              <a:avLst/>
            </a:prstGeom>
            <a:solidFill>
              <a:schemeClr val="bg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2" name="Oval 391">
              <a:extLst>
                <a:ext uri="{FF2B5EF4-FFF2-40B4-BE49-F238E27FC236}">
                  <a16:creationId xmlns:a16="http://schemas.microsoft.com/office/drawing/2014/main" id="{1C2E9667-E4C2-421F-AC80-FBB1A303DF4D}"/>
                </a:ext>
              </a:extLst>
            </p:cNvPr>
            <p:cNvSpPr/>
            <p:nvPr/>
          </p:nvSpPr>
          <p:spPr>
            <a:xfrm>
              <a:off x="6758028" y="4511022"/>
              <a:ext cx="71417" cy="65085"/>
            </a:xfrm>
            <a:prstGeom prst="ellipse">
              <a:avLst/>
            </a:prstGeom>
            <a:solidFill>
              <a:schemeClr val="bg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3" name="Oval 392">
              <a:extLst>
                <a:ext uri="{FF2B5EF4-FFF2-40B4-BE49-F238E27FC236}">
                  <a16:creationId xmlns:a16="http://schemas.microsoft.com/office/drawing/2014/main" id="{A5003E2B-6812-484E-A5A0-599C8BEA6E44}"/>
                </a:ext>
              </a:extLst>
            </p:cNvPr>
            <p:cNvSpPr/>
            <p:nvPr/>
          </p:nvSpPr>
          <p:spPr>
            <a:xfrm>
              <a:off x="6678664" y="4509415"/>
              <a:ext cx="71417" cy="65085"/>
            </a:xfrm>
            <a:prstGeom prst="ellipse">
              <a:avLst/>
            </a:prstGeom>
            <a:solidFill>
              <a:schemeClr val="bg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4" name="Oval 393">
              <a:extLst>
                <a:ext uri="{FF2B5EF4-FFF2-40B4-BE49-F238E27FC236}">
                  <a16:creationId xmlns:a16="http://schemas.microsoft.com/office/drawing/2014/main" id="{82360D86-66E0-4DD7-AB9D-9EB40C694138}"/>
                </a:ext>
              </a:extLst>
            </p:cNvPr>
            <p:cNvSpPr/>
            <p:nvPr/>
          </p:nvSpPr>
          <p:spPr>
            <a:xfrm>
              <a:off x="6602678" y="4511774"/>
              <a:ext cx="71417" cy="65085"/>
            </a:xfrm>
            <a:prstGeom prst="ellipse">
              <a:avLst/>
            </a:prstGeom>
            <a:solidFill>
              <a:schemeClr val="bg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5" name="Oval 394">
              <a:extLst>
                <a:ext uri="{FF2B5EF4-FFF2-40B4-BE49-F238E27FC236}">
                  <a16:creationId xmlns:a16="http://schemas.microsoft.com/office/drawing/2014/main" id="{31B8E039-895F-4086-8B8F-2C2D724B9AF4}"/>
                </a:ext>
              </a:extLst>
            </p:cNvPr>
            <p:cNvSpPr/>
            <p:nvPr/>
          </p:nvSpPr>
          <p:spPr>
            <a:xfrm>
              <a:off x="7461919" y="4512233"/>
              <a:ext cx="71417" cy="65085"/>
            </a:xfrm>
            <a:prstGeom prst="ellipse">
              <a:avLst/>
            </a:prstGeom>
            <a:solidFill>
              <a:schemeClr val="bg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6" name="Oval 395">
              <a:extLst>
                <a:ext uri="{FF2B5EF4-FFF2-40B4-BE49-F238E27FC236}">
                  <a16:creationId xmlns:a16="http://schemas.microsoft.com/office/drawing/2014/main" id="{657BADC8-C9D6-477C-BC34-F279B6982EC6}"/>
                </a:ext>
              </a:extLst>
            </p:cNvPr>
            <p:cNvSpPr/>
            <p:nvPr/>
          </p:nvSpPr>
          <p:spPr>
            <a:xfrm>
              <a:off x="7382555" y="4510626"/>
              <a:ext cx="71417" cy="65085"/>
            </a:xfrm>
            <a:prstGeom prst="ellipse">
              <a:avLst/>
            </a:prstGeom>
            <a:solidFill>
              <a:schemeClr val="bg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7" name="Oval 396">
              <a:extLst>
                <a:ext uri="{FF2B5EF4-FFF2-40B4-BE49-F238E27FC236}">
                  <a16:creationId xmlns:a16="http://schemas.microsoft.com/office/drawing/2014/main" id="{F45132EC-22A5-4942-BDB7-484AD1F89523}"/>
                </a:ext>
              </a:extLst>
            </p:cNvPr>
            <p:cNvSpPr/>
            <p:nvPr/>
          </p:nvSpPr>
          <p:spPr>
            <a:xfrm>
              <a:off x="7718288" y="4507898"/>
              <a:ext cx="71417" cy="65085"/>
            </a:xfrm>
            <a:prstGeom prst="ellipse">
              <a:avLst/>
            </a:prstGeom>
            <a:solidFill>
              <a:schemeClr val="bg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8" name="Oval 397">
              <a:extLst>
                <a:ext uri="{FF2B5EF4-FFF2-40B4-BE49-F238E27FC236}">
                  <a16:creationId xmlns:a16="http://schemas.microsoft.com/office/drawing/2014/main" id="{F3232F18-8803-4FC9-AB6A-D8C0981914DD}"/>
                </a:ext>
              </a:extLst>
            </p:cNvPr>
            <p:cNvSpPr/>
            <p:nvPr/>
          </p:nvSpPr>
          <p:spPr>
            <a:xfrm>
              <a:off x="7803262" y="4510621"/>
              <a:ext cx="71417" cy="65085"/>
            </a:xfrm>
            <a:prstGeom prst="ellipse">
              <a:avLst/>
            </a:prstGeom>
            <a:solidFill>
              <a:schemeClr val="bg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9" name="Oval 398">
              <a:extLst>
                <a:ext uri="{FF2B5EF4-FFF2-40B4-BE49-F238E27FC236}">
                  <a16:creationId xmlns:a16="http://schemas.microsoft.com/office/drawing/2014/main" id="{6BD7C372-7613-47E6-91EF-0B912966F5CE}"/>
                </a:ext>
              </a:extLst>
            </p:cNvPr>
            <p:cNvSpPr/>
            <p:nvPr/>
          </p:nvSpPr>
          <p:spPr>
            <a:xfrm>
              <a:off x="8181446" y="4507317"/>
              <a:ext cx="71417" cy="65085"/>
            </a:xfrm>
            <a:prstGeom prst="ellipse">
              <a:avLst/>
            </a:prstGeom>
            <a:solidFill>
              <a:schemeClr val="bg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400" name="TextBox 399">
            <a:extLst>
              <a:ext uri="{FF2B5EF4-FFF2-40B4-BE49-F238E27FC236}">
                <a16:creationId xmlns:a16="http://schemas.microsoft.com/office/drawing/2014/main" id="{80A798D1-B06E-4564-96B8-C328768F12A2}"/>
              </a:ext>
            </a:extLst>
          </p:cNvPr>
          <p:cNvSpPr txBox="1"/>
          <p:nvPr/>
        </p:nvSpPr>
        <p:spPr>
          <a:xfrm>
            <a:off x="8730380" y="3284155"/>
            <a:ext cx="712054" cy="261610"/>
          </a:xfrm>
          <a:prstGeom prst="rect">
            <a:avLst/>
          </a:prstGeom>
          <a:noFill/>
        </p:spPr>
        <p:txBody>
          <a:bodyPr wrap="none" rtlCol="0">
            <a:spAutoFit/>
          </a:bodyPr>
          <a:lstStyle/>
          <a:p>
            <a:r>
              <a:rPr lang="en-US" sz="1100" dirty="0"/>
              <a:t>50% light</a:t>
            </a:r>
            <a:endParaRPr lang="de-DE" sz="1100" dirty="0"/>
          </a:p>
        </p:txBody>
      </p:sp>
      <p:graphicFrame>
        <p:nvGraphicFramePr>
          <p:cNvPr id="401" name="Table 400">
            <a:extLst>
              <a:ext uri="{FF2B5EF4-FFF2-40B4-BE49-F238E27FC236}">
                <a16:creationId xmlns:a16="http://schemas.microsoft.com/office/drawing/2014/main" id="{AADE7BB3-6C61-4B67-9EBA-6CACD6DB5ADE}"/>
              </a:ext>
            </a:extLst>
          </p:cNvPr>
          <p:cNvGraphicFramePr>
            <a:graphicFrameLocks noGrp="1"/>
          </p:cNvGraphicFramePr>
          <p:nvPr>
            <p:extLst>
              <p:ext uri="{D42A27DB-BD31-4B8C-83A1-F6EECF244321}">
                <p14:modId xmlns:p14="http://schemas.microsoft.com/office/powerpoint/2010/main" val="882895536"/>
              </p:ext>
            </p:extLst>
          </p:nvPr>
        </p:nvGraphicFramePr>
        <p:xfrm>
          <a:off x="8833172" y="3566917"/>
          <a:ext cx="1561718" cy="365760"/>
        </p:xfrm>
        <a:graphic>
          <a:graphicData uri="http://schemas.openxmlformats.org/drawingml/2006/table">
            <a:tbl>
              <a:tblPr firstRow="1" bandRow="1">
                <a:tableStyleId>{5940675A-B579-460E-94D1-54222C63F5DA}</a:tableStyleId>
              </a:tblPr>
              <a:tblGrid>
                <a:gridCol w="325403">
                  <a:extLst>
                    <a:ext uri="{9D8B030D-6E8A-4147-A177-3AD203B41FA5}">
                      <a16:colId xmlns:a16="http://schemas.microsoft.com/office/drawing/2014/main" val="3457778060"/>
                    </a:ext>
                  </a:extLst>
                </a:gridCol>
                <a:gridCol w="298499">
                  <a:extLst>
                    <a:ext uri="{9D8B030D-6E8A-4147-A177-3AD203B41FA5}">
                      <a16:colId xmlns:a16="http://schemas.microsoft.com/office/drawing/2014/main" val="499690691"/>
                    </a:ext>
                  </a:extLst>
                </a:gridCol>
                <a:gridCol w="334934">
                  <a:extLst>
                    <a:ext uri="{9D8B030D-6E8A-4147-A177-3AD203B41FA5}">
                      <a16:colId xmlns:a16="http://schemas.microsoft.com/office/drawing/2014/main" val="1802198259"/>
                    </a:ext>
                  </a:extLst>
                </a:gridCol>
                <a:gridCol w="309692">
                  <a:extLst>
                    <a:ext uri="{9D8B030D-6E8A-4147-A177-3AD203B41FA5}">
                      <a16:colId xmlns:a16="http://schemas.microsoft.com/office/drawing/2014/main" val="2257730890"/>
                    </a:ext>
                  </a:extLst>
                </a:gridCol>
                <a:gridCol w="293190">
                  <a:extLst>
                    <a:ext uri="{9D8B030D-6E8A-4147-A177-3AD203B41FA5}">
                      <a16:colId xmlns:a16="http://schemas.microsoft.com/office/drawing/2014/main" val="2651624871"/>
                    </a:ext>
                  </a:extLst>
                </a:gridCol>
              </a:tblGrid>
              <a:tr h="230833">
                <a:tc>
                  <a:txBody>
                    <a:bodyPr/>
                    <a:lstStyle/>
                    <a:p>
                      <a:endParaRPr lang="de-DE" sz="400" dirty="0"/>
                    </a:p>
                  </a:txBody>
                  <a:tcPr>
                    <a:solidFill>
                      <a:schemeClr val="bg1">
                        <a:lumMod val="85000"/>
                      </a:schemeClr>
                    </a:solidFill>
                  </a:tcPr>
                </a:tc>
                <a:tc>
                  <a:txBody>
                    <a:bodyPr/>
                    <a:lstStyle/>
                    <a:p>
                      <a:endParaRPr lang="de-DE" sz="400" dirty="0"/>
                    </a:p>
                  </a:txBody>
                  <a:tcPr>
                    <a:solidFill>
                      <a:schemeClr val="bg1">
                        <a:lumMod val="75000"/>
                      </a:schemeClr>
                    </a:solidFill>
                  </a:tcPr>
                </a:tc>
                <a:tc>
                  <a:txBody>
                    <a:bodyPr/>
                    <a:lstStyle/>
                    <a:p>
                      <a:endParaRPr lang="de-DE" sz="400" dirty="0"/>
                    </a:p>
                  </a:txBody>
                  <a:tcPr>
                    <a:solidFill>
                      <a:schemeClr val="bg1">
                        <a:lumMod val="85000"/>
                      </a:schemeClr>
                    </a:solidFill>
                  </a:tcPr>
                </a:tc>
                <a:tc>
                  <a:txBody>
                    <a:bodyPr/>
                    <a:lstStyle/>
                    <a:p>
                      <a:endParaRPr lang="de-DE" sz="400" dirty="0"/>
                    </a:p>
                  </a:txBody>
                  <a:tcPr>
                    <a:solidFill>
                      <a:schemeClr val="tx1">
                        <a:lumMod val="50000"/>
                        <a:lumOff val="50000"/>
                      </a:schemeClr>
                    </a:solidFill>
                  </a:tcPr>
                </a:tc>
                <a:tc>
                  <a:txBody>
                    <a:bodyPr/>
                    <a:lstStyle/>
                    <a:p>
                      <a:endParaRPr lang="de-DE" dirty="0"/>
                    </a:p>
                  </a:txBody>
                  <a:tcPr>
                    <a:solidFill>
                      <a:schemeClr val="bg1">
                        <a:lumMod val="75000"/>
                      </a:schemeClr>
                    </a:solidFill>
                  </a:tcPr>
                </a:tc>
                <a:extLst>
                  <a:ext uri="{0D108BD9-81ED-4DB2-BD59-A6C34878D82A}">
                    <a16:rowId xmlns:a16="http://schemas.microsoft.com/office/drawing/2014/main" val="239668581"/>
                  </a:ext>
                </a:extLst>
              </a:tr>
            </a:tbl>
          </a:graphicData>
        </a:graphic>
      </p:graphicFrame>
      <p:graphicFrame>
        <p:nvGraphicFramePr>
          <p:cNvPr id="402" name="Table 401">
            <a:extLst>
              <a:ext uri="{FF2B5EF4-FFF2-40B4-BE49-F238E27FC236}">
                <a16:creationId xmlns:a16="http://schemas.microsoft.com/office/drawing/2014/main" id="{A99B00F8-59DE-4350-B069-B88391029A6C}"/>
              </a:ext>
            </a:extLst>
          </p:cNvPr>
          <p:cNvGraphicFramePr>
            <a:graphicFrameLocks noGrp="1"/>
          </p:cNvGraphicFramePr>
          <p:nvPr>
            <p:extLst>
              <p:ext uri="{D42A27DB-BD31-4B8C-83A1-F6EECF244321}">
                <p14:modId xmlns:p14="http://schemas.microsoft.com/office/powerpoint/2010/main" val="2275850835"/>
              </p:ext>
            </p:extLst>
          </p:nvPr>
        </p:nvGraphicFramePr>
        <p:xfrm>
          <a:off x="10454159" y="3565401"/>
          <a:ext cx="1561718" cy="365760"/>
        </p:xfrm>
        <a:graphic>
          <a:graphicData uri="http://schemas.openxmlformats.org/drawingml/2006/table">
            <a:tbl>
              <a:tblPr firstRow="1" bandRow="1">
                <a:tableStyleId>{5940675A-B579-460E-94D1-54222C63F5DA}</a:tableStyleId>
              </a:tblPr>
              <a:tblGrid>
                <a:gridCol w="325403">
                  <a:extLst>
                    <a:ext uri="{9D8B030D-6E8A-4147-A177-3AD203B41FA5}">
                      <a16:colId xmlns:a16="http://schemas.microsoft.com/office/drawing/2014/main" val="3457778060"/>
                    </a:ext>
                  </a:extLst>
                </a:gridCol>
                <a:gridCol w="298499">
                  <a:extLst>
                    <a:ext uri="{9D8B030D-6E8A-4147-A177-3AD203B41FA5}">
                      <a16:colId xmlns:a16="http://schemas.microsoft.com/office/drawing/2014/main" val="499690691"/>
                    </a:ext>
                  </a:extLst>
                </a:gridCol>
                <a:gridCol w="334934">
                  <a:extLst>
                    <a:ext uri="{9D8B030D-6E8A-4147-A177-3AD203B41FA5}">
                      <a16:colId xmlns:a16="http://schemas.microsoft.com/office/drawing/2014/main" val="1802198259"/>
                    </a:ext>
                  </a:extLst>
                </a:gridCol>
                <a:gridCol w="309692">
                  <a:extLst>
                    <a:ext uri="{9D8B030D-6E8A-4147-A177-3AD203B41FA5}">
                      <a16:colId xmlns:a16="http://schemas.microsoft.com/office/drawing/2014/main" val="2257730890"/>
                    </a:ext>
                  </a:extLst>
                </a:gridCol>
                <a:gridCol w="293190">
                  <a:extLst>
                    <a:ext uri="{9D8B030D-6E8A-4147-A177-3AD203B41FA5}">
                      <a16:colId xmlns:a16="http://schemas.microsoft.com/office/drawing/2014/main" val="2651624871"/>
                    </a:ext>
                  </a:extLst>
                </a:gridCol>
              </a:tblGrid>
              <a:tr h="230833">
                <a:tc>
                  <a:txBody>
                    <a:bodyPr/>
                    <a:lstStyle/>
                    <a:p>
                      <a:endParaRPr lang="de-DE" sz="400" dirty="0"/>
                    </a:p>
                  </a:txBody>
                  <a:tcPr>
                    <a:solidFill>
                      <a:schemeClr val="bg1">
                        <a:lumMod val="50000"/>
                      </a:schemeClr>
                    </a:solidFill>
                  </a:tcPr>
                </a:tc>
                <a:tc>
                  <a:txBody>
                    <a:bodyPr/>
                    <a:lstStyle/>
                    <a:p>
                      <a:endParaRPr lang="de-DE" sz="400" dirty="0"/>
                    </a:p>
                  </a:txBody>
                  <a:tcPr>
                    <a:solidFill>
                      <a:schemeClr val="tx1"/>
                    </a:solidFill>
                  </a:tcPr>
                </a:tc>
                <a:tc>
                  <a:txBody>
                    <a:bodyPr/>
                    <a:lstStyle/>
                    <a:p>
                      <a:endParaRPr lang="de-DE" sz="400" dirty="0"/>
                    </a:p>
                  </a:txBody>
                  <a:tcPr>
                    <a:solidFill>
                      <a:schemeClr val="tx1">
                        <a:lumMod val="65000"/>
                        <a:lumOff val="35000"/>
                      </a:schemeClr>
                    </a:solidFill>
                  </a:tcPr>
                </a:tc>
                <a:tc>
                  <a:txBody>
                    <a:bodyPr/>
                    <a:lstStyle/>
                    <a:p>
                      <a:endParaRPr lang="de-DE" sz="400" dirty="0"/>
                    </a:p>
                  </a:txBody>
                  <a:tcPr>
                    <a:solidFill>
                      <a:schemeClr val="bg1">
                        <a:lumMod val="50000"/>
                      </a:schemeClr>
                    </a:solidFill>
                  </a:tcPr>
                </a:tc>
                <a:tc>
                  <a:txBody>
                    <a:bodyPr/>
                    <a:lstStyle/>
                    <a:p>
                      <a:endParaRPr lang="de-DE" dirty="0"/>
                    </a:p>
                  </a:txBody>
                  <a:tcPr>
                    <a:solidFill>
                      <a:schemeClr val="tx1">
                        <a:lumMod val="75000"/>
                        <a:lumOff val="25000"/>
                      </a:schemeClr>
                    </a:solidFill>
                  </a:tcPr>
                </a:tc>
                <a:extLst>
                  <a:ext uri="{0D108BD9-81ED-4DB2-BD59-A6C34878D82A}">
                    <a16:rowId xmlns:a16="http://schemas.microsoft.com/office/drawing/2014/main" val="239668581"/>
                  </a:ext>
                </a:extLst>
              </a:tr>
            </a:tbl>
          </a:graphicData>
        </a:graphic>
      </p:graphicFrame>
      <p:grpSp>
        <p:nvGrpSpPr>
          <p:cNvPr id="19" name="Group 18">
            <a:extLst>
              <a:ext uri="{FF2B5EF4-FFF2-40B4-BE49-F238E27FC236}">
                <a16:creationId xmlns:a16="http://schemas.microsoft.com/office/drawing/2014/main" id="{6F45037C-C428-4AAA-8A9E-8B6969145B49}"/>
              </a:ext>
            </a:extLst>
          </p:cNvPr>
          <p:cNvGrpSpPr/>
          <p:nvPr/>
        </p:nvGrpSpPr>
        <p:grpSpPr>
          <a:xfrm>
            <a:off x="4578770" y="4939178"/>
            <a:ext cx="3790950" cy="1517649"/>
            <a:chOff x="4578770" y="4939178"/>
            <a:chExt cx="3790950" cy="1517649"/>
          </a:xfrm>
        </p:grpSpPr>
        <p:sp>
          <p:nvSpPr>
            <p:cNvPr id="413" name="Rectangle 412">
              <a:extLst>
                <a:ext uri="{FF2B5EF4-FFF2-40B4-BE49-F238E27FC236}">
                  <a16:creationId xmlns:a16="http://schemas.microsoft.com/office/drawing/2014/main" id="{45E1CD91-4246-48E6-B082-E3B73CA326A2}"/>
                </a:ext>
              </a:extLst>
            </p:cNvPr>
            <p:cNvSpPr/>
            <p:nvPr/>
          </p:nvSpPr>
          <p:spPr>
            <a:xfrm>
              <a:off x="4578770" y="4939178"/>
              <a:ext cx="1876425" cy="151764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14" name="Rectangle 413">
              <a:extLst>
                <a:ext uri="{FF2B5EF4-FFF2-40B4-BE49-F238E27FC236}">
                  <a16:creationId xmlns:a16="http://schemas.microsoft.com/office/drawing/2014/main" id="{6EBAB9AA-7ED1-4DC7-994B-90A02DCDAC7A}"/>
                </a:ext>
              </a:extLst>
            </p:cNvPr>
            <p:cNvSpPr/>
            <p:nvPr/>
          </p:nvSpPr>
          <p:spPr>
            <a:xfrm>
              <a:off x="6493295" y="4939178"/>
              <a:ext cx="1876425" cy="1517649"/>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415" name="Group 414">
              <a:extLst>
                <a:ext uri="{FF2B5EF4-FFF2-40B4-BE49-F238E27FC236}">
                  <a16:creationId xmlns:a16="http://schemas.microsoft.com/office/drawing/2014/main" id="{B0EBEE6C-EFDA-442E-8D21-2C77E4B551A0}"/>
                </a:ext>
              </a:extLst>
            </p:cNvPr>
            <p:cNvGrpSpPr/>
            <p:nvPr/>
          </p:nvGrpSpPr>
          <p:grpSpPr>
            <a:xfrm>
              <a:off x="4588296" y="6264695"/>
              <a:ext cx="1862137" cy="188934"/>
              <a:chOff x="819150" y="5284742"/>
              <a:chExt cx="1862137" cy="188934"/>
            </a:xfrm>
          </p:grpSpPr>
          <p:cxnSp>
            <p:nvCxnSpPr>
              <p:cNvPr id="416" name="Straight Connector 415">
                <a:extLst>
                  <a:ext uri="{FF2B5EF4-FFF2-40B4-BE49-F238E27FC236}">
                    <a16:creationId xmlns:a16="http://schemas.microsoft.com/office/drawing/2014/main" id="{8D9A4679-66C8-4A07-8178-4B74266F1E2A}"/>
                  </a:ext>
                </a:extLst>
              </p:cNvPr>
              <p:cNvCxnSpPr>
                <a:cxnSpLocks/>
              </p:cNvCxnSpPr>
              <p:nvPr/>
            </p:nvCxnSpPr>
            <p:spPr>
              <a:xfrm>
                <a:off x="819150" y="5284742"/>
                <a:ext cx="0" cy="187370"/>
              </a:xfrm>
              <a:prstGeom prst="line">
                <a:avLst/>
              </a:prstGeom>
            </p:spPr>
            <p:style>
              <a:lnRef idx="3">
                <a:schemeClr val="accent1"/>
              </a:lnRef>
              <a:fillRef idx="0">
                <a:schemeClr val="accent1"/>
              </a:fillRef>
              <a:effectRef idx="2">
                <a:schemeClr val="accent1"/>
              </a:effectRef>
              <a:fontRef idx="minor">
                <a:schemeClr val="tx1"/>
              </a:fontRef>
            </p:style>
          </p:cxnSp>
          <p:cxnSp>
            <p:nvCxnSpPr>
              <p:cNvPr id="417" name="Straight Connector 416">
                <a:extLst>
                  <a:ext uri="{FF2B5EF4-FFF2-40B4-BE49-F238E27FC236}">
                    <a16:creationId xmlns:a16="http://schemas.microsoft.com/office/drawing/2014/main" id="{D8BC6F46-C7CD-4337-871D-31C4DB18103C}"/>
                  </a:ext>
                </a:extLst>
              </p:cNvPr>
              <p:cNvCxnSpPr>
                <a:cxnSpLocks/>
              </p:cNvCxnSpPr>
              <p:nvPr/>
            </p:nvCxnSpPr>
            <p:spPr>
              <a:xfrm>
                <a:off x="1197768" y="5284742"/>
                <a:ext cx="0" cy="187370"/>
              </a:xfrm>
              <a:prstGeom prst="line">
                <a:avLst/>
              </a:prstGeom>
            </p:spPr>
            <p:style>
              <a:lnRef idx="3">
                <a:schemeClr val="accent1"/>
              </a:lnRef>
              <a:fillRef idx="0">
                <a:schemeClr val="accent1"/>
              </a:fillRef>
              <a:effectRef idx="2">
                <a:schemeClr val="accent1"/>
              </a:effectRef>
              <a:fontRef idx="minor">
                <a:schemeClr val="tx1"/>
              </a:fontRef>
            </p:style>
          </p:cxnSp>
          <p:cxnSp>
            <p:nvCxnSpPr>
              <p:cNvPr id="418" name="Straight Connector 417">
                <a:extLst>
                  <a:ext uri="{FF2B5EF4-FFF2-40B4-BE49-F238E27FC236}">
                    <a16:creationId xmlns:a16="http://schemas.microsoft.com/office/drawing/2014/main" id="{F6635E8B-668C-45C9-8B73-D708A4F71851}"/>
                  </a:ext>
                </a:extLst>
              </p:cNvPr>
              <p:cNvCxnSpPr>
                <a:cxnSpLocks/>
              </p:cNvCxnSpPr>
              <p:nvPr/>
            </p:nvCxnSpPr>
            <p:spPr>
              <a:xfrm>
                <a:off x="1545432" y="5286306"/>
                <a:ext cx="0" cy="187370"/>
              </a:xfrm>
              <a:prstGeom prst="line">
                <a:avLst/>
              </a:prstGeom>
            </p:spPr>
            <p:style>
              <a:lnRef idx="3">
                <a:schemeClr val="accent1"/>
              </a:lnRef>
              <a:fillRef idx="0">
                <a:schemeClr val="accent1"/>
              </a:fillRef>
              <a:effectRef idx="2">
                <a:schemeClr val="accent1"/>
              </a:effectRef>
              <a:fontRef idx="minor">
                <a:schemeClr val="tx1"/>
              </a:fontRef>
            </p:style>
          </p:cxnSp>
          <p:cxnSp>
            <p:nvCxnSpPr>
              <p:cNvPr id="419" name="Straight Connector 418">
                <a:extLst>
                  <a:ext uri="{FF2B5EF4-FFF2-40B4-BE49-F238E27FC236}">
                    <a16:creationId xmlns:a16="http://schemas.microsoft.com/office/drawing/2014/main" id="{52F18A28-7FA4-4AA3-967B-1ACFBAD86A65}"/>
                  </a:ext>
                </a:extLst>
              </p:cNvPr>
              <p:cNvCxnSpPr>
                <a:cxnSpLocks/>
              </p:cNvCxnSpPr>
              <p:nvPr/>
            </p:nvCxnSpPr>
            <p:spPr>
              <a:xfrm>
                <a:off x="1905000" y="5286306"/>
                <a:ext cx="0" cy="187370"/>
              </a:xfrm>
              <a:prstGeom prst="line">
                <a:avLst/>
              </a:prstGeom>
            </p:spPr>
            <p:style>
              <a:lnRef idx="3">
                <a:schemeClr val="accent1"/>
              </a:lnRef>
              <a:fillRef idx="0">
                <a:schemeClr val="accent1"/>
              </a:fillRef>
              <a:effectRef idx="2">
                <a:schemeClr val="accent1"/>
              </a:effectRef>
              <a:fontRef idx="minor">
                <a:schemeClr val="tx1"/>
              </a:fontRef>
            </p:style>
          </p:cxnSp>
          <p:cxnSp>
            <p:nvCxnSpPr>
              <p:cNvPr id="420" name="Straight Connector 419">
                <a:extLst>
                  <a:ext uri="{FF2B5EF4-FFF2-40B4-BE49-F238E27FC236}">
                    <a16:creationId xmlns:a16="http://schemas.microsoft.com/office/drawing/2014/main" id="{4EA524A8-F8D2-43CB-9A29-B7A1DAA37750}"/>
                  </a:ext>
                </a:extLst>
              </p:cNvPr>
              <p:cNvCxnSpPr>
                <a:cxnSpLocks/>
              </p:cNvCxnSpPr>
              <p:nvPr/>
            </p:nvCxnSpPr>
            <p:spPr>
              <a:xfrm>
                <a:off x="2266950" y="5284742"/>
                <a:ext cx="0" cy="187370"/>
              </a:xfrm>
              <a:prstGeom prst="line">
                <a:avLst/>
              </a:prstGeom>
            </p:spPr>
            <p:style>
              <a:lnRef idx="3">
                <a:schemeClr val="accent1"/>
              </a:lnRef>
              <a:fillRef idx="0">
                <a:schemeClr val="accent1"/>
              </a:fillRef>
              <a:effectRef idx="2">
                <a:schemeClr val="accent1"/>
              </a:effectRef>
              <a:fontRef idx="minor">
                <a:schemeClr val="tx1"/>
              </a:fontRef>
            </p:style>
          </p:cxnSp>
          <p:cxnSp>
            <p:nvCxnSpPr>
              <p:cNvPr id="421" name="Straight Connector 420">
                <a:extLst>
                  <a:ext uri="{FF2B5EF4-FFF2-40B4-BE49-F238E27FC236}">
                    <a16:creationId xmlns:a16="http://schemas.microsoft.com/office/drawing/2014/main" id="{E7EFBC3E-5C58-46CB-847C-4256DE19D9C9}"/>
                  </a:ext>
                </a:extLst>
              </p:cNvPr>
              <p:cNvCxnSpPr>
                <a:cxnSpLocks/>
              </p:cNvCxnSpPr>
              <p:nvPr/>
            </p:nvCxnSpPr>
            <p:spPr>
              <a:xfrm>
                <a:off x="2670968" y="5284742"/>
                <a:ext cx="0" cy="187370"/>
              </a:xfrm>
              <a:prstGeom prst="line">
                <a:avLst/>
              </a:prstGeom>
            </p:spPr>
            <p:style>
              <a:lnRef idx="3">
                <a:schemeClr val="accent1"/>
              </a:lnRef>
              <a:fillRef idx="0">
                <a:schemeClr val="accent1"/>
              </a:fillRef>
              <a:effectRef idx="2">
                <a:schemeClr val="accent1"/>
              </a:effectRef>
              <a:fontRef idx="minor">
                <a:schemeClr val="tx1"/>
              </a:fontRef>
            </p:style>
          </p:cxnSp>
          <p:cxnSp>
            <p:nvCxnSpPr>
              <p:cNvPr id="422" name="Straight Connector 421">
                <a:extLst>
                  <a:ext uri="{FF2B5EF4-FFF2-40B4-BE49-F238E27FC236}">
                    <a16:creationId xmlns:a16="http://schemas.microsoft.com/office/drawing/2014/main" id="{6D4EAD57-2DB7-42C7-B628-5942377FCFC1}"/>
                  </a:ext>
                </a:extLst>
              </p:cNvPr>
              <p:cNvCxnSpPr>
                <a:cxnSpLocks/>
              </p:cNvCxnSpPr>
              <p:nvPr/>
            </p:nvCxnSpPr>
            <p:spPr>
              <a:xfrm>
                <a:off x="819150" y="5472112"/>
                <a:ext cx="1862137" cy="0"/>
              </a:xfrm>
              <a:prstGeom prst="line">
                <a:avLst/>
              </a:prstGeom>
            </p:spPr>
            <p:style>
              <a:lnRef idx="3">
                <a:schemeClr val="accent1"/>
              </a:lnRef>
              <a:fillRef idx="0">
                <a:schemeClr val="accent1"/>
              </a:fillRef>
              <a:effectRef idx="2">
                <a:schemeClr val="accent1"/>
              </a:effectRef>
              <a:fontRef idx="minor">
                <a:schemeClr val="tx1"/>
              </a:fontRef>
            </p:style>
          </p:cxnSp>
        </p:grpSp>
        <p:grpSp>
          <p:nvGrpSpPr>
            <p:cNvPr id="423" name="Group 422">
              <a:extLst>
                <a:ext uri="{FF2B5EF4-FFF2-40B4-BE49-F238E27FC236}">
                  <a16:creationId xmlns:a16="http://schemas.microsoft.com/office/drawing/2014/main" id="{9E1A2CE9-3BB6-4C23-943F-2F3DC03764DD}"/>
                </a:ext>
              </a:extLst>
            </p:cNvPr>
            <p:cNvGrpSpPr/>
            <p:nvPr/>
          </p:nvGrpSpPr>
          <p:grpSpPr>
            <a:xfrm>
              <a:off x="6500438" y="6263131"/>
              <a:ext cx="1862137" cy="188934"/>
              <a:chOff x="819150" y="5284742"/>
              <a:chExt cx="1862137" cy="188934"/>
            </a:xfrm>
          </p:grpSpPr>
          <p:cxnSp>
            <p:nvCxnSpPr>
              <p:cNvPr id="424" name="Straight Connector 423">
                <a:extLst>
                  <a:ext uri="{FF2B5EF4-FFF2-40B4-BE49-F238E27FC236}">
                    <a16:creationId xmlns:a16="http://schemas.microsoft.com/office/drawing/2014/main" id="{6AAF2D82-CBBE-4DED-AC98-224ECAE1357F}"/>
                  </a:ext>
                </a:extLst>
              </p:cNvPr>
              <p:cNvCxnSpPr>
                <a:cxnSpLocks/>
              </p:cNvCxnSpPr>
              <p:nvPr/>
            </p:nvCxnSpPr>
            <p:spPr>
              <a:xfrm>
                <a:off x="819150" y="5284742"/>
                <a:ext cx="0" cy="187370"/>
              </a:xfrm>
              <a:prstGeom prst="line">
                <a:avLst/>
              </a:prstGeom>
            </p:spPr>
            <p:style>
              <a:lnRef idx="3">
                <a:schemeClr val="accent1"/>
              </a:lnRef>
              <a:fillRef idx="0">
                <a:schemeClr val="accent1"/>
              </a:fillRef>
              <a:effectRef idx="2">
                <a:schemeClr val="accent1"/>
              </a:effectRef>
              <a:fontRef idx="minor">
                <a:schemeClr val="tx1"/>
              </a:fontRef>
            </p:style>
          </p:cxnSp>
          <p:cxnSp>
            <p:nvCxnSpPr>
              <p:cNvPr id="425" name="Straight Connector 424">
                <a:extLst>
                  <a:ext uri="{FF2B5EF4-FFF2-40B4-BE49-F238E27FC236}">
                    <a16:creationId xmlns:a16="http://schemas.microsoft.com/office/drawing/2014/main" id="{3A11B183-105A-4BEA-9C61-09EE9A9EB87D}"/>
                  </a:ext>
                </a:extLst>
              </p:cNvPr>
              <p:cNvCxnSpPr>
                <a:cxnSpLocks/>
              </p:cNvCxnSpPr>
              <p:nvPr/>
            </p:nvCxnSpPr>
            <p:spPr>
              <a:xfrm>
                <a:off x="1197768" y="5284742"/>
                <a:ext cx="0" cy="187370"/>
              </a:xfrm>
              <a:prstGeom prst="line">
                <a:avLst/>
              </a:prstGeom>
            </p:spPr>
            <p:style>
              <a:lnRef idx="3">
                <a:schemeClr val="accent1"/>
              </a:lnRef>
              <a:fillRef idx="0">
                <a:schemeClr val="accent1"/>
              </a:fillRef>
              <a:effectRef idx="2">
                <a:schemeClr val="accent1"/>
              </a:effectRef>
              <a:fontRef idx="minor">
                <a:schemeClr val="tx1"/>
              </a:fontRef>
            </p:style>
          </p:cxnSp>
          <p:cxnSp>
            <p:nvCxnSpPr>
              <p:cNvPr id="426" name="Straight Connector 425">
                <a:extLst>
                  <a:ext uri="{FF2B5EF4-FFF2-40B4-BE49-F238E27FC236}">
                    <a16:creationId xmlns:a16="http://schemas.microsoft.com/office/drawing/2014/main" id="{7E34437C-8B0B-44F6-A7C1-F99BF53AEB68}"/>
                  </a:ext>
                </a:extLst>
              </p:cNvPr>
              <p:cNvCxnSpPr>
                <a:cxnSpLocks/>
              </p:cNvCxnSpPr>
              <p:nvPr/>
            </p:nvCxnSpPr>
            <p:spPr>
              <a:xfrm>
                <a:off x="1545432" y="5286306"/>
                <a:ext cx="0" cy="187370"/>
              </a:xfrm>
              <a:prstGeom prst="line">
                <a:avLst/>
              </a:prstGeom>
            </p:spPr>
            <p:style>
              <a:lnRef idx="3">
                <a:schemeClr val="accent1"/>
              </a:lnRef>
              <a:fillRef idx="0">
                <a:schemeClr val="accent1"/>
              </a:fillRef>
              <a:effectRef idx="2">
                <a:schemeClr val="accent1"/>
              </a:effectRef>
              <a:fontRef idx="minor">
                <a:schemeClr val="tx1"/>
              </a:fontRef>
            </p:style>
          </p:cxnSp>
          <p:cxnSp>
            <p:nvCxnSpPr>
              <p:cNvPr id="427" name="Straight Connector 426">
                <a:extLst>
                  <a:ext uri="{FF2B5EF4-FFF2-40B4-BE49-F238E27FC236}">
                    <a16:creationId xmlns:a16="http://schemas.microsoft.com/office/drawing/2014/main" id="{8DB5D6EF-FA39-44CB-8F09-07235A02CAC3}"/>
                  </a:ext>
                </a:extLst>
              </p:cNvPr>
              <p:cNvCxnSpPr>
                <a:cxnSpLocks/>
              </p:cNvCxnSpPr>
              <p:nvPr/>
            </p:nvCxnSpPr>
            <p:spPr>
              <a:xfrm>
                <a:off x="1905000" y="5286306"/>
                <a:ext cx="0" cy="187370"/>
              </a:xfrm>
              <a:prstGeom prst="line">
                <a:avLst/>
              </a:prstGeom>
            </p:spPr>
            <p:style>
              <a:lnRef idx="3">
                <a:schemeClr val="accent1"/>
              </a:lnRef>
              <a:fillRef idx="0">
                <a:schemeClr val="accent1"/>
              </a:fillRef>
              <a:effectRef idx="2">
                <a:schemeClr val="accent1"/>
              </a:effectRef>
              <a:fontRef idx="minor">
                <a:schemeClr val="tx1"/>
              </a:fontRef>
            </p:style>
          </p:cxnSp>
          <p:cxnSp>
            <p:nvCxnSpPr>
              <p:cNvPr id="428" name="Straight Connector 427">
                <a:extLst>
                  <a:ext uri="{FF2B5EF4-FFF2-40B4-BE49-F238E27FC236}">
                    <a16:creationId xmlns:a16="http://schemas.microsoft.com/office/drawing/2014/main" id="{3C1C06AC-3077-46B6-B6EA-BE323BD58DAE}"/>
                  </a:ext>
                </a:extLst>
              </p:cNvPr>
              <p:cNvCxnSpPr>
                <a:cxnSpLocks/>
              </p:cNvCxnSpPr>
              <p:nvPr/>
            </p:nvCxnSpPr>
            <p:spPr>
              <a:xfrm>
                <a:off x="2266950" y="5284742"/>
                <a:ext cx="0" cy="187370"/>
              </a:xfrm>
              <a:prstGeom prst="line">
                <a:avLst/>
              </a:prstGeom>
            </p:spPr>
            <p:style>
              <a:lnRef idx="3">
                <a:schemeClr val="accent1"/>
              </a:lnRef>
              <a:fillRef idx="0">
                <a:schemeClr val="accent1"/>
              </a:fillRef>
              <a:effectRef idx="2">
                <a:schemeClr val="accent1"/>
              </a:effectRef>
              <a:fontRef idx="minor">
                <a:schemeClr val="tx1"/>
              </a:fontRef>
            </p:style>
          </p:cxnSp>
          <p:cxnSp>
            <p:nvCxnSpPr>
              <p:cNvPr id="429" name="Straight Connector 428">
                <a:extLst>
                  <a:ext uri="{FF2B5EF4-FFF2-40B4-BE49-F238E27FC236}">
                    <a16:creationId xmlns:a16="http://schemas.microsoft.com/office/drawing/2014/main" id="{2AF3058D-DC19-41DF-A6E1-03B95D691FAE}"/>
                  </a:ext>
                </a:extLst>
              </p:cNvPr>
              <p:cNvCxnSpPr>
                <a:cxnSpLocks/>
              </p:cNvCxnSpPr>
              <p:nvPr/>
            </p:nvCxnSpPr>
            <p:spPr>
              <a:xfrm>
                <a:off x="2670968" y="5284742"/>
                <a:ext cx="0" cy="187370"/>
              </a:xfrm>
              <a:prstGeom prst="line">
                <a:avLst/>
              </a:prstGeom>
            </p:spPr>
            <p:style>
              <a:lnRef idx="3">
                <a:schemeClr val="accent1"/>
              </a:lnRef>
              <a:fillRef idx="0">
                <a:schemeClr val="accent1"/>
              </a:fillRef>
              <a:effectRef idx="2">
                <a:schemeClr val="accent1"/>
              </a:effectRef>
              <a:fontRef idx="minor">
                <a:schemeClr val="tx1"/>
              </a:fontRef>
            </p:style>
          </p:cxnSp>
          <p:cxnSp>
            <p:nvCxnSpPr>
              <p:cNvPr id="430" name="Straight Connector 429">
                <a:extLst>
                  <a:ext uri="{FF2B5EF4-FFF2-40B4-BE49-F238E27FC236}">
                    <a16:creationId xmlns:a16="http://schemas.microsoft.com/office/drawing/2014/main" id="{7C7D0105-7888-4434-8D28-4AC7DAE9E863}"/>
                  </a:ext>
                </a:extLst>
              </p:cNvPr>
              <p:cNvCxnSpPr>
                <a:cxnSpLocks/>
              </p:cNvCxnSpPr>
              <p:nvPr/>
            </p:nvCxnSpPr>
            <p:spPr>
              <a:xfrm>
                <a:off x="819150" y="5472112"/>
                <a:ext cx="1862137" cy="0"/>
              </a:xfrm>
              <a:prstGeom prst="line">
                <a:avLst/>
              </a:prstGeom>
            </p:spPr>
            <p:style>
              <a:lnRef idx="3">
                <a:schemeClr val="accent1"/>
              </a:lnRef>
              <a:fillRef idx="0">
                <a:schemeClr val="accent1"/>
              </a:fillRef>
              <a:effectRef idx="2">
                <a:schemeClr val="accent1"/>
              </a:effectRef>
              <a:fontRef idx="minor">
                <a:schemeClr val="tx1"/>
              </a:fontRef>
            </p:style>
          </p:cxnSp>
        </p:grpSp>
        <p:sp>
          <p:nvSpPr>
            <p:cNvPr id="431" name="Oval 430">
              <a:extLst>
                <a:ext uri="{FF2B5EF4-FFF2-40B4-BE49-F238E27FC236}">
                  <a16:creationId xmlns:a16="http://schemas.microsoft.com/office/drawing/2014/main" id="{406F5DAA-4751-464F-8302-3F2C4DA371EC}"/>
                </a:ext>
              </a:extLst>
            </p:cNvPr>
            <p:cNvSpPr/>
            <p:nvPr/>
          </p:nvSpPr>
          <p:spPr>
            <a:xfrm>
              <a:off x="4875633" y="6371851"/>
              <a:ext cx="71417" cy="65085"/>
            </a:xfrm>
            <a:prstGeom prst="ellipse">
              <a:avLst/>
            </a:prstGeom>
            <a:solidFill>
              <a:schemeClr val="bg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3" name="Oval 432">
              <a:extLst>
                <a:ext uri="{FF2B5EF4-FFF2-40B4-BE49-F238E27FC236}">
                  <a16:creationId xmlns:a16="http://schemas.microsoft.com/office/drawing/2014/main" id="{DF23E428-F4B3-4D24-9416-B2CD070B61E3}"/>
                </a:ext>
              </a:extLst>
            </p:cNvPr>
            <p:cNvSpPr/>
            <p:nvPr/>
          </p:nvSpPr>
          <p:spPr>
            <a:xfrm>
              <a:off x="4796269" y="6370244"/>
              <a:ext cx="71417" cy="65085"/>
            </a:xfrm>
            <a:prstGeom prst="ellipse">
              <a:avLst/>
            </a:prstGeom>
            <a:solidFill>
              <a:schemeClr val="bg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7" name="Oval 436">
              <a:extLst>
                <a:ext uri="{FF2B5EF4-FFF2-40B4-BE49-F238E27FC236}">
                  <a16:creationId xmlns:a16="http://schemas.microsoft.com/office/drawing/2014/main" id="{8B8B825A-EC9D-441A-912E-DE8F5C3A1BC6}"/>
                </a:ext>
              </a:extLst>
            </p:cNvPr>
            <p:cNvSpPr/>
            <p:nvPr/>
          </p:nvSpPr>
          <p:spPr>
            <a:xfrm>
              <a:off x="4874851" y="6306766"/>
              <a:ext cx="71417" cy="65085"/>
            </a:xfrm>
            <a:prstGeom prst="ellipse">
              <a:avLst/>
            </a:prstGeom>
            <a:solidFill>
              <a:schemeClr val="bg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2" name="Oval 441">
              <a:extLst>
                <a:ext uri="{FF2B5EF4-FFF2-40B4-BE49-F238E27FC236}">
                  <a16:creationId xmlns:a16="http://schemas.microsoft.com/office/drawing/2014/main" id="{5CE842DD-9A9F-49DC-B2A2-4F75C5A3E2BA}"/>
                </a:ext>
              </a:extLst>
            </p:cNvPr>
            <p:cNvSpPr/>
            <p:nvPr/>
          </p:nvSpPr>
          <p:spPr>
            <a:xfrm>
              <a:off x="5147920" y="6370239"/>
              <a:ext cx="71417" cy="65085"/>
            </a:xfrm>
            <a:prstGeom prst="ellipse">
              <a:avLst/>
            </a:prstGeom>
            <a:solidFill>
              <a:schemeClr val="bg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51" name="Oval 450">
              <a:extLst>
                <a:ext uri="{FF2B5EF4-FFF2-40B4-BE49-F238E27FC236}">
                  <a16:creationId xmlns:a16="http://schemas.microsoft.com/office/drawing/2014/main" id="{6710E98C-203E-447E-A49F-602A87ED2E5B}"/>
                </a:ext>
              </a:extLst>
            </p:cNvPr>
            <p:cNvSpPr/>
            <p:nvPr/>
          </p:nvSpPr>
          <p:spPr>
            <a:xfrm>
              <a:off x="5734289" y="6368727"/>
              <a:ext cx="71417" cy="65085"/>
            </a:xfrm>
            <a:prstGeom prst="ellipse">
              <a:avLst/>
            </a:prstGeom>
            <a:solidFill>
              <a:schemeClr val="bg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52" name="Oval 451">
              <a:extLst>
                <a:ext uri="{FF2B5EF4-FFF2-40B4-BE49-F238E27FC236}">
                  <a16:creationId xmlns:a16="http://schemas.microsoft.com/office/drawing/2014/main" id="{EF240528-D841-4C74-A85C-6A52B595B37A}"/>
                </a:ext>
              </a:extLst>
            </p:cNvPr>
            <p:cNvSpPr/>
            <p:nvPr/>
          </p:nvSpPr>
          <p:spPr>
            <a:xfrm>
              <a:off x="5906566" y="6372687"/>
              <a:ext cx="71417" cy="65085"/>
            </a:xfrm>
            <a:prstGeom prst="ellipse">
              <a:avLst/>
            </a:prstGeom>
            <a:solidFill>
              <a:schemeClr val="bg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54" name="Oval 453">
              <a:extLst>
                <a:ext uri="{FF2B5EF4-FFF2-40B4-BE49-F238E27FC236}">
                  <a16:creationId xmlns:a16="http://schemas.microsoft.com/office/drawing/2014/main" id="{CDE60337-0252-40C2-8477-93BC7E12A01F}"/>
                </a:ext>
              </a:extLst>
            </p:cNvPr>
            <p:cNvSpPr/>
            <p:nvPr/>
          </p:nvSpPr>
          <p:spPr>
            <a:xfrm>
              <a:off x="6253427" y="6360963"/>
              <a:ext cx="71417" cy="65085"/>
            </a:xfrm>
            <a:prstGeom prst="ellipse">
              <a:avLst/>
            </a:prstGeom>
            <a:solidFill>
              <a:schemeClr val="bg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56" name="Oval 455">
              <a:extLst>
                <a:ext uri="{FF2B5EF4-FFF2-40B4-BE49-F238E27FC236}">
                  <a16:creationId xmlns:a16="http://schemas.microsoft.com/office/drawing/2014/main" id="{4C476461-A231-4D2C-8733-7B971F86BDE6}"/>
                </a:ext>
              </a:extLst>
            </p:cNvPr>
            <p:cNvSpPr/>
            <p:nvPr/>
          </p:nvSpPr>
          <p:spPr>
            <a:xfrm>
              <a:off x="6252645" y="6295878"/>
              <a:ext cx="71417" cy="65085"/>
            </a:xfrm>
            <a:prstGeom prst="ellipse">
              <a:avLst/>
            </a:prstGeom>
            <a:solidFill>
              <a:schemeClr val="bg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59" name="Oval 458">
              <a:extLst>
                <a:ext uri="{FF2B5EF4-FFF2-40B4-BE49-F238E27FC236}">
                  <a16:creationId xmlns:a16="http://schemas.microsoft.com/office/drawing/2014/main" id="{37DFC1CC-71F0-4036-A994-D729D499175E}"/>
                </a:ext>
              </a:extLst>
            </p:cNvPr>
            <p:cNvSpPr/>
            <p:nvPr/>
          </p:nvSpPr>
          <p:spPr>
            <a:xfrm>
              <a:off x="6661200" y="6365131"/>
              <a:ext cx="71417" cy="65085"/>
            </a:xfrm>
            <a:prstGeom prst="ellipse">
              <a:avLst/>
            </a:prstGeom>
            <a:solidFill>
              <a:schemeClr val="bg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61" name="Oval 460">
              <a:extLst>
                <a:ext uri="{FF2B5EF4-FFF2-40B4-BE49-F238E27FC236}">
                  <a16:creationId xmlns:a16="http://schemas.microsoft.com/office/drawing/2014/main" id="{68B474DD-F7D1-48DE-AEF3-8010EEC6CB5C}"/>
                </a:ext>
              </a:extLst>
            </p:cNvPr>
            <p:cNvSpPr/>
            <p:nvPr/>
          </p:nvSpPr>
          <p:spPr>
            <a:xfrm>
              <a:off x="7444455" y="6367949"/>
              <a:ext cx="71417" cy="65085"/>
            </a:xfrm>
            <a:prstGeom prst="ellipse">
              <a:avLst/>
            </a:prstGeom>
            <a:solidFill>
              <a:schemeClr val="bg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62" name="Oval 461">
              <a:extLst>
                <a:ext uri="{FF2B5EF4-FFF2-40B4-BE49-F238E27FC236}">
                  <a16:creationId xmlns:a16="http://schemas.microsoft.com/office/drawing/2014/main" id="{46712FA4-581A-4D08-B9E5-A4380B4ADE7E}"/>
                </a:ext>
              </a:extLst>
            </p:cNvPr>
            <p:cNvSpPr/>
            <p:nvPr/>
          </p:nvSpPr>
          <p:spPr>
            <a:xfrm>
              <a:off x="7365091" y="6366342"/>
              <a:ext cx="71417" cy="65085"/>
            </a:xfrm>
            <a:prstGeom prst="ellipse">
              <a:avLst/>
            </a:prstGeom>
            <a:solidFill>
              <a:schemeClr val="bg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65" name="Oval 464">
              <a:extLst>
                <a:ext uri="{FF2B5EF4-FFF2-40B4-BE49-F238E27FC236}">
                  <a16:creationId xmlns:a16="http://schemas.microsoft.com/office/drawing/2014/main" id="{5924DF02-4FE4-4756-B90D-07433DFA792E}"/>
                </a:ext>
              </a:extLst>
            </p:cNvPr>
            <p:cNvSpPr/>
            <p:nvPr/>
          </p:nvSpPr>
          <p:spPr>
            <a:xfrm>
              <a:off x="8163982" y="6363033"/>
              <a:ext cx="71417" cy="65085"/>
            </a:xfrm>
            <a:prstGeom prst="ellipse">
              <a:avLst/>
            </a:prstGeom>
            <a:solidFill>
              <a:schemeClr val="bg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466" name="TextBox 465">
            <a:extLst>
              <a:ext uri="{FF2B5EF4-FFF2-40B4-BE49-F238E27FC236}">
                <a16:creationId xmlns:a16="http://schemas.microsoft.com/office/drawing/2014/main" id="{9A0653BE-D1D4-4FA1-8A49-7B461E2F0A30}"/>
              </a:ext>
            </a:extLst>
          </p:cNvPr>
          <p:cNvSpPr txBox="1"/>
          <p:nvPr/>
        </p:nvSpPr>
        <p:spPr>
          <a:xfrm>
            <a:off x="8712916" y="5139871"/>
            <a:ext cx="712054" cy="261610"/>
          </a:xfrm>
          <a:prstGeom prst="rect">
            <a:avLst/>
          </a:prstGeom>
          <a:noFill/>
        </p:spPr>
        <p:txBody>
          <a:bodyPr wrap="none" rtlCol="0">
            <a:spAutoFit/>
          </a:bodyPr>
          <a:lstStyle/>
          <a:p>
            <a:r>
              <a:rPr lang="en-US" sz="1100" dirty="0"/>
              <a:t>25% light</a:t>
            </a:r>
            <a:endParaRPr lang="de-DE" sz="1100" dirty="0"/>
          </a:p>
        </p:txBody>
      </p:sp>
      <p:graphicFrame>
        <p:nvGraphicFramePr>
          <p:cNvPr id="467" name="Table 466">
            <a:extLst>
              <a:ext uri="{FF2B5EF4-FFF2-40B4-BE49-F238E27FC236}">
                <a16:creationId xmlns:a16="http://schemas.microsoft.com/office/drawing/2014/main" id="{566C02A1-E5F3-45D8-BED6-9119C6D52166}"/>
              </a:ext>
            </a:extLst>
          </p:cNvPr>
          <p:cNvGraphicFramePr>
            <a:graphicFrameLocks noGrp="1"/>
          </p:cNvGraphicFramePr>
          <p:nvPr>
            <p:extLst>
              <p:ext uri="{D42A27DB-BD31-4B8C-83A1-F6EECF244321}">
                <p14:modId xmlns:p14="http://schemas.microsoft.com/office/powerpoint/2010/main" val="1335433050"/>
              </p:ext>
            </p:extLst>
          </p:nvPr>
        </p:nvGraphicFramePr>
        <p:xfrm>
          <a:off x="8815708" y="5422633"/>
          <a:ext cx="1561718" cy="365760"/>
        </p:xfrm>
        <a:graphic>
          <a:graphicData uri="http://schemas.openxmlformats.org/drawingml/2006/table">
            <a:tbl>
              <a:tblPr firstRow="1" bandRow="1">
                <a:tableStyleId>{5940675A-B579-460E-94D1-54222C63F5DA}</a:tableStyleId>
              </a:tblPr>
              <a:tblGrid>
                <a:gridCol w="325403">
                  <a:extLst>
                    <a:ext uri="{9D8B030D-6E8A-4147-A177-3AD203B41FA5}">
                      <a16:colId xmlns:a16="http://schemas.microsoft.com/office/drawing/2014/main" val="3457778060"/>
                    </a:ext>
                  </a:extLst>
                </a:gridCol>
                <a:gridCol w="298499">
                  <a:extLst>
                    <a:ext uri="{9D8B030D-6E8A-4147-A177-3AD203B41FA5}">
                      <a16:colId xmlns:a16="http://schemas.microsoft.com/office/drawing/2014/main" val="499690691"/>
                    </a:ext>
                  </a:extLst>
                </a:gridCol>
                <a:gridCol w="334934">
                  <a:extLst>
                    <a:ext uri="{9D8B030D-6E8A-4147-A177-3AD203B41FA5}">
                      <a16:colId xmlns:a16="http://schemas.microsoft.com/office/drawing/2014/main" val="1802198259"/>
                    </a:ext>
                  </a:extLst>
                </a:gridCol>
                <a:gridCol w="309692">
                  <a:extLst>
                    <a:ext uri="{9D8B030D-6E8A-4147-A177-3AD203B41FA5}">
                      <a16:colId xmlns:a16="http://schemas.microsoft.com/office/drawing/2014/main" val="2257730890"/>
                    </a:ext>
                  </a:extLst>
                </a:gridCol>
                <a:gridCol w="293190">
                  <a:extLst>
                    <a:ext uri="{9D8B030D-6E8A-4147-A177-3AD203B41FA5}">
                      <a16:colId xmlns:a16="http://schemas.microsoft.com/office/drawing/2014/main" val="2651624871"/>
                    </a:ext>
                  </a:extLst>
                </a:gridCol>
              </a:tblGrid>
              <a:tr h="230833">
                <a:tc>
                  <a:txBody>
                    <a:bodyPr/>
                    <a:lstStyle/>
                    <a:p>
                      <a:endParaRPr lang="de-DE" sz="400" dirty="0"/>
                    </a:p>
                  </a:txBody>
                  <a:tcPr>
                    <a:solidFill>
                      <a:schemeClr val="bg1"/>
                    </a:solidFill>
                  </a:tcPr>
                </a:tc>
                <a:tc>
                  <a:txBody>
                    <a:bodyPr/>
                    <a:lstStyle/>
                    <a:p>
                      <a:endParaRPr lang="de-DE" sz="400" dirty="0"/>
                    </a:p>
                  </a:txBody>
                  <a:tcPr>
                    <a:solidFill>
                      <a:schemeClr val="bg1">
                        <a:lumMod val="75000"/>
                      </a:schemeClr>
                    </a:solidFill>
                  </a:tcPr>
                </a:tc>
                <a:tc>
                  <a:txBody>
                    <a:bodyPr/>
                    <a:lstStyle/>
                    <a:p>
                      <a:endParaRPr lang="de-DE" sz="400" dirty="0"/>
                    </a:p>
                  </a:txBody>
                  <a:tcPr>
                    <a:solidFill>
                      <a:schemeClr val="tx1"/>
                    </a:solidFill>
                  </a:tcPr>
                </a:tc>
                <a:tc>
                  <a:txBody>
                    <a:bodyPr/>
                    <a:lstStyle/>
                    <a:p>
                      <a:endParaRPr lang="de-DE" sz="400" dirty="0"/>
                    </a:p>
                  </a:txBody>
                  <a:tcPr>
                    <a:solidFill>
                      <a:schemeClr val="tx1">
                        <a:lumMod val="50000"/>
                        <a:lumOff val="50000"/>
                      </a:schemeClr>
                    </a:solidFill>
                  </a:tcPr>
                </a:tc>
                <a:tc>
                  <a:txBody>
                    <a:bodyPr/>
                    <a:lstStyle/>
                    <a:p>
                      <a:endParaRPr lang="de-DE" dirty="0"/>
                    </a:p>
                  </a:txBody>
                  <a:tcPr>
                    <a:solidFill>
                      <a:schemeClr val="bg1">
                        <a:lumMod val="75000"/>
                      </a:schemeClr>
                    </a:solidFill>
                  </a:tcPr>
                </a:tc>
                <a:extLst>
                  <a:ext uri="{0D108BD9-81ED-4DB2-BD59-A6C34878D82A}">
                    <a16:rowId xmlns:a16="http://schemas.microsoft.com/office/drawing/2014/main" val="239668581"/>
                  </a:ext>
                </a:extLst>
              </a:tr>
            </a:tbl>
          </a:graphicData>
        </a:graphic>
      </p:graphicFrame>
      <p:graphicFrame>
        <p:nvGraphicFramePr>
          <p:cNvPr id="468" name="Table 467">
            <a:extLst>
              <a:ext uri="{FF2B5EF4-FFF2-40B4-BE49-F238E27FC236}">
                <a16:creationId xmlns:a16="http://schemas.microsoft.com/office/drawing/2014/main" id="{DBE202AD-6910-493B-BB2A-3D8D910A39FB}"/>
              </a:ext>
            </a:extLst>
          </p:cNvPr>
          <p:cNvGraphicFramePr>
            <a:graphicFrameLocks noGrp="1"/>
          </p:cNvGraphicFramePr>
          <p:nvPr>
            <p:extLst>
              <p:ext uri="{D42A27DB-BD31-4B8C-83A1-F6EECF244321}">
                <p14:modId xmlns:p14="http://schemas.microsoft.com/office/powerpoint/2010/main" val="2992687260"/>
              </p:ext>
            </p:extLst>
          </p:nvPr>
        </p:nvGraphicFramePr>
        <p:xfrm>
          <a:off x="10436695" y="5421117"/>
          <a:ext cx="1561718" cy="365760"/>
        </p:xfrm>
        <a:graphic>
          <a:graphicData uri="http://schemas.openxmlformats.org/drawingml/2006/table">
            <a:tbl>
              <a:tblPr firstRow="1" bandRow="1">
                <a:tableStyleId>{5940675A-B579-460E-94D1-54222C63F5DA}</a:tableStyleId>
              </a:tblPr>
              <a:tblGrid>
                <a:gridCol w="325403">
                  <a:extLst>
                    <a:ext uri="{9D8B030D-6E8A-4147-A177-3AD203B41FA5}">
                      <a16:colId xmlns:a16="http://schemas.microsoft.com/office/drawing/2014/main" val="3457778060"/>
                    </a:ext>
                  </a:extLst>
                </a:gridCol>
                <a:gridCol w="298499">
                  <a:extLst>
                    <a:ext uri="{9D8B030D-6E8A-4147-A177-3AD203B41FA5}">
                      <a16:colId xmlns:a16="http://schemas.microsoft.com/office/drawing/2014/main" val="499690691"/>
                    </a:ext>
                  </a:extLst>
                </a:gridCol>
                <a:gridCol w="334934">
                  <a:extLst>
                    <a:ext uri="{9D8B030D-6E8A-4147-A177-3AD203B41FA5}">
                      <a16:colId xmlns:a16="http://schemas.microsoft.com/office/drawing/2014/main" val="1802198259"/>
                    </a:ext>
                  </a:extLst>
                </a:gridCol>
                <a:gridCol w="309692">
                  <a:extLst>
                    <a:ext uri="{9D8B030D-6E8A-4147-A177-3AD203B41FA5}">
                      <a16:colId xmlns:a16="http://schemas.microsoft.com/office/drawing/2014/main" val="2257730890"/>
                    </a:ext>
                  </a:extLst>
                </a:gridCol>
                <a:gridCol w="293190">
                  <a:extLst>
                    <a:ext uri="{9D8B030D-6E8A-4147-A177-3AD203B41FA5}">
                      <a16:colId xmlns:a16="http://schemas.microsoft.com/office/drawing/2014/main" val="2651624871"/>
                    </a:ext>
                  </a:extLst>
                </a:gridCol>
              </a:tblGrid>
              <a:tr h="230833">
                <a:tc>
                  <a:txBody>
                    <a:bodyPr/>
                    <a:lstStyle/>
                    <a:p>
                      <a:endParaRPr lang="de-DE" sz="400" dirty="0"/>
                    </a:p>
                  </a:txBody>
                  <a:tcPr>
                    <a:solidFill>
                      <a:schemeClr val="bg1">
                        <a:lumMod val="50000"/>
                      </a:schemeClr>
                    </a:solidFill>
                  </a:tcPr>
                </a:tc>
                <a:tc>
                  <a:txBody>
                    <a:bodyPr/>
                    <a:lstStyle/>
                    <a:p>
                      <a:endParaRPr lang="de-DE" sz="400" dirty="0"/>
                    </a:p>
                  </a:txBody>
                  <a:tcPr>
                    <a:solidFill>
                      <a:schemeClr val="tx1"/>
                    </a:solidFill>
                  </a:tcPr>
                </a:tc>
                <a:tc>
                  <a:txBody>
                    <a:bodyPr/>
                    <a:lstStyle/>
                    <a:p>
                      <a:endParaRPr lang="de-DE" sz="400" dirty="0"/>
                    </a:p>
                  </a:txBody>
                  <a:tcPr>
                    <a:solidFill>
                      <a:schemeClr val="bg2">
                        <a:lumMod val="75000"/>
                      </a:schemeClr>
                    </a:solidFill>
                  </a:tcPr>
                </a:tc>
                <a:tc>
                  <a:txBody>
                    <a:bodyPr/>
                    <a:lstStyle/>
                    <a:p>
                      <a:endParaRPr lang="de-DE" sz="400" dirty="0"/>
                    </a:p>
                  </a:txBody>
                  <a:tcPr>
                    <a:solidFill>
                      <a:schemeClr val="tx1"/>
                    </a:solidFill>
                  </a:tcPr>
                </a:tc>
                <a:tc>
                  <a:txBody>
                    <a:bodyPr/>
                    <a:lstStyle/>
                    <a:p>
                      <a:endParaRPr lang="de-DE" dirty="0"/>
                    </a:p>
                  </a:txBody>
                  <a:tcPr>
                    <a:solidFill>
                      <a:schemeClr val="tx1">
                        <a:lumMod val="75000"/>
                        <a:lumOff val="25000"/>
                      </a:schemeClr>
                    </a:solidFill>
                  </a:tcPr>
                </a:tc>
                <a:extLst>
                  <a:ext uri="{0D108BD9-81ED-4DB2-BD59-A6C34878D82A}">
                    <a16:rowId xmlns:a16="http://schemas.microsoft.com/office/drawing/2014/main" val="239668581"/>
                  </a:ext>
                </a:extLst>
              </a:tr>
            </a:tbl>
          </a:graphicData>
        </a:graphic>
      </p:graphicFrame>
      <p:grpSp>
        <p:nvGrpSpPr>
          <p:cNvPr id="8" name="Group 7">
            <a:extLst>
              <a:ext uri="{FF2B5EF4-FFF2-40B4-BE49-F238E27FC236}">
                <a16:creationId xmlns:a16="http://schemas.microsoft.com/office/drawing/2014/main" id="{AD07C33C-85C6-4AEC-9B1E-C1D82B6BCC81}"/>
              </a:ext>
            </a:extLst>
          </p:cNvPr>
          <p:cNvGrpSpPr/>
          <p:nvPr/>
        </p:nvGrpSpPr>
        <p:grpSpPr>
          <a:xfrm>
            <a:off x="215020" y="894041"/>
            <a:ext cx="3952164" cy="1823721"/>
            <a:chOff x="222185" y="878828"/>
            <a:chExt cx="3952164" cy="1823721"/>
          </a:xfrm>
        </p:grpSpPr>
        <p:sp>
          <p:nvSpPr>
            <p:cNvPr id="48" name="TextBox 47">
              <a:extLst>
                <a:ext uri="{FF2B5EF4-FFF2-40B4-BE49-F238E27FC236}">
                  <a16:creationId xmlns:a16="http://schemas.microsoft.com/office/drawing/2014/main" id="{7E177B44-1B3E-44F8-91AA-40C8E703630D}"/>
                </a:ext>
              </a:extLst>
            </p:cNvPr>
            <p:cNvSpPr txBox="1"/>
            <p:nvPr/>
          </p:nvSpPr>
          <p:spPr>
            <a:xfrm>
              <a:off x="222185" y="878828"/>
              <a:ext cx="798617" cy="261610"/>
            </a:xfrm>
            <a:prstGeom prst="rect">
              <a:avLst/>
            </a:prstGeom>
            <a:noFill/>
            <a:ln w="3175">
              <a:noFill/>
            </a:ln>
          </p:spPr>
          <p:txBody>
            <a:bodyPr wrap="none" rtlCol="0">
              <a:spAutoFit/>
            </a:bodyPr>
            <a:lstStyle/>
            <a:p>
              <a:r>
                <a:rPr lang="en-US" sz="1100" b="1" dirty="0">
                  <a:solidFill>
                    <a:srgbClr val="00B050"/>
                  </a:solidFill>
                </a:rPr>
                <a:t>100% light</a:t>
              </a:r>
              <a:endParaRPr lang="de-DE" sz="1100" b="1" dirty="0">
                <a:solidFill>
                  <a:srgbClr val="00B050"/>
                </a:solidFill>
              </a:endParaRPr>
            </a:p>
          </p:txBody>
        </p:sp>
        <p:sp>
          <p:nvSpPr>
            <p:cNvPr id="2" name="Rectangle 1">
              <a:extLst>
                <a:ext uri="{FF2B5EF4-FFF2-40B4-BE49-F238E27FC236}">
                  <a16:creationId xmlns:a16="http://schemas.microsoft.com/office/drawing/2014/main" id="{5B481ED5-79E0-4487-9E94-5484E2F10A4D}"/>
                </a:ext>
              </a:extLst>
            </p:cNvPr>
            <p:cNvSpPr/>
            <p:nvPr/>
          </p:nvSpPr>
          <p:spPr>
            <a:xfrm>
              <a:off x="295274" y="1150837"/>
              <a:ext cx="1876425" cy="1551712"/>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4" name="Rectangle 13">
              <a:extLst>
                <a:ext uri="{FF2B5EF4-FFF2-40B4-BE49-F238E27FC236}">
                  <a16:creationId xmlns:a16="http://schemas.microsoft.com/office/drawing/2014/main" id="{891FC687-BD9D-4DE2-AE5D-CF9AD910AA52}"/>
                </a:ext>
              </a:extLst>
            </p:cNvPr>
            <p:cNvSpPr/>
            <p:nvPr/>
          </p:nvSpPr>
          <p:spPr>
            <a:xfrm>
              <a:off x="2209799" y="1150837"/>
              <a:ext cx="1876425" cy="1551712"/>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7" name="Group 6">
              <a:extLst>
                <a:ext uri="{FF2B5EF4-FFF2-40B4-BE49-F238E27FC236}">
                  <a16:creationId xmlns:a16="http://schemas.microsoft.com/office/drawing/2014/main" id="{DBB2C89B-EC82-4FD9-BA05-BDB3CFEAA3DC}"/>
                </a:ext>
              </a:extLst>
            </p:cNvPr>
            <p:cNvGrpSpPr/>
            <p:nvPr/>
          </p:nvGrpSpPr>
          <p:grpSpPr>
            <a:xfrm>
              <a:off x="304800" y="2510416"/>
              <a:ext cx="1862137" cy="188934"/>
              <a:chOff x="304800" y="2510416"/>
              <a:chExt cx="1862137" cy="188934"/>
            </a:xfrm>
          </p:grpSpPr>
          <p:cxnSp>
            <p:nvCxnSpPr>
              <p:cNvPr id="4" name="Straight Connector 3">
                <a:extLst>
                  <a:ext uri="{FF2B5EF4-FFF2-40B4-BE49-F238E27FC236}">
                    <a16:creationId xmlns:a16="http://schemas.microsoft.com/office/drawing/2014/main" id="{B3F319CD-3B46-404B-A5C6-16DA0FC62BD1}"/>
                  </a:ext>
                </a:extLst>
              </p:cNvPr>
              <p:cNvCxnSpPr>
                <a:cxnSpLocks/>
              </p:cNvCxnSpPr>
              <p:nvPr/>
            </p:nvCxnSpPr>
            <p:spPr>
              <a:xfrm>
                <a:off x="304800" y="2510416"/>
                <a:ext cx="0" cy="187370"/>
              </a:xfrm>
              <a:prstGeom prst="line">
                <a:avLst/>
              </a:prstGeom>
            </p:spPr>
            <p:style>
              <a:lnRef idx="3">
                <a:schemeClr val="accent1"/>
              </a:lnRef>
              <a:fillRef idx="0">
                <a:schemeClr val="accent1"/>
              </a:fillRef>
              <a:effectRef idx="2">
                <a:schemeClr val="accent1"/>
              </a:effectRef>
              <a:fontRef idx="minor">
                <a:schemeClr val="tx1"/>
              </a:fontRef>
            </p:style>
          </p:cxnSp>
          <p:cxnSp>
            <p:nvCxnSpPr>
              <p:cNvPr id="20" name="Straight Connector 19">
                <a:extLst>
                  <a:ext uri="{FF2B5EF4-FFF2-40B4-BE49-F238E27FC236}">
                    <a16:creationId xmlns:a16="http://schemas.microsoft.com/office/drawing/2014/main" id="{02481477-1634-4CC1-B1E8-18404C26F131}"/>
                  </a:ext>
                </a:extLst>
              </p:cNvPr>
              <p:cNvCxnSpPr>
                <a:cxnSpLocks/>
              </p:cNvCxnSpPr>
              <p:nvPr/>
            </p:nvCxnSpPr>
            <p:spPr>
              <a:xfrm>
                <a:off x="683418" y="2510416"/>
                <a:ext cx="0" cy="187370"/>
              </a:xfrm>
              <a:prstGeom prst="line">
                <a:avLst/>
              </a:prstGeom>
            </p:spPr>
            <p:style>
              <a:lnRef idx="3">
                <a:schemeClr val="accent1"/>
              </a:lnRef>
              <a:fillRef idx="0">
                <a:schemeClr val="accent1"/>
              </a:fillRef>
              <a:effectRef idx="2">
                <a:schemeClr val="accent1"/>
              </a:effectRef>
              <a:fontRef idx="minor">
                <a:schemeClr val="tx1"/>
              </a:fontRef>
            </p:style>
          </p:cxnSp>
          <p:cxnSp>
            <p:nvCxnSpPr>
              <p:cNvPr id="22" name="Straight Connector 21">
                <a:extLst>
                  <a:ext uri="{FF2B5EF4-FFF2-40B4-BE49-F238E27FC236}">
                    <a16:creationId xmlns:a16="http://schemas.microsoft.com/office/drawing/2014/main" id="{4F443E70-F1B4-4EB5-A838-503070E4475F}"/>
                  </a:ext>
                </a:extLst>
              </p:cNvPr>
              <p:cNvCxnSpPr>
                <a:cxnSpLocks/>
              </p:cNvCxnSpPr>
              <p:nvPr/>
            </p:nvCxnSpPr>
            <p:spPr>
              <a:xfrm>
                <a:off x="1031082" y="2511980"/>
                <a:ext cx="0" cy="187370"/>
              </a:xfrm>
              <a:prstGeom prst="line">
                <a:avLst/>
              </a:prstGeom>
            </p:spPr>
            <p:style>
              <a:lnRef idx="3">
                <a:schemeClr val="accent1"/>
              </a:lnRef>
              <a:fillRef idx="0">
                <a:schemeClr val="accent1"/>
              </a:fillRef>
              <a:effectRef idx="2">
                <a:schemeClr val="accent1"/>
              </a:effectRef>
              <a:fontRef idx="minor">
                <a:schemeClr val="tx1"/>
              </a:fontRef>
            </p:style>
          </p:cxnSp>
          <p:cxnSp>
            <p:nvCxnSpPr>
              <p:cNvPr id="24" name="Straight Connector 23">
                <a:extLst>
                  <a:ext uri="{FF2B5EF4-FFF2-40B4-BE49-F238E27FC236}">
                    <a16:creationId xmlns:a16="http://schemas.microsoft.com/office/drawing/2014/main" id="{FFC5585D-7C20-46DD-87C5-E15ADF299AE9}"/>
                  </a:ext>
                </a:extLst>
              </p:cNvPr>
              <p:cNvCxnSpPr>
                <a:cxnSpLocks/>
              </p:cNvCxnSpPr>
              <p:nvPr/>
            </p:nvCxnSpPr>
            <p:spPr>
              <a:xfrm>
                <a:off x="1390650" y="2511980"/>
                <a:ext cx="0" cy="187370"/>
              </a:xfrm>
              <a:prstGeom prst="line">
                <a:avLst/>
              </a:prstGeom>
            </p:spPr>
            <p:style>
              <a:lnRef idx="3">
                <a:schemeClr val="accent1"/>
              </a:lnRef>
              <a:fillRef idx="0">
                <a:schemeClr val="accent1"/>
              </a:fillRef>
              <a:effectRef idx="2">
                <a:schemeClr val="accent1"/>
              </a:effectRef>
              <a:fontRef idx="minor">
                <a:schemeClr val="tx1"/>
              </a:fontRef>
            </p:style>
          </p:cxnSp>
          <p:cxnSp>
            <p:nvCxnSpPr>
              <p:cNvPr id="26" name="Straight Connector 25">
                <a:extLst>
                  <a:ext uri="{FF2B5EF4-FFF2-40B4-BE49-F238E27FC236}">
                    <a16:creationId xmlns:a16="http://schemas.microsoft.com/office/drawing/2014/main" id="{7E7D33A1-C76E-4936-8E1C-FDA58964A358}"/>
                  </a:ext>
                </a:extLst>
              </p:cNvPr>
              <p:cNvCxnSpPr>
                <a:cxnSpLocks/>
              </p:cNvCxnSpPr>
              <p:nvPr/>
            </p:nvCxnSpPr>
            <p:spPr>
              <a:xfrm>
                <a:off x="1752600" y="2510416"/>
                <a:ext cx="0" cy="187370"/>
              </a:xfrm>
              <a:prstGeom prst="line">
                <a:avLst/>
              </a:prstGeom>
            </p:spPr>
            <p:style>
              <a:lnRef idx="3">
                <a:schemeClr val="accent1"/>
              </a:lnRef>
              <a:fillRef idx="0">
                <a:schemeClr val="accent1"/>
              </a:fillRef>
              <a:effectRef idx="2">
                <a:schemeClr val="accent1"/>
              </a:effectRef>
              <a:fontRef idx="minor">
                <a:schemeClr val="tx1"/>
              </a:fontRef>
            </p:style>
          </p:cxnSp>
          <p:cxnSp>
            <p:nvCxnSpPr>
              <p:cNvPr id="28" name="Straight Connector 27">
                <a:extLst>
                  <a:ext uri="{FF2B5EF4-FFF2-40B4-BE49-F238E27FC236}">
                    <a16:creationId xmlns:a16="http://schemas.microsoft.com/office/drawing/2014/main" id="{9177B843-3E55-4573-9639-D19207B6FAF1}"/>
                  </a:ext>
                </a:extLst>
              </p:cNvPr>
              <p:cNvCxnSpPr>
                <a:cxnSpLocks/>
              </p:cNvCxnSpPr>
              <p:nvPr/>
            </p:nvCxnSpPr>
            <p:spPr>
              <a:xfrm>
                <a:off x="2156618" y="2510416"/>
                <a:ext cx="0" cy="187370"/>
              </a:xfrm>
              <a:prstGeom prst="line">
                <a:avLst/>
              </a:prstGeom>
            </p:spPr>
            <p:style>
              <a:lnRef idx="3">
                <a:schemeClr val="accent1"/>
              </a:lnRef>
              <a:fillRef idx="0">
                <a:schemeClr val="accent1"/>
              </a:fillRef>
              <a:effectRef idx="2">
                <a:schemeClr val="accent1"/>
              </a:effectRef>
              <a:fontRef idx="minor">
                <a:schemeClr val="tx1"/>
              </a:fontRef>
            </p:style>
          </p:cxnSp>
          <p:cxnSp>
            <p:nvCxnSpPr>
              <p:cNvPr id="13" name="Straight Connector 12">
                <a:extLst>
                  <a:ext uri="{FF2B5EF4-FFF2-40B4-BE49-F238E27FC236}">
                    <a16:creationId xmlns:a16="http://schemas.microsoft.com/office/drawing/2014/main" id="{DB51968D-0B01-422C-88FB-E4E1CE4316A4}"/>
                  </a:ext>
                </a:extLst>
              </p:cNvPr>
              <p:cNvCxnSpPr>
                <a:cxnSpLocks/>
              </p:cNvCxnSpPr>
              <p:nvPr/>
            </p:nvCxnSpPr>
            <p:spPr>
              <a:xfrm>
                <a:off x="304800" y="2697786"/>
                <a:ext cx="1862137" cy="0"/>
              </a:xfrm>
              <a:prstGeom prst="line">
                <a:avLst/>
              </a:prstGeom>
            </p:spPr>
            <p:style>
              <a:lnRef idx="3">
                <a:schemeClr val="accent1"/>
              </a:lnRef>
              <a:fillRef idx="0">
                <a:schemeClr val="accent1"/>
              </a:fillRef>
              <a:effectRef idx="2">
                <a:schemeClr val="accent1"/>
              </a:effectRef>
              <a:fontRef idx="minor">
                <a:schemeClr val="tx1"/>
              </a:fontRef>
            </p:style>
          </p:cxnSp>
        </p:grpSp>
        <p:grpSp>
          <p:nvGrpSpPr>
            <p:cNvPr id="6" name="Group 5">
              <a:extLst>
                <a:ext uri="{FF2B5EF4-FFF2-40B4-BE49-F238E27FC236}">
                  <a16:creationId xmlns:a16="http://schemas.microsoft.com/office/drawing/2014/main" id="{0F30C6DB-3B24-4B59-8F08-FB01E063DE24}"/>
                </a:ext>
              </a:extLst>
            </p:cNvPr>
            <p:cNvGrpSpPr/>
            <p:nvPr/>
          </p:nvGrpSpPr>
          <p:grpSpPr>
            <a:xfrm>
              <a:off x="2216942" y="2508852"/>
              <a:ext cx="1862137" cy="188934"/>
              <a:chOff x="2216942" y="2508852"/>
              <a:chExt cx="1862137" cy="188934"/>
            </a:xfrm>
          </p:grpSpPr>
          <p:cxnSp>
            <p:nvCxnSpPr>
              <p:cNvPr id="36" name="Straight Connector 35">
                <a:extLst>
                  <a:ext uri="{FF2B5EF4-FFF2-40B4-BE49-F238E27FC236}">
                    <a16:creationId xmlns:a16="http://schemas.microsoft.com/office/drawing/2014/main" id="{4B2604FE-4A0D-4F30-9D66-677A90A67C1C}"/>
                  </a:ext>
                </a:extLst>
              </p:cNvPr>
              <p:cNvCxnSpPr>
                <a:cxnSpLocks/>
              </p:cNvCxnSpPr>
              <p:nvPr/>
            </p:nvCxnSpPr>
            <p:spPr>
              <a:xfrm>
                <a:off x="2216942" y="2508852"/>
                <a:ext cx="0" cy="187370"/>
              </a:xfrm>
              <a:prstGeom prst="line">
                <a:avLst/>
              </a:prstGeom>
            </p:spPr>
            <p:style>
              <a:lnRef idx="3">
                <a:schemeClr val="accent1"/>
              </a:lnRef>
              <a:fillRef idx="0">
                <a:schemeClr val="accent1"/>
              </a:fillRef>
              <a:effectRef idx="2">
                <a:schemeClr val="accent1"/>
              </a:effectRef>
              <a:fontRef idx="minor">
                <a:schemeClr val="tx1"/>
              </a:fontRef>
            </p:style>
          </p:cxnSp>
          <p:cxnSp>
            <p:nvCxnSpPr>
              <p:cNvPr id="38" name="Straight Connector 37">
                <a:extLst>
                  <a:ext uri="{FF2B5EF4-FFF2-40B4-BE49-F238E27FC236}">
                    <a16:creationId xmlns:a16="http://schemas.microsoft.com/office/drawing/2014/main" id="{926EF14E-2EC5-4E6C-967C-C7AB9143EC35}"/>
                  </a:ext>
                </a:extLst>
              </p:cNvPr>
              <p:cNvCxnSpPr>
                <a:cxnSpLocks/>
              </p:cNvCxnSpPr>
              <p:nvPr/>
            </p:nvCxnSpPr>
            <p:spPr>
              <a:xfrm>
                <a:off x="2595560" y="2508852"/>
                <a:ext cx="0" cy="187370"/>
              </a:xfrm>
              <a:prstGeom prst="line">
                <a:avLst/>
              </a:prstGeom>
            </p:spPr>
            <p:style>
              <a:lnRef idx="3">
                <a:schemeClr val="accent1"/>
              </a:lnRef>
              <a:fillRef idx="0">
                <a:schemeClr val="accent1"/>
              </a:fillRef>
              <a:effectRef idx="2">
                <a:schemeClr val="accent1"/>
              </a:effectRef>
              <a:fontRef idx="minor">
                <a:schemeClr val="tx1"/>
              </a:fontRef>
            </p:style>
          </p:cxnSp>
          <p:cxnSp>
            <p:nvCxnSpPr>
              <p:cNvPr id="40" name="Straight Connector 39">
                <a:extLst>
                  <a:ext uri="{FF2B5EF4-FFF2-40B4-BE49-F238E27FC236}">
                    <a16:creationId xmlns:a16="http://schemas.microsoft.com/office/drawing/2014/main" id="{C5EA59C8-572C-414F-A861-397E1B010E64}"/>
                  </a:ext>
                </a:extLst>
              </p:cNvPr>
              <p:cNvCxnSpPr>
                <a:cxnSpLocks/>
              </p:cNvCxnSpPr>
              <p:nvPr/>
            </p:nvCxnSpPr>
            <p:spPr>
              <a:xfrm>
                <a:off x="2943224" y="2510416"/>
                <a:ext cx="0" cy="187370"/>
              </a:xfrm>
              <a:prstGeom prst="line">
                <a:avLst/>
              </a:prstGeom>
            </p:spPr>
            <p:style>
              <a:lnRef idx="3">
                <a:schemeClr val="accent1"/>
              </a:lnRef>
              <a:fillRef idx="0">
                <a:schemeClr val="accent1"/>
              </a:fillRef>
              <a:effectRef idx="2">
                <a:schemeClr val="accent1"/>
              </a:effectRef>
              <a:fontRef idx="minor">
                <a:schemeClr val="tx1"/>
              </a:fontRef>
            </p:style>
          </p:cxnSp>
          <p:cxnSp>
            <p:nvCxnSpPr>
              <p:cNvPr id="42" name="Straight Connector 41">
                <a:extLst>
                  <a:ext uri="{FF2B5EF4-FFF2-40B4-BE49-F238E27FC236}">
                    <a16:creationId xmlns:a16="http://schemas.microsoft.com/office/drawing/2014/main" id="{BB1C5C36-C0E3-4E26-9368-71CD4BE1288A}"/>
                  </a:ext>
                </a:extLst>
              </p:cNvPr>
              <p:cNvCxnSpPr>
                <a:cxnSpLocks/>
              </p:cNvCxnSpPr>
              <p:nvPr/>
            </p:nvCxnSpPr>
            <p:spPr>
              <a:xfrm>
                <a:off x="3302792" y="2510416"/>
                <a:ext cx="0" cy="187370"/>
              </a:xfrm>
              <a:prstGeom prst="line">
                <a:avLst/>
              </a:prstGeom>
            </p:spPr>
            <p:style>
              <a:lnRef idx="3">
                <a:schemeClr val="accent1"/>
              </a:lnRef>
              <a:fillRef idx="0">
                <a:schemeClr val="accent1"/>
              </a:fillRef>
              <a:effectRef idx="2">
                <a:schemeClr val="accent1"/>
              </a:effectRef>
              <a:fontRef idx="minor">
                <a:schemeClr val="tx1"/>
              </a:fontRef>
            </p:style>
          </p:cxnSp>
          <p:cxnSp>
            <p:nvCxnSpPr>
              <p:cNvPr id="44" name="Straight Connector 43">
                <a:extLst>
                  <a:ext uri="{FF2B5EF4-FFF2-40B4-BE49-F238E27FC236}">
                    <a16:creationId xmlns:a16="http://schemas.microsoft.com/office/drawing/2014/main" id="{D8920FEE-23BB-49B2-AC73-D963C540133D}"/>
                  </a:ext>
                </a:extLst>
              </p:cNvPr>
              <p:cNvCxnSpPr>
                <a:cxnSpLocks/>
              </p:cNvCxnSpPr>
              <p:nvPr/>
            </p:nvCxnSpPr>
            <p:spPr>
              <a:xfrm>
                <a:off x="3664742" y="2508852"/>
                <a:ext cx="0" cy="187370"/>
              </a:xfrm>
              <a:prstGeom prst="line">
                <a:avLst/>
              </a:prstGeom>
            </p:spPr>
            <p:style>
              <a:lnRef idx="3">
                <a:schemeClr val="accent1"/>
              </a:lnRef>
              <a:fillRef idx="0">
                <a:schemeClr val="accent1"/>
              </a:fillRef>
              <a:effectRef idx="2">
                <a:schemeClr val="accent1"/>
              </a:effectRef>
              <a:fontRef idx="minor">
                <a:schemeClr val="tx1"/>
              </a:fontRef>
            </p:style>
          </p:cxnSp>
          <p:cxnSp>
            <p:nvCxnSpPr>
              <p:cNvPr id="46" name="Straight Connector 45">
                <a:extLst>
                  <a:ext uri="{FF2B5EF4-FFF2-40B4-BE49-F238E27FC236}">
                    <a16:creationId xmlns:a16="http://schemas.microsoft.com/office/drawing/2014/main" id="{019026BE-9D04-4693-8230-2FA6534D6248}"/>
                  </a:ext>
                </a:extLst>
              </p:cNvPr>
              <p:cNvCxnSpPr>
                <a:cxnSpLocks/>
              </p:cNvCxnSpPr>
              <p:nvPr/>
            </p:nvCxnSpPr>
            <p:spPr>
              <a:xfrm>
                <a:off x="4068760" y="2508852"/>
                <a:ext cx="0" cy="187370"/>
              </a:xfrm>
              <a:prstGeom prst="line">
                <a:avLst/>
              </a:prstGeom>
            </p:spPr>
            <p:style>
              <a:lnRef idx="3">
                <a:schemeClr val="accent1"/>
              </a:lnRef>
              <a:fillRef idx="0">
                <a:schemeClr val="accent1"/>
              </a:fillRef>
              <a:effectRef idx="2">
                <a:schemeClr val="accent1"/>
              </a:effectRef>
              <a:fontRef idx="minor">
                <a:schemeClr val="tx1"/>
              </a:fontRef>
            </p:style>
          </p:cxnSp>
          <p:cxnSp>
            <p:nvCxnSpPr>
              <p:cNvPr id="47" name="Straight Connector 46">
                <a:extLst>
                  <a:ext uri="{FF2B5EF4-FFF2-40B4-BE49-F238E27FC236}">
                    <a16:creationId xmlns:a16="http://schemas.microsoft.com/office/drawing/2014/main" id="{70109970-AFC7-4579-84E1-AC48BB6E11B6}"/>
                  </a:ext>
                </a:extLst>
              </p:cNvPr>
              <p:cNvCxnSpPr>
                <a:cxnSpLocks/>
              </p:cNvCxnSpPr>
              <p:nvPr/>
            </p:nvCxnSpPr>
            <p:spPr>
              <a:xfrm>
                <a:off x="2216942" y="2696222"/>
                <a:ext cx="1862137" cy="0"/>
              </a:xfrm>
              <a:prstGeom prst="line">
                <a:avLst/>
              </a:prstGeom>
            </p:spPr>
            <p:style>
              <a:lnRef idx="3">
                <a:schemeClr val="accent1"/>
              </a:lnRef>
              <a:fillRef idx="0">
                <a:schemeClr val="accent1"/>
              </a:fillRef>
              <a:effectRef idx="2">
                <a:schemeClr val="accent1"/>
              </a:effectRef>
              <a:fontRef idx="minor">
                <a:schemeClr val="tx1"/>
              </a:fontRef>
            </p:style>
          </p:cxnSp>
        </p:grpSp>
        <p:sp>
          <p:nvSpPr>
            <p:cNvPr id="31" name="Oval 30">
              <a:extLst>
                <a:ext uri="{FF2B5EF4-FFF2-40B4-BE49-F238E27FC236}">
                  <a16:creationId xmlns:a16="http://schemas.microsoft.com/office/drawing/2014/main" id="{32AA648B-9774-4D2B-97D3-DD13F17FC785}"/>
                </a:ext>
              </a:extLst>
            </p:cNvPr>
            <p:cNvSpPr/>
            <p:nvPr/>
          </p:nvSpPr>
          <p:spPr>
            <a:xfrm>
              <a:off x="750090" y="1175228"/>
              <a:ext cx="71417" cy="65085"/>
            </a:xfrm>
            <a:prstGeom prst="ellipse">
              <a:avLst/>
            </a:prstGeom>
            <a:solidFill>
              <a:schemeClr val="bg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9" name="Oval 48">
              <a:extLst>
                <a:ext uri="{FF2B5EF4-FFF2-40B4-BE49-F238E27FC236}">
                  <a16:creationId xmlns:a16="http://schemas.microsoft.com/office/drawing/2014/main" id="{5A23204D-9237-46A0-A6C7-5906FE41B53F}"/>
                </a:ext>
              </a:extLst>
            </p:cNvPr>
            <p:cNvSpPr/>
            <p:nvPr/>
          </p:nvSpPr>
          <p:spPr>
            <a:xfrm>
              <a:off x="683418" y="1511409"/>
              <a:ext cx="71417" cy="65085"/>
            </a:xfrm>
            <a:prstGeom prst="ellipse">
              <a:avLst/>
            </a:prstGeom>
            <a:solidFill>
              <a:schemeClr val="bg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0" name="Oval 49">
              <a:extLst>
                <a:ext uri="{FF2B5EF4-FFF2-40B4-BE49-F238E27FC236}">
                  <a16:creationId xmlns:a16="http://schemas.microsoft.com/office/drawing/2014/main" id="{B26BCC2A-B4EF-4D3F-B602-EC734F663FB1}"/>
                </a:ext>
              </a:extLst>
            </p:cNvPr>
            <p:cNvSpPr/>
            <p:nvPr/>
          </p:nvSpPr>
          <p:spPr>
            <a:xfrm>
              <a:off x="1302552" y="1323713"/>
              <a:ext cx="71417" cy="65085"/>
            </a:xfrm>
            <a:prstGeom prst="ellipse">
              <a:avLst/>
            </a:prstGeom>
            <a:solidFill>
              <a:schemeClr val="bg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1" name="Oval 50">
              <a:extLst>
                <a:ext uri="{FF2B5EF4-FFF2-40B4-BE49-F238E27FC236}">
                  <a16:creationId xmlns:a16="http://schemas.microsoft.com/office/drawing/2014/main" id="{A2636C60-CDA6-4200-A3C4-0E4B17EA51F1}"/>
                </a:ext>
              </a:extLst>
            </p:cNvPr>
            <p:cNvSpPr/>
            <p:nvPr/>
          </p:nvSpPr>
          <p:spPr>
            <a:xfrm>
              <a:off x="550077" y="1748371"/>
              <a:ext cx="71417" cy="65085"/>
            </a:xfrm>
            <a:prstGeom prst="ellipse">
              <a:avLst/>
            </a:prstGeom>
            <a:solidFill>
              <a:schemeClr val="bg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2" name="Oval 51">
              <a:extLst>
                <a:ext uri="{FF2B5EF4-FFF2-40B4-BE49-F238E27FC236}">
                  <a16:creationId xmlns:a16="http://schemas.microsoft.com/office/drawing/2014/main" id="{EF7960FB-03E7-41E9-9BAE-C9D8D32DD4DD}"/>
                </a:ext>
              </a:extLst>
            </p:cNvPr>
            <p:cNvSpPr/>
            <p:nvPr/>
          </p:nvSpPr>
          <p:spPr>
            <a:xfrm>
              <a:off x="1397802" y="1861174"/>
              <a:ext cx="71417" cy="6508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3" name="Oval 52">
              <a:extLst>
                <a:ext uri="{FF2B5EF4-FFF2-40B4-BE49-F238E27FC236}">
                  <a16:creationId xmlns:a16="http://schemas.microsoft.com/office/drawing/2014/main" id="{3AB68015-4983-4106-92E1-478AFCAD4CEA}"/>
                </a:ext>
              </a:extLst>
            </p:cNvPr>
            <p:cNvSpPr/>
            <p:nvPr/>
          </p:nvSpPr>
          <p:spPr>
            <a:xfrm>
              <a:off x="1631185" y="1649188"/>
              <a:ext cx="71417" cy="65085"/>
            </a:xfrm>
            <a:prstGeom prst="ellipse">
              <a:avLst/>
            </a:prstGeom>
            <a:solidFill>
              <a:schemeClr val="bg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4" name="Oval 53">
              <a:extLst>
                <a:ext uri="{FF2B5EF4-FFF2-40B4-BE49-F238E27FC236}">
                  <a16:creationId xmlns:a16="http://schemas.microsoft.com/office/drawing/2014/main" id="{752EDADF-F97C-4356-8332-6BE937CC2BA5}"/>
                </a:ext>
              </a:extLst>
            </p:cNvPr>
            <p:cNvSpPr/>
            <p:nvPr/>
          </p:nvSpPr>
          <p:spPr>
            <a:xfrm>
              <a:off x="1702602" y="927724"/>
              <a:ext cx="71417" cy="6508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5" name="Oval 54">
              <a:extLst>
                <a:ext uri="{FF2B5EF4-FFF2-40B4-BE49-F238E27FC236}">
                  <a16:creationId xmlns:a16="http://schemas.microsoft.com/office/drawing/2014/main" id="{4451DF3F-4568-4FAB-AC3D-423EFE1A498D}"/>
                </a:ext>
              </a:extLst>
            </p:cNvPr>
            <p:cNvSpPr/>
            <p:nvPr/>
          </p:nvSpPr>
          <p:spPr>
            <a:xfrm>
              <a:off x="1197777" y="1530569"/>
              <a:ext cx="71417" cy="65085"/>
            </a:xfrm>
            <a:prstGeom prst="ellipse">
              <a:avLst/>
            </a:prstGeom>
            <a:solidFill>
              <a:schemeClr val="bg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6" name="Oval 55">
              <a:extLst>
                <a:ext uri="{FF2B5EF4-FFF2-40B4-BE49-F238E27FC236}">
                  <a16:creationId xmlns:a16="http://schemas.microsoft.com/office/drawing/2014/main" id="{27CBA390-3109-4390-83DB-A097D76A1058}"/>
                </a:ext>
              </a:extLst>
            </p:cNvPr>
            <p:cNvSpPr/>
            <p:nvPr/>
          </p:nvSpPr>
          <p:spPr>
            <a:xfrm>
              <a:off x="940602" y="1403974"/>
              <a:ext cx="71417" cy="65085"/>
            </a:xfrm>
            <a:prstGeom prst="ellipse">
              <a:avLst/>
            </a:prstGeom>
            <a:solidFill>
              <a:schemeClr val="bg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7" name="Oval 56">
              <a:extLst>
                <a:ext uri="{FF2B5EF4-FFF2-40B4-BE49-F238E27FC236}">
                  <a16:creationId xmlns:a16="http://schemas.microsoft.com/office/drawing/2014/main" id="{0D8282C0-B2CC-4316-B44A-44691D8A6E24}"/>
                </a:ext>
              </a:extLst>
            </p:cNvPr>
            <p:cNvSpPr/>
            <p:nvPr/>
          </p:nvSpPr>
          <p:spPr>
            <a:xfrm>
              <a:off x="1795480" y="1291170"/>
              <a:ext cx="71417" cy="65085"/>
            </a:xfrm>
            <a:prstGeom prst="ellipse">
              <a:avLst/>
            </a:prstGeom>
            <a:solidFill>
              <a:schemeClr val="bg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8" name="Oval 57">
              <a:extLst>
                <a:ext uri="{FF2B5EF4-FFF2-40B4-BE49-F238E27FC236}">
                  <a16:creationId xmlns:a16="http://schemas.microsoft.com/office/drawing/2014/main" id="{32711797-D60B-4F11-954A-28A326619FA9}"/>
                </a:ext>
              </a:extLst>
            </p:cNvPr>
            <p:cNvSpPr/>
            <p:nvPr/>
          </p:nvSpPr>
          <p:spPr>
            <a:xfrm>
              <a:off x="904893" y="1983504"/>
              <a:ext cx="71417" cy="65085"/>
            </a:xfrm>
            <a:prstGeom prst="ellipse">
              <a:avLst/>
            </a:prstGeom>
            <a:solidFill>
              <a:schemeClr val="bg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9" name="Oval 58">
              <a:extLst>
                <a:ext uri="{FF2B5EF4-FFF2-40B4-BE49-F238E27FC236}">
                  <a16:creationId xmlns:a16="http://schemas.microsoft.com/office/drawing/2014/main" id="{0BAFE811-2DF1-4251-87C0-1E09EDBDCE4C}"/>
                </a:ext>
              </a:extLst>
            </p:cNvPr>
            <p:cNvSpPr/>
            <p:nvPr/>
          </p:nvSpPr>
          <p:spPr>
            <a:xfrm>
              <a:off x="1397802" y="1861174"/>
              <a:ext cx="71417" cy="65085"/>
            </a:xfrm>
            <a:prstGeom prst="ellipse">
              <a:avLst/>
            </a:prstGeom>
            <a:solidFill>
              <a:schemeClr val="bg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0" name="Oval 59">
              <a:extLst>
                <a:ext uri="{FF2B5EF4-FFF2-40B4-BE49-F238E27FC236}">
                  <a16:creationId xmlns:a16="http://schemas.microsoft.com/office/drawing/2014/main" id="{65BB3DB8-E670-4670-AC2E-6156FDBC4E52}"/>
                </a:ext>
              </a:extLst>
            </p:cNvPr>
            <p:cNvSpPr/>
            <p:nvPr/>
          </p:nvSpPr>
          <p:spPr>
            <a:xfrm>
              <a:off x="1135080" y="1741739"/>
              <a:ext cx="71417" cy="65085"/>
            </a:xfrm>
            <a:prstGeom prst="ellipse">
              <a:avLst/>
            </a:prstGeom>
            <a:solidFill>
              <a:schemeClr val="bg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1" name="Oval 60">
              <a:extLst>
                <a:ext uri="{FF2B5EF4-FFF2-40B4-BE49-F238E27FC236}">
                  <a16:creationId xmlns:a16="http://schemas.microsoft.com/office/drawing/2014/main" id="{2BD54A98-3DD7-4744-B7C2-B55D68EEFA64}"/>
                </a:ext>
              </a:extLst>
            </p:cNvPr>
            <p:cNvSpPr/>
            <p:nvPr/>
          </p:nvSpPr>
          <p:spPr>
            <a:xfrm>
              <a:off x="454828" y="1344354"/>
              <a:ext cx="71417" cy="65085"/>
            </a:xfrm>
            <a:prstGeom prst="ellipse">
              <a:avLst/>
            </a:prstGeom>
            <a:solidFill>
              <a:schemeClr val="bg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8" name="Oval 67">
              <a:extLst>
                <a:ext uri="{FF2B5EF4-FFF2-40B4-BE49-F238E27FC236}">
                  <a16:creationId xmlns:a16="http://schemas.microsoft.com/office/drawing/2014/main" id="{1D0F0021-B8BA-49E5-BF32-E494E1F0BDF2}"/>
                </a:ext>
              </a:extLst>
            </p:cNvPr>
            <p:cNvSpPr/>
            <p:nvPr/>
          </p:nvSpPr>
          <p:spPr>
            <a:xfrm>
              <a:off x="1748616" y="1817565"/>
              <a:ext cx="71417" cy="65085"/>
            </a:xfrm>
            <a:prstGeom prst="ellipse">
              <a:avLst/>
            </a:prstGeom>
            <a:solidFill>
              <a:schemeClr val="bg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9" name="Oval 68">
              <a:extLst>
                <a:ext uri="{FF2B5EF4-FFF2-40B4-BE49-F238E27FC236}">
                  <a16:creationId xmlns:a16="http://schemas.microsoft.com/office/drawing/2014/main" id="{E292F9A4-00BE-4791-9B0F-07A07353D1A9}"/>
                </a:ext>
              </a:extLst>
            </p:cNvPr>
            <p:cNvSpPr/>
            <p:nvPr/>
          </p:nvSpPr>
          <p:spPr>
            <a:xfrm>
              <a:off x="1223949" y="2048825"/>
              <a:ext cx="71417" cy="65085"/>
            </a:xfrm>
            <a:prstGeom prst="ellipse">
              <a:avLst/>
            </a:prstGeom>
            <a:solidFill>
              <a:schemeClr val="bg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0" name="Oval 69">
              <a:extLst>
                <a:ext uri="{FF2B5EF4-FFF2-40B4-BE49-F238E27FC236}">
                  <a16:creationId xmlns:a16="http://schemas.microsoft.com/office/drawing/2014/main" id="{DAAE64C9-1492-4C3B-8466-C91676828A78}"/>
                </a:ext>
              </a:extLst>
            </p:cNvPr>
            <p:cNvSpPr/>
            <p:nvPr/>
          </p:nvSpPr>
          <p:spPr>
            <a:xfrm>
              <a:off x="950907" y="1635095"/>
              <a:ext cx="71417" cy="65085"/>
            </a:xfrm>
            <a:prstGeom prst="ellipse">
              <a:avLst/>
            </a:prstGeom>
            <a:solidFill>
              <a:schemeClr val="bg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1" name="Oval 70">
              <a:extLst>
                <a:ext uri="{FF2B5EF4-FFF2-40B4-BE49-F238E27FC236}">
                  <a16:creationId xmlns:a16="http://schemas.microsoft.com/office/drawing/2014/main" id="{20F833E5-545F-43A7-B5F6-656618F6EB8C}"/>
                </a:ext>
              </a:extLst>
            </p:cNvPr>
            <p:cNvSpPr/>
            <p:nvPr/>
          </p:nvSpPr>
          <p:spPr>
            <a:xfrm>
              <a:off x="1443816" y="1512765"/>
              <a:ext cx="71417" cy="65085"/>
            </a:xfrm>
            <a:prstGeom prst="ellipse">
              <a:avLst/>
            </a:prstGeom>
            <a:solidFill>
              <a:schemeClr val="bg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2" name="Oval 71">
              <a:extLst>
                <a:ext uri="{FF2B5EF4-FFF2-40B4-BE49-F238E27FC236}">
                  <a16:creationId xmlns:a16="http://schemas.microsoft.com/office/drawing/2014/main" id="{0CACFA82-948F-415E-9AAD-F1CC92C05DDB}"/>
                </a:ext>
              </a:extLst>
            </p:cNvPr>
            <p:cNvSpPr/>
            <p:nvPr/>
          </p:nvSpPr>
          <p:spPr>
            <a:xfrm>
              <a:off x="1935985" y="1765107"/>
              <a:ext cx="71417" cy="65085"/>
            </a:xfrm>
            <a:prstGeom prst="ellipse">
              <a:avLst/>
            </a:prstGeom>
            <a:solidFill>
              <a:schemeClr val="bg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3" name="Oval 72">
              <a:extLst>
                <a:ext uri="{FF2B5EF4-FFF2-40B4-BE49-F238E27FC236}">
                  <a16:creationId xmlns:a16="http://schemas.microsoft.com/office/drawing/2014/main" id="{F3A19942-186A-43D1-9150-CD2F72FAE258}"/>
                </a:ext>
              </a:extLst>
            </p:cNvPr>
            <p:cNvSpPr/>
            <p:nvPr/>
          </p:nvSpPr>
          <p:spPr>
            <a:xfrm>
              <a:off x="2007402" y="1175374"/>
              <a:ext cx="71417" cy="65085"/>
            </a:xfrm>
            <a:prstGeom prst="ellipse">
              <a:avLst/>
            </a:prstGeom>
            <a:solidFill>
              <a:schemeClr val="bg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4" name="Oval 73">
              <a:extLst>
                <a:ext uri="{FF2B5EF4-FFF2-40B4-BE49-F238E27FC236}">
                  <a16:creationId xmlns:a16="http://schemas.microsoft.com/office/drawing/2014/main" id="{E40344F6-7291-4A3E-90EE-68E854991253}"/>
                </a:ext>
              </a:extLst>
            </p:cNvPr>
            <p:cNvSpPr/>
            <p:nvPr/>
          </p:nvSpPr>
          <p:spPr>
            <a:xfrm>
              <a:off x="1046604" y="1215923"/>
              <a:ext cx="71417" cy="65085"/>
            </a:xfrm>
            <a:prstGeom prst="ellipse">
              <a:avLst/>
            </a:prstGeom>
            <a:solidFill>
              <a:schemeClr val="bg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5" name="Oval 74">
              <a:extLst>
                <a:ext uri="{FF2B5EF4-FFF2-40B4-BE49-F238E27FC236}">
                  <a16:creationId xmlns:a16="http://schemas.microsoft.com/office/drawing/2014/main" id="{EF4CBA99-3A69-45FA-89B3-1C0458DB75F8}"/>
                </a:ext>
              </a:extLst>
            </p:cNvPr>
            <p:cNvSpPr/>
            <p:nvPr/>
          </p:nvSpPr>
          <p:spPr>
            <a:xfrm>
              <a:off x="612001" y="1202591"/>
              <a:ext cx="71417" cy="65085"/>
            </a:xfrm>
            <a:prstGeom prst="ellipse">
              <a:avLst/>
            </a:prstGeom>
            <a:solidFill>
              <a:schemeClr val="bg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6" name="Oval 75">
              <a:extLst>
                <a:ext uri="{FF2B5EF4-FFF2-40B4-BE49-F238E27FC236}">
                  <a16:creationId xmlns:a16="http://schemas.microsoft.com/office/drawing/2014/main" id="{AECFDC66-D3A2-4BA2-ACCE-2E5B791FD556}"/>
                </a:ext>
              </a:extLst>
            </p:cNvPr>
            <p:cNvSpPr/>
            <p:nvPr/>
          </p:nvSpPr>
          <p:spPr>
            <a:xfrm>
              <a:off x="1954212" y="2150960"/>
              <a:ext cx="71417" cy="65085"/>
            </a:xfrm>
            <a:prstGeom prst="ellipse">
              <a:avLst/>
            </a:prstGeom>
            <a:solidFill>
              <a:schemeClr val="bg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7" name="Oval 76">
              <a:extLst>
                <a:ext uri="{FF2B5EF4-FFF2-40B4-BE49-F238E27FC236}">
                  <a16:creationId xmlns:a16="http://schemas.microsoft.com/office/drawing/2014/main" id="{59A9A34F-E941-48F2-B741-B4E613FF6B31}"/>
                </a:ext>
              </a:extLst>
            </p:cNvPr>
            <p:cNvSpPr/>
            <p:nvPr/>
          </p:nvSpPr>
          <p:spPr>
            <a:xfrm>
              <a:off x="490536" y="1684125"/>
              <a:ext cx="71417" cy="65085"/>
            </a:xfrm>
            <a:prstGeom prst="ellipse">
              <a:avLst/>
            </a:prstGeom>
            <a:solidFill>
              <a:schemeClr val="bg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8" name="Oval 77">
              <a:extLst>
                <a:ext uri="{FF2B5EF4-FFF2-40B4-BE49-F238E27FC236}">
                  <a16:creationId xmlns:a16="http://schemas.microsoft.com/office/drawing/2014/main" id="{8B8E1F53-37D5-4E1E-83DF-63B9FA364612}"/>
                </a:ext>
              </a:extLst>
            </p:cNvPr>
            <p:cNvSpPr/>
            <p:nvPr/>
          </p:nvSpPr>
          <p:spPr>
            <a:xfrm>
              <a:off x="1498620" y="1219418"/>
              <a:ext cx="71417" cy="65085"/>
            </a:xfrm>
            <a:prstGeom prst="ellipse">
              <a:avLst/>
            </a:prstGeom>
            <a:solidFill>
              <a:schemeClr val="bg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9" name="Oval 78">
              <a:extLst>
                <a:ext uri="{FF2B5EF4-FFF2-40B4-BE49-F238E27FC236}">
                  <a16:creationId xmlns:a16="http://schemas.microsoft.com/office/drawing/2014/main" id="{B71655E9-483E-4016-BCAC-3AA8C8AC04A2}"/>
                </a:ext>
              </a:extLst>
            </p:cNvPr>
            <p:cNvSpPr/>
            <p:nvPr/>
          </p:nvSpPr>
          <p:spPr>
            <a:xfrm>
              <a:off x="1046604" y="2063601"/>
              <a:ext cx="71417" cy="65085"/>
            </a:xfrm>
            <a:prstGeom prst="ellipse">
              <a:avLst/>
            </a:prstGeom>
            <a:solidFill>
              <a:schemeClr val="bg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0" name="Oval 79">
              <a:extLst>
                <a:ext uri="{FF2B5EF4-FFF2-40B4-BE49-F238E27FC236}">
                  <a16:creationId xmlns:a16="http://schemas.microsoft.com/office/drawing/2014/main" id="{AA362C39-605E-4551-B180-4520B050AF39}"/>
                </a:ext>
              </a:extLst>
            </p:cNvPr>
            <p:cNvSpPr/>
            <p:nvPr/>
          </p:nvSpPr>
          <p:spPr>
            <a:xfrm>
              <a:off x="1541459" y="2225133"/>
              <a:ext cx="71417" cy="65085"/>
            </a:xfrm>
            <a:prstGeom prst="ellipse">
              <a:avLst/>
            </a:prstGeom>
            <a:solidFill>
              <a:schemeClr val="bg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1" name="Oval 80">
              <a:extLst>
                <a:ext uri="{FF2B5EF4-FFF2-40B4-BE49-F238E27FC236}">
                  <a16:creationId xmlns:a16="http://schemas.microsoft.com/office/drawing/2014/main" id="{7CD56422-4C45-4D6B-89D1-77BD4DBFC02F}"/>
                </a:ext>
              </a:extLst>
            </p:cNvPr>
            <p:cNvSpPr/>
            <p:nvPr/>
          </p:nvSpPr>
          <p:spPr>
            <a:xfrm>
              <a:off x="432602" y="2133898"/>
              <a:ext cx="71417" cy="65085"/>
            </a:xfrm>
            <a:prstGeom prst="ellipse">
              <a:avLst/>
            </a:prstGeom>
            <a:solidFill>
              <a:schemeClr val="bg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2" name="Oval 81">
              <a:extLst>
                <a:ext uri="{FF2B5EF4-FFF2-40B4-BE49-F238E27FC236}">
                  <a16:creationId xmlns:a16="http://schemas.microsoft.com/office/drawing/2014/main" id="{D1ECA387-7694-41BC-BB31-0D1A8D661AB6}"/>
                </a:ext>
              </a:extLst>
            </p:cNvPr>
            <p:cNvSpPr/>
            <p:nvPr/>
          </p:nvSpPr>
          <p:spPr>
            <a:xfrm>
              <a:off x="2826540" y="1249523"/>
              <a:ext cx="71417" cy="65085"/>
            </a:xfrm>
            <a:prstGeom prst="ellipse">
              <a:avLst/>
            </a:prstGeom>
            <a:solidFill>
              <a:schemeClr val="bg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3" name="Oval 82">
              <a:extLst>
                <a:ext uri="{FF2B5EF4-FFF2-40B4-BE49-F238E27FC236}">
                  <a16:creationId xmlns:a16="http://schemas.microsoft.com/office/drawing/2014/main" id="{2A48A4E8-EF48-4503-BCBB-37D23ACCB58F}"/>
                </a:ext>
              </a:extLst>
            </p:cNvPr>
            <p:cNvSpPr/>
            <p:nvPr/>
          </p:nvSpPr>
          <p:spPr>
            <a:xfrm>
              <a:off x="2636052" y="1900771"/>
              <a:ext cx="71417" cy="65085"/>
            </a:xfrm>
            <a:prstGeom prst="ellipse">
              <a:avLst/>
            </a:prstGeom>
            <a:solidFill>
              <a:schemeClr val="bg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4" name="Oval 83">
              <a:extLst>
                <a:ext uri="{FF2B5EF4-FFF2-40B4-BE49-F238E27FC236}">
                  <a16:creationId xmlns:a16="http://schemas.microsoft.com/office/drawing/2014/main" id="{92E67903-8070-470A-A11F-131177ECC6B4}"/>
                </a:ext>
              </a:extLst>
            </p:cNvPr>
            <p:cNvSpPr/>
            <p:nvPr/>
          </p:nvSpPr>
          <p:spPr>
            <a:xfrm>
              <a:off x="3264702" y="2013574"/>
              <a:ext cx="71417" cy="65085"/>
            </a:xfrm>
            <a:prstGeom prst="ellipse">
              <a:avLst/>
            </a:prstGeom>
            <a:solidFill>
              <a:schemeClr val="bg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6" name="Oval 85">
              <a:extLst>
                <a:ext uri="{FF2B5EF4-FFF2-40B4-BE49-F238E27FC236}">
                  <a16:creationId xmlns:a16="http://schemas.microsoft.com/office/drawing/2014/main" id="{2070384D-8221-49C4-BDE7-B4500EDF42D4}"/>
                </a:ext>
              </a:extLst>
            </p:cNvPr>
            <p:cNvSpPr/>
            <p:nvPr/>
          </p:nvSpPr>
          <p:spPr>
            <a:xfrm>
              <a:off x="2807502" y="1556374"/>
              <a:ext cx="71417" cy="65085"/>
            </a:xfrm>
            <a:prstGeom prst="ellipse">
              <a:avLst/>
            </a:prstGeom>
            <a:solidFill>
              <a:schemeClr val="bg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1" name="Oval 90">
              <a:extLst>
                <a:ext uri="{FF2B5EF4-FFF2-40B4-BE49-F238E27FC236}">
                  <a16:creationId xmlns:a16="http://schemas.microsoft.com/office/drawing/2014/main" id="{DD34A383-E02C-4CDB-BF42-E67934A0530E}"/>
                </a:ext>
              </a:extLst>
            </p:cNvPr>
            <p:cNvSpPr/>
            <p:nvPr/>
          </p:nvSpPr>
          <p:spPr>
            <a:xfrm>
              <a:off x="3802885" y="1917507"/>
              <a:ext cx="71417" cy="65085"/>
            </a:xfrm>
            <a:prstGeom prst="ellipse">
              <a:avLst/>
            </a:prstGeom>
            <a:solidFill>
              <a:schemeClr val="bg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2" name="Oval 91">
              <a:extLst>
                <a:ext uri="{FF2B5EF4-FFF2-40B4-BE49-F238E27FC236}">
                  <a16:creationId xmlns:a16="http://schemas.microsoft.com/office/drawing/2014/main" id="{E7B1334E-077D-41F7-96E3-0369F73B40CE}"/>
                </a:ext>
              </a:extLst>
            </p:cNvPr>
            <p:cNvSpPr/>
            <p:nvPr/>
          </p:nvSpPr>
          <p:spPr>
            <a:xfrm>
              <a:off x="3874302" y="1327774"/>
              <a:ext cx="71417" cy="65085"/>
            </a:xfrm>
            <a:prstGeom prst="ellipse">
              <a:avLst/>
            </a:prstGeom>
            <a:solidFill>
              <a:schemeClr val="bg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3" name="Oval 92">
              <a:extLst>
                <a:ext uri="{FF2B5EF4-FFF2-40B4-BE49-F238E27FC236}">
                  <a16:creationId xmlns:a16="http://schemas.microsoft.com/office/drawing/2014/main" id="{E150B6CD-0D75-4558-AC2E-4ACCFF77F654}"/>
                </a:ext>
              </a:extLst>
            </p:cNvPr>
            <p:cNvSpPr/>
            <p:nvPr/>
          </p:nvSpPr>
          <p:spPr>
            <a:xfrm>
              <a:off x="3132579" y="1368323"/>
              <a:ext cx="71417" cy="65085"/>
            </a:xfrm>
            <a:prstGeom prst="ellipse">
              <a:avLst/>
            </a:prstGeom>
            <a:solidFill>
              <a:schemeClr val="bg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4" name="Oval 93">
              <a:extLst>
                <a:ext uri="{FF2B5EF4-FFF2-40B4-BE49-F238E27FC236}">
                  <a16:creationId xmlns:a16="http://schemas.microsoft.com/office/drawing/2014/main" id="{8ADD09AC-E85B-4CA4-AE6A-970D57D833AB}"/>
                </a:ext>
              </a:extLst>
            </p:cNvPr>
            <p:cNvSpPr/>
            <p:nvPr/>
          </p:nvSpPr>
          <p:spPr>
            <a:xfrm>
              <a:off x="2478901" y="1286411"/>
              <a:ext cx="71417" cy="65085"/>
            </a:xfrm>
            <a:prstGeom prst="ellipse">
              <a:avLst/>
            </a:prstGeom>
            <a:solidFill>
              <a:schemeClr val="bg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5" name="Oval 94">
              <a:extLst>
                <a:ext uri="{FF2B5EF4-FFF2-40B4-BE49-F238E27FC236}">
                  <a16:creationId xmlns:a16="http://schemas.microsoft.com/office/drawing/2014/main" id="{CCC8B8F6-6B3C-4118-93BA-6E5C09AA1B8D}"/>
                </a:ext>
              </a:extLst>
            </p:cNvPr>
            <p:cNvSpPr/>
            <p:nvPr/>
          </p:nvSpPr>
          <p:spPr>
            <a:xfrm>
              <a:off x="3821112" y="2303360"/>
              <a:ext cx="71417" cy="65085"/>
            </a:xfrm>
            <a:prstGeom prst="ellipse">
              <a:avLst/>
            </a:prstGeom>
            <a:solidFill>
              <a:schemeClr val="bg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6" name="Oval 95">
              <a:extLst>
                <a:ext uri="{FF2B5EF4-FFF2-40B4-BE49-F238E27FC236}">
                  <a16:creationId xmlns:a16="http://schemas.microsoft.com/office/drawing/2014/main" id="{2B66BB3A-1AD4-4118-AA69-AAD1D0AECC3D}"/>
                </a:ext>
              </a:extLst>
            </p:cNvPr>
            <p:cNvSpPr/>
            <p:nvPr/>
          </p:nvSpPr>
          <p:spPr>
            <a:xfrm>
              <a:off x="2357436" y="1836525"/>
              <a:ext cx="71417" cy="65085"/>
            </a:xfrm>
            <a:prstGeom prst="ellipse">
              <a:avLst/>
            </a:prstGeom>
            <a:solidFill>
              <a:schemeClr val="bg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7" name="Oval 96">
              <a:extLst>
                <a:ext uri="{FF2B5EF4-FFF2-40B4-BE49-F238E27FC236}">
                  <a16:creationId xmlns:a16="http://schemas.microsoft.com/office/drawing/2014/main" id="{A498C013-0C6F-463E-9E64-F9C6F4531035}"/>
                </a:ext>
              </a:extLst>
            </p:cNvPr>
            <p:cNvSpPr/>
            <p:nvPr/>
          </p:nvSpPr>
          <p:spPr>
            <a:xfrm>
              <a:off x="2913504" y="2216001"/>
              <a:ext cx="71417" cy="65085"/>
            </a:xfrm>
            <a:prstGeom prst="ellipse">
              <a:avLst/>
            </a:prstGeom>
            <a:solidFill>
              <a:schemeClr val="bg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9" name="Oval 298">
              <a:extLst>
                <a:ext uri="{FF2B5EF4-FFF2-40B4-BE49-F238E27FC236}">
                  <a16:creationId xmlns:a16="http://schemas.microsoft.com/office/drawing/2014/main" id="{73021FEF-662D-4975-A122-952083010ECA}"/>
                </a:ext>
              </a:extLst>
            </p:cNvPr>
            <p:cNvSpPr/>
            <p:nvPr/>
          </p:nvSpPr>
          <p:spPr>
            <a:xfrm>
              <a:off x="3284979" y="1520723"/>
              <a:ext cx="71417" cy="65085"/>
            </a:xfrm>
            <a:prstGeom prst="ellipse">
              <a:avLst/>
            </a:prstGeom>
            <a:solidFill>
              <a:schemeClr val="bg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0" name="Oval 299">
              <a:extLst>
                <a:ext uri="{FF2B5EF4-FFF2-40B4-BE49-F238E27FC236}">
                  <a16:creationId xmlns:a16="http://schemas.microsoft.com/office/drawing/2014/main" id="{65771349-0B04-42DE-95C7-84DD3AB14C69}"/>
                </a:ext>
              </a:extLst>
            </p:cNvPr>
            <p:cNvSpPr/>
            <p:nvPr/>
          </p:nvSpPr>
          <p:spPr>
            <a:xfrm>
              <a:off x="3498386" y="1038660"/>
              <a:ext cx="71417" cy="6508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0" name="Oval 469">
              <a:extLst>
                <a:ext uri="{FF2B5EF4-FFF2-40B4-BE49-F238E27FC236}">
                  <a16:creationId xmlns:a16="http://schemas.microsoft.com/office/drawing/2014/main" id="{B59FEBE8-5364-453A-A5C0-618B53866080}"/>
                </a:ext>
              </a:extLst>
            </p:cNvPr>
            <p:cNvSpPr/>
            <p:nvPr/>
          </p:nvSpPr>
          <p:spPr>
            <a:xfrm>
              <a:off x="1350177" y="1682969"/>
              <a:ext cx="71417" cy="65085"/>
            </a:xfrm>
            <a:prstGeom prst="ellipse">
              <a:avLst/>
            </a:prstGeom>
            <a:solidFill>
              <a:schemeClr val="bg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1" name="Oval 470">
              <a:extLst>
                <a:ext uri="{FF2B5EF4-FFF2-40B4-BE49-F238E27FC236}">
                  <a16:creationId xmlns:a16="http://schemas.microsoft.com/office/drawing/2014/main" id="{00CC7307-05C0-41FE-9D48-8045BF020D9F}"/>
                </a:ext>
              </a:extLst>
            </p:cNvPr>
            <p:cNvSpPr/>
            <p:nvPr/>
          </p:nvSpPr>
          <p:spPr>
            <a:xfrm>
              <a:off x="1869104" y="1518306"/>
              <a:ext cx="71417" cy="65085"/>
            </a:xfrm>
            <a:prstGeom prst="ellipse">
              <a:avLst/>
            </a:prstGeom>
            <a:solidFill>
              <a:schemeClr val="bg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2" name="Oval 471">
              <a:extLst>
                <a:ext uri="{FF2B5EF4-FFF2-40B4-BE49-F238E27FC236}">
                  <a16:creationId xmlns:a16="http://schemas.microsoft.com/office/drawing/2014/main" id="{8AC985EB-E9A7-46EC-9D9E-064101E7804F}"/>
                </a:ext>
              </a:extLst>
            </p:cNvPr>
            <p:cNvSpPr/>
            <p:nvPr/>
          </p:nvSpPr>
          <p:spPr>
            <a:xfrm>
              <a:off x="806869" y="1784285"/>
              <a:ext cx="71417" cy="65085"/>
            </a:xfrm>
            <a:prstGeom prst="ellipse">
              <a:avLst/>
            </a:prstGeom>
            <a:solidFill>
              <a:schemeClr val="bg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3" name="Oval 472">
              <a:extLst>
                <a:ext uri="{FF2B5EF4-FFF2-40B4-BE49-F238E27FC236}">
                  <a16:creationId xmlns:a16="http://schemas.microsoft.com/office/drawing/2014/main" id="{8D1C5821-EC71-4052-9FAC-3E4EF8C7C01B}"/>
                </a:ext>
              </a:extLst>
            </p:cNvPr>
            <p:cNvSpPr/>
            <p:nvPr/>
          </p:nvSpPr>
          <p:spPr>
            <a:xfrm>
              <a:off x="732079" y="2237919"/>
              <a:ext cx="71417" cy="65085"/>
            </a:xfrm>
            <a:prstGeom prst="ellipse">
              <a:avLst/>
            </a:prstGeom>
            <a:solidFill>
              <a:schemeClr val="bg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4" name="Oval 473">
              <a:extLst>
                <a:ext uri="{FF2B5EF4-FFF2-40B4-BE49-F238E27FC236}">
                  <a16:creationId xmlns:a16="http://schemas.microsoft.com/office/drawing/2014/main" id="{29D96E36-9852-40F4-9E5E-3D305B9EF21D}"/>
                </a:ext>
              </a:extLst>
            </p:cNvPr>
            <p:cNvSpPr/>
            <p:nvPr/>
          </p:nvSpPr>
          <p:spPr>
            <a:xfrm>
              <a:off x="1046604" y="2237736"/>
              <a:ext cx="71417" cy="65085"/>
            </a:xfrm>
            <a:prstGeom prst="ellipse">
              <a:avLst/>
            </a:prstGeom>
            <a:solidFill>
              <a:schemeClr val="bg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5" name="Oval 474">
              <a:extLst>
                <a:ext uri="{FF2B5EF4-FFF2-40B4-BE49-F238E27FC236}">
                  <a16:creationId xmlns:a16="http://schemas.microsoft.com/office/drawing/2014/main" id="{B80A4C9D-87AE-479E-8B7F-3B30C87D5089}"/>
                </a:ext>
              </a:extLst>
            </p:cNvPr>
            <p:cNvSpPr/>
            <p:nvPr/>
          </p:nvSpPr>
          <p:spPr>
            <a:xfrm>
              <a:off x="1322380" y="2273445"/>
              <a:ext cx="71417" cy="65085"/>
            </a:xfrm>
            <a:prstGeom prst="ellipse">
              <a:avLst/>
            </a:prstGeom>
            <a:solidFill>
              <a:schemeClr val="bg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6" name="Oval 475">
              <a:extLst>
                <a:ext uri="{FF2B5EF4-FFF2-40B4-BE49-F238E27FC236}">
                  <a16:creationId xmlns:a16="http://schemas.microsoft.com/office/drawing/2014/main" id="{87A2FDB2-E7E0-4354-8AB8-47766EEF1F5C}"/>
                </a:ext>
              </a:extLst>
            </p:cNvPr>
            <p:cNvSpPr/>
            <p:nvPr/>
          </p:nvSpPr>
          <p:spPr>
            <a:xfrm>
              <a:off x="1693029" y="2042428"/>
              <a:ext cx="71417" cy="65085"/>
            </a:xfrm>
            <a:prstGeom prst="ellipse">
              <a:avLst/>
            </a:prstGeom>
            <a:solidFill>
              <a:schemeClr val="bg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7" name="Oval 476">
              <a:extLst>
                <a:ext uri="{FF2B5EF4-FFF2-40B4-BE49-F238E27FC236}">
                  <a16:creationId xmlns:a16="http://schemas.microsoft.com/office/drawing/2014/main" id="{4B3335E2-5884-4817-9241-ADF48606A757}"/>
                </a:ext>
              </a:extLst>
            </p:cNvPr>
            <p:cNvSpPr/>
            <p:nvPr/>
          </p:nvSpPr>
          <p:spPr>
            <a:xfrm>
              <a:off x="426239" y="1513362"/>
              <a:ext cx="71417" cy="65085"/>
            </a:xfrm>
            <a:prstGeom prst="ellipse">
              <a:avLst/>
            </a:prstGeom>
            <a:solidFill>
              <a:schemeClr val="bg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8" name="Oval 477">
              <a:extLst>
                <a:ext uri="{FF2B5EF4-FFF2-40B4-BE49-F238E27FC236}">
                  <a16:creationId xmlns:a16="http://schemas.microsoft.com/office/drawing/2014/main" id="{F9A96B8A-9961-4B10-BAF9-27EB31112C1C}"/>
                </a:ext>
              </a:extLst>
            </p:cNvPr>
            <p:cNvSpPr/>
            <p:nvPr/>
          </p:nvSpPr>
          <p:spPr>
            <a:xfrm>
              <a:off x="497656" y="1964890"/>
              <a:ext cx="71417" cy="65085"/>
            </a:xfrm>
            <a:prstGeom prst="ellipse">
              <a:avLst/>
            </a:prstGeom>
            <a:solidFill>
              <a:schemeClr val="bg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9" name="Oval 478">
              <a:extLst>
                <a:ext uri="{FF2B5EF4-FFF2-40B4-BE49-F238E27FC236}">
                  <a16:creationId xmlns:a16="http://schemas.microsoft.com/office/drawing/2014/main" id="{B1671F67-DDB4-44E8-8148-813E0A8BF858}"/>
                </a:ext>
              </a:extLst>
            </p:cNvPr>
            <p:cNvSpPr/>
            <p:nvPr/>
          </p:nvSpPr>
          <p:spPr>
            <a:xfrm>
              <a:off x="442259" y="2282251"/>
              <a:ext cx="71417" cy="65085"/>
            </a:xfrm>
            <a:prstGeom prst="ellipse">
              <a:avLst/>
            </a:prstGeom>
            <a:solidFill>
              <a:schemeClr val="bg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80" name="Oval 479">
              <a:extLst>
                <a:ext uri="{FF2B5EF4-FFF2-40B4-BE49-F238E27FC236}">
                  <a16:creationId xmlns:a16="http://schemas.microsoft.com/office/drawing/2014/main" id="{B4FE7C40-EC00-440B-ACC1-CC1DF167C700}"/>
                </a:ext>
              </a:extLst>
            </p:cNvPr>
            <p:cNvSpPr/>
            <p:nvPr/>
          </p:nvSpPr>
          <p:spPr>
            <a:xfrm>
              <a:off x="1942928" y="1941360"/>
              <a:ext cx="71417" cy="65085"/>
            </a:xfrm>
            <a:prstGeom prst="ellipse">
              <a:avLst/>
            </a:prstGeom>
            <a:solidFill>
              <a:schemeClr val="bg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81" name="Oval 480">
              <a:extLst>
                <a:ext uri="{FF2B5EF4-FFF2-40B4-BE49-F238E27FC236}">
                  <a16:creationId xmlns:a16="http://schemas.microsoft.com/office/drawing/2014/main" id="{B7D021E6-03EA-466C-AB23-313634D53D07}"/>
                </a:ext>
              </a:extLst>
            </p:cNvPr>
            <p:cNvSpPr/>
            <p:nvPr/>
          </p:nvSpPr>
          <p:spPr>
            <a:xfrm>
              <a:off x="1488286" y="2064577"/>
              <a:ext cx="71417" cy="65085"/>
            </a:xfrm>
            <a:prstGeom prst="ellipse">
              <a:avLst/>
            </a:prstGeom>
            <a:solidFill>
              <a:schemeClr val="bg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82" name="Oval 481">
              <a:extLst>
                <a:ext uri="{FF2B5EF4-FFF2-40B4-BE49-F238E27FC236}">
                  <a16:creationId xmlns:a16="http://schemas.microsoft.com/office/drawing/2014/main" id="{6A28CC5B-C18D-4037-81B0-061B792BDCAD}"/>
                </a:ext>
              </a:extLst>
            </p:cNvPr>
            <p:cNvSpPr/>
            <p:nvPr/>
          </p:nvSpPr>
          <p:spPr>
            <a:xfrm>
              <a:off x="1132685" y="1879648"/>
              <a:ext cx="71417" cy="65085"/>
            </a:xfrm>
            <a:prstGeom prst="ellipse">
              <a:avLst/>
            </a:prstGeom>
            <a:solidFill>
              <a:schemeClr val="bg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83" name="Oval 482">
              <a:extLst>
                <a:ext uri="{FF2B5EF4-FFF2-40B4-BE49-F238E27FC236}">
                  <a16:creationId xmlns:a16="http://schemas.microsoft.com/office/drawing/2014/main" id="{FFD6CE2B-118F-4182-966A-C77FB7469310}"/>
                </a:ext>
              </a:extLst>
            </p:cNvPr>
            <p:cNvSpPr/>
            <p:nvPr/>
          </p:nvSpPr>
          <p:spPr>
            <a:xfrm>
              <a:off x="1639345" y="1423696"/>
              <a:ext cx="71417" cy="65085"/>
            </a:xfrm>
            <a:prstGeom prst="ellipse">
              <a:avLst/>
            </a:prstGeom>
            <a:solidFill>
              <a:schemeClr val="bg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84" name="Oval 483">
              <a:extLst>
                <a:ext uri="{FF2B5EF4-FFF2-40B4-BE49-F238E27FC236}">
                  <a16:creationId xmlns:a16="http://schemas.microsoft.com/office/drawing/2014/main" id="{5585EA60-B2BE-4FB7-B53D-80F50A03076D}"/>
                </a:ext>
              </a:extLst>
            </p:cNvPr>
            <p:cNvSpPr/>
            <p:nvPr/>
          </p:nvSpPr>
          <p:spPr>
            <a:xfrm>
              <a:off x="1874403" y="2335363"/>
              <a:ext cx="71417" cy="65085"/>
            </a:xfrm>
            <a:prstGeom prst="ellipse">
              <a:avLst/>
            </a:prstGeom>
            <a:solidFill>
              <a:schemeClr val="bg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85" name="Oval 484">
              <a:extLst>
                <a:ext uri="{FF2B5EF4-FFF2-40B4-BE49-F238E27FC236}">
                  <a16:creationId xmlns:a16="http://schemas.microsoft.com/office/drawing/2014/main" id="{B2F3D07E-DF19-4860-819F-A8A941E15304}"/>
                </a:ext>
              </a:extLst>
            </p:cNvPr>
            <p:cNvSpPr/>
            <p:nvPr/>
          </p:nvSpPr>
          <p:spPr>
            <a:xfrm>
              <a:off x="1502577" y="1835369"/>
              <a:ext cx="71417" cy="65085"/>
            </a:xfrm>
            <a:prstGeom prst="ellipse">
              <a:avLst/>
            </a:prstGeom>
            <a:solidFill>
              <a:schemeClr val="bg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86" name="Oval 485">
              <a:extLst>
                <a:ext uri="{FF2B5EF4-FFF2-40B4-BE49-F238E27FC236}">
                  <a16:creationId xmlns:a16="http://schemas.microsoft.com/office/drawing/2014/main" id="{EDD9EE4C-16B7-4DBD-84C9-CA061861AD26}"/>
                </a:ext>
              </a:extLst>
            </p:cNvPr>
            <p:cNvSpPr/>
            <p:nvPr/>
          </p:nvSpPr>
          <p:spPr>
            <a:xfrm>
              <a:off x="3004949" y="1837637"/>
              <a:ext cx="71417" cy="65085"/>
            </a:xfrm>
            <a:prstGeom prst="ellipse">
              <a:avLst/>
            </a:prstGeom>
            <a:solidFill>
              <a:schemeClr val="bg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6" name="TextBox 405">
              <a:extLst>
                <a:ext uri="{FF2B5EF4-FFF2-40B4-BE49-F238E27FC236}">
                  <a16:creationId xmlns:a16="http://schemas.microsoft.com/office/drawing/2014/main" id="{9CF643C6-4A15-427A-8D85-AF1635D2929A}"/>
                </a:ext>
              </a:extLst>
            </p:cNvPr>
            <p:cNvSpPr txBox="1"/>
            <p:nvPr/>
          </p:nvSpPr>
          <p:spPr>
            <a:xfrm>
              <a:off x="1283348" y="964050"/>
              <a:ext cx="979755" cy="246221"/>
            </a:xfrm>
            <a:prstGeom prst="rect">
              <a:avLst/>
            </a:prstGeom>
            <a:noFill/>
            <a:ln w="3175">
              <a:noFill/>
            </a:ln>
          </p:spPr>
          <p:txBody>
            <a:bodyPr wrap="none" rtlCol="0">
              <a:spAutoFit/>
            </a:bodyPr>
            <a:lstStyle/>
            <a:p>
              <a:r>
                <a:rPr lang="en-US" sz="1000" b="1" dirty="0">
                  <a:solidFill>
                    <a:srgbClr val="7030A0"/>
                  </a:solidFill>
                </a:rPr>
                <a:t>4 Photon/pixel</a:t>
              </a:r>
              <a:endParaRPr lang="de-DE" sz="1000" b="1" dirty="0">
                <a:solidFill>
                  <a:srgbClr val="7030A0"/>
                </a:solidFill>
              </a:endParaRPr>
            </a:p>
          </p:txBody>
        </p:sp>
        <p:sp>
          <p:nvSpPr>
            <p:cNvPr id="407" name="TextBox 406">
              <a:extLst>
                <a:ext uri="{FF2B5EF4-FFF2-40B4-BE49-F238E27FC236}">
                  <a16:creationId xmlns:a16="http://schemas.microsoft.com/office/drawing/2014/main" id="{B9417EC9-44CB-40DC-8DC1-409EDAE4BFDC}"/>
                </a:ext>
              </a:extLst>
            </p:cNvPr>
            <p:cNvSpPr txBox="1"/>
            <p:nvPr/>
          </p:nvSpPr>
          <p:spPr>
            <a:xfrm>
              <a:off x="3194594" y="955264"/>
              <a:ext cx="979755" cy="246221"/>
            </a:xfrm>
            <a:prstGeom prst="rect">
              <a:avLst/>
            </a:prstGeom>
            <a:noFill/>
            <a:ln w="3175">
              <a:noFill/>
            </a:ln>
          </p:spPr>
          <p:txBody>
            <a:bodyPr wrap="none" rtlCol="0">
              <a:spAutoFit/>
            </a:bodyPr>
            <a:lstStyle/>
            <a:p>
              <a:r>
                <a:rPr lang="en-US" sz="1000" b="1" dirty="0">
                  <a:solidFill>
                    <a:srgbClr val="7030A0"/>
                  </a:solidFill>
                </a:rPr>
                <a:t>1 Photon/pixel</a:t>
              </a:r>
              <a:endParaRPr lang="de-DE" sz="1000" b="1" dirty="0">
                <a:solidFill>
                  <a:srgbClr val="7030A0"/>
                </a:solidFill>
              </a:endParaRPr>
            </a:p>
          </p:txBody>
        </p:sp>
      </p:grpSp>
      <p:grpSp>
        <p:nvGrpSpPr>
          <p:cNvPr id="12" name="Group 11">
            <a:extLst>
              <a:ext uri="{FF2B5EF4-FFF2-40B4-BE49-F238E27FC236}">
                <a16:creationId xmlns:a16="http://schemas.microsoft.com/office/drawing/2014/main" id="{F291A64B-FF42-43CB-A84E-C502F899B62F}"/>
              </a:ext>
            </a:extLst>
          </p:cNvPr>
          <p:cNvGrpSpPr/>
          <p:nvPr/>
        </p:nvGrpSpPr>
        <p:grpSpPr>
          <a:xfrm>
            <a:off x="206178" y="2803784"/>
            <a:ext cx="3960737" cy="1794825"/>
            <a:chOff x="206178" y="2803784"/>
            <a:chExt cx="3960737" cy="1794825"/>
          </a:xfrm>
        </p:grpSpPr>
        <p:sp>
          <p:nvSpPr>
            <p:cNvPr id="302" name="Rectangle 301">
              <a:extLst>
                <a:ext uri="{FF2B5EF4-FFF2-40B4-BE49-F238E27FC236}">
                  <a16:creationId xmlns:a16="http://schemas.microsoft.com/office/drawing/2014/main" id="{53CC81D3-313C-4A9B-820F-96E061DD5BED}"/>
                </a:ext>
              </a:extLst>
            </p:cNvPr>
            <p:cNvSpPr/>
            <p:nvPr/>
          </p:nvSpPr>
          <p:spPr>
            <a:xfrm>
              <a:off x="295274" y="3071629"/>
              <a:ext cx="1876425" cy="1517649"/>
            </a:xfrm>
            <a:prstGeom prst="rect">
              <a:avLst/>
            </a:prstGeom>
            <a:solidFill>
              <a:schemeClr val="accent5">
                <a:lumMod val="20000"/>
                <a:lumOff val="80000"/>
              </a:schemeClr>
            </a:solidFill>
            <a:ln>
              <a:no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03" name="Rectangle 302">
              <a:extLst>
                <a:ext uri="{FF2B5EF4-FFF2-40B4-BE49-F238E27FC236}">
                  <a16:creationId xmlns:a16="http://schemas.microsoft.com/office/drawing/2014/main" id="{47F8C66B-0BA3-477B-A871-0D1B1FF2A830}"/>
                </a:ext>
              </a:extLst>
            </p:cNvPr>
            <p:cNvSpPr/>
            <p:nvPr/>
          </p:nvSpPr>
          <p:spPr>
            <a:xfrm>
              <a:off x="2209799" y="3080960"/>
              <a:ext cx="1876425" cy="1517649"/>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nvGrpSpPr>
            <p:cNvPr id="304" name="Group 303">
              <a:extLst>
                <a:ext uri="{FF2B5EF4-FFF2-40B4-BE49-F238E27FC236}">
                  <a16:creationId xmlns:a16="http://schemas.microsoft.com/office/drawing/2014/main" id="{CF20B1B4-1567-4C18-9EDA-C3ECFDB5A393}"/>
                </a:ext>
              </a:extLst>
            </p:cNvPr>
            <p:cNvGrpSpPr/>
            <p:nvPr/>
          </p:nvGrpSpPr>
          <p:grpSpPr>
            <a:xfrm>
              <a:off x="304800" y="4397146"/>
              <a:ext cx="1862137" cy="188934"/>
              <a:chOff x="819150" y="5284742"/>
              <a:chExt cx="1862137" cy="188934"/>
            </a:xfrm>
          </p:grpSpPr>
          <p:cxnSp>
            <p:nvCxnSpPr>
              <p:cNvPr id="305" name="Straight Connector 304">
                <a:extLst>
                  <a:ext uri="{FF2B5EF4-FFF2-40B4-BE49-F238E27FC236}">
                    <a16:creationId xmlns:a16="http://schemas.microsoft.com/office/drawing/2014/main" id="{1CE11914-736E-4345-9D5C-1DB67863B42B}"/>
                  </a:ext>
                </a:extLst>
              </p:cNvPr>
              <p:cNvCxnSpPr>
                <a:cxnSpLocks/>
              </p:cNvCxnSpPr>
              <p:nvPr/>
            </p:nvCxnSpPr>
            <p:spPr>
              <a:xfrm>
                <a:off x="819150" y="5284742"/>
                <a:ext cx="0" cy="187370"/>
              </a:xfrm>
              <a:prstGeom prst="line">
                <a:avLst/>
              </a:prstGeom>
            </p:spPr>
            <p:style>
              <a:lnRef idx="3">
                <a:schemeClr val="accent1"/>
              </a:lnRef>
              <a:fillRef idx="0">
                <a:schemeClr val="accent1"/>
              </a:fillRef>
              <a:effectRef idx="2">
                <a:schemeClr val="accent1"/>
              </a:effectRef>
              <a:fontRef idx="minor">
                <a:schemeClr val="tx1"/>
              </a:fontRef>
            </p:style>
          </p:cxnSp>
          <p:cxnSp>
            <p:nvCxnSpPr>
              <p:cNvPr id="306" name="Straight Connector 305">
                <a:extLst>
                  <a:ext uri="{FF2B5EF4-FFF2-40B4-BE49-F238E27FC236}">
                    <a16:creationId xmlns:a16="http://schemas.microsoft.com/office/drawing/2014/main" id="{B6AF5C4C-00DE-4C6D-9944-0D8CF295151D}"/>
                  </a:ext>
                </a:extLst>
              </p:cNvPr>
              <p:cNvCxnSpPr>
                <a:cxnSpLocks/>
              </p:cNvCxnSpPr>
              <p:nvPr/>
            </p:nvCxnSpPr>
            <p:spPr>
              <a:xfrm>
                <a:off x="1197768" y="5284742"/>
                <a:ext cx="0" cy="187370"/>
              </a:xfrm>
              <a:prstGeom prst="line">
                <a:avLst/>
              </a:prstGeom>
            </p:spPr>
            <p:style>
              <a:lnRef idx="3">
                <a:schemeClr val="accent1"/>
              </a:lnRef>
              <a:fillRef idx="0">
                <a:schemeClr val="accent1"/>
              </a:fillRef>
              <a:effectRef idx="2">
                <a:schemeClr val="accent1"/>
              </a:effectRef>
              <a:fontRef idx="minor">
                <a:schemeClr val="tx1"/>
              </a:fontRef>
            </p:style>
          </p:cxnSp>
          <p:cxnSp>
            <p:nvCxnSpPr>
              <p:cNvPr id="307" name="Straight Connector 306">
                <a:extLst>
                  <a:ext uri="{FF2B5EF4-FFF2-40B4-BE49-F238E27FC236}">
                    <a16:creationId xmlns:a16="http://schemas.microsoft.com/office/drawing/2014/main" id="{9CDD2072-2DFB-49DB-B214-CFAC9BCFB838}"/>
                  </a:ext>
                </a:extLst>
              </p:cNvPr>
              <p:cNvCxnSpPr>
                <a:cxnSpLocks/>
              </p:cNvCxnSpPr>
              <p:nvPr/>
            </p:nvCxnSpPr>
            <p:spPr>
              <a:xfrm>
                <a:off x="1545432" y="5286306"/>
                <a:ext cx="0" cy="187370"/>
              </a:xfrm>
              <a:prstGeom prst="line">
                <a:avLst/>
              </a:prstGeom>
            </p:spPr>
            <p:style>
              <a:lnRef idx="3">
                <a:schemeClr val="accent1"/>
              </a:lnRef>
              <a:fillRef idx="0">
                <a:schemeClr val="accent1"/>
              </a:fillRef>
              <a:effectRef idx="2">
                <a:schemeClr val="accent1"/>
              </a:effectRef>
              <a:fontRef idx="minor">
                <a:schemeClr val="tx1"/>
              </a:fontRef>
            </p:style>
          </p:cxnSp>
          <p:cxnSp>
            <p:nvCxnSpPr>
              <p:cNvPr id="308" name="Straight Connector 307">
                <a:extLst>
                  <a:ext uri="{FF2B5EF4-FFF2-40B4-BE49-F238E27FC236}">
                    <a16:creationId xmlns:a16="http://schemas.microsoft.com/office/drawing/2014/main" id="{ADAC04E9-D179-4B4C-998F-6C136364C920}"/>
                  </a:ext>
                </a:extLst>
              </p:cNvPr>
              <p:cNvCxnSpPr>
                <a:cxnSpLocks/>
              </p:cNvCxnSpPr>
              <p:nvPr/>
            </p:nvCxnSpPr>
            <p:spPr>
              <a:xfrm>
                <a:off x="1905000" y="5286306"/>
                <a:ext cx="0" cy="187370"/>
              </a:xfrm>
              <a:prstGeom prst="line">
                <a:avLst/>
              </a:prstGeom>
            </p:spPr>
            <p:style>
              <a:lnRef idx="3">
                <a:schemeClr val="accent1"/>
              </a:lnRef>
              <a:fillRef idx="0">
                <a:schemeClr val="accent1"/>
              </a:fillRef>
              <a:effectRef idx="2">
                <a:schemeClr val="accent1"/>
              </a:effectRef>
              <a:fontRef idx="minor">
                <a:schemeClr val="tx1"/>
              </a:fontRef>
            </p:style>
          </p:cxnSp>
          <p:cxnSp>
            <p:nvCxnSpPr>
              <p:cNvPr id="309" name="Straight Connector 308">
                <a:extLst>
                  <a:ext uri="{FF2B5EF4-FFF2-40B4-BE49-F238E27FC236}">
                    <a16:creationId xmlns:a16="http://schemas.microsoft.com/office/drawing/2014/main" id="{42DBE95A-13A1-4F47-90CB-0FA7834B9979}"/>
                  </a:ext>
                </a:extLst>
              </p:cNvPr>
              <p:cNvCxnSpPr>
                <a:cxnSpLocks/>
              </p:cNvCxnSpPr>
              <p:nvPr/>
            </p:nvCxnSpPr>
            <p:spPr>
              <a:xfrm>
                <a:off x="2266950" y="5284742"/>
                <a:ext cx="0" cy="187370"/>
              </a:xfrm>
              <a:prstGeom prst="line">
                <a:avLst/>
              </a:prstGeom>
            </p:spPr>
            <p:style>
              <a:lnRef idx="3">
                <a:schemeClr val="accent1"/>
              </a:lnRef>
              <a:fillRef idx="0">
                <a:schemeClr val="accent1"/>
              </a:fillRef>
              <a:effectRef idx="2">
                <a:schemeClr val="accent1"/>
              </a:effectRef>
              <a:fontRef idx="minor">
                <a:schemeClr val="tx1"/>
              </a:fontRef>
            </p:style>
          </p:cxnSp>
          <p:cxnSp>
            <p:nvCxnSpPr>
              <p:cNvPr id="310" name="Straight Connector 309">
                <a:extLst>
                  <a:ext uri="{FF2B5EF4-FFF2-40B4-BE49-F238E27FC236}">
                    <a16:creationId xmlns:a16="http://schemas.microsoft.com/office/drawing/2014/main" id="{C91BD144-C4D3-4A5D-846E-744085E9C022}"/>
                  </a:ext>
                </a:extLst>
              </p:cNvPr>
              <p:cNvCxnSpPr>
                <a:cxnSpLocks/>
              </p:cNvCxnSpPr>
              <p:nvPr/>
            </p:nvCxnSpPr>
            <p:spPr>
              <a:xfrm>
                <a:off x="2670968" y="5284742"/>
                <a:ext cx="0" cy="187370"/>
              </a:xfrm>
              <a:prstGeom prst="line">
                <a:avLst/>
              </a:prstGeom>
            </p:spPr>
            <p:style>
              <a:lnRef idx="3">
                <a:schemeClr val="accent1"/>
              </a:lnRef>
              <a:fillRef idx="0">
                <a:schemeClr val="accent1"/>
              </a:fillRef>
              <a:effectRef idx="2">
                <a:schemeClr val="accent1"/>
              </a:effectRef>
              <a:fontRef idx="minor">
                <a:schemeClr val="tx1"/>
              </a:fontRef>
            </p:style>
          </p:cxnSp>
          <p:cxnSp>
            <p:nvCxnSpPr>
              <p:cNvPr id="311" name="Straight Connector 310">
                <a:extLst>
                  <a:ext uri="{FF2B5EF4-FFF2-40B4-BE49-F238E27FC236}">
                    <a16:creationId xmlns:a16="http://schemas.microsoft.com/office/drawing/2014/main" id="{936A7396-20CE-4DBD-BD81-3DF52ABE7391}"/>
                  </a:ext>
                </a:extLst>
              </p:cNvPr>
              <p:cNvCxnSpPr>
                <a:cxnSpLocks/>
              </p:cNvCxnSpPr>
              <p:nvPr/>
            </p:nvCxnSpPr>
            <p:spPr>
              <a:xfrm>
                <a:off x="819150" y="5472112"/>
                <a:ext cx="1862137" cy="0"/>
              </a:xfrm>
              <a:prstGeom prst="line">
                <a:avLst/>
              </a:prstGeom>
            </p:spPr>
            <p:style>
              <a:lnRef idx="3">
                <a:schemeClr val="accent1"/>
              </a:lnRef>
              <a:fillRef idx="0">
                <a:schemeClr val="accent1"/>
              </a:fillRef>
              <a:effectRef idx="2">
                <a:schemeClr val="accent1"/>
              </a:effectRef>
              <a:fontRef idx="minor">
                <a:schemeClr val="tx1"/>
              </a:fontRef>
            </p:style>
          </p:cxnSp>
        </p:grpSp>
        <p:grpSp>
          <p:nvGrpSpPr>
            <p:cNvPr id="312" name="Group 311">
              <a:extLst>
                <a:ext uri="{FF2B5EF4-FFF2-40B4-BE49-F238E27FC236}">
                  <a16:creationId xmlns:a16="http://schemas.microsoft.com/office/drawing/2014/main" id="{44FD2CDE-0653-40A8-B0AE-022116BD74B0}"/>
                </a:ext>
              </a:extLst>
            </p:cNvPr>
            <p:cNvGrpSpPr/>
            <p:nvPr/>
          </p:nvGrpSpPr>
          <p:grpSpPr>
            <a:xfrm>
              <a:off x="2216942" y="4404913"/>
              <a:ext cx="1862137" cy="188934"/>
              <a:chOff x="819150" y="5284742"/>
              <a:chExt cx="1862137" cy="188934"/>
            </a:xfrm>
          </p:grpSpPr>
          <p:cxnSp>
            <p:nvCxnSpPr>
              <p:cNvPr id="313" name="Straight Connector 312">
                <a:extLst>
                  <a:ext uri="{FF2B5EF4-FFF2-40B4-BE49-F238E27FC236}">
                    <a16:creationId xmlns:a16="http://schemas.microsoft.com/office/drawing/2014/main" id="{C1DA3CE6-047B-45CF-8F21-7F97A2A99A62}"/>
                  </a:ext>
                </a:extLst>
              </p:cNvPr>
              <p:cNvCxnSpPr>
                <a:cxnSpLocks/>
              </p:cNvCxnSpPr>
              <p:nvPr/>
            </p:nvCxnSpPr>
            <p:spPr>
              <a:xfrm>
                <a:off x="819150" y="5284742"/>
                <a:ext cx="0" cy="187370"/>
              </a:xfrm>
              <a:prstGeom prst="line">
                <a:avLst/>
              </a:prstGeom>
            </p:spPr>
            <p:style>
              <a:lnRef idx="3">
                <a:schemeClr val="accent1"/>
              </a:lnRef>
              <a:fillRef idx="0">
                <a:schemeClr val="accent1"/>
              </a:fillRef>
              <a:effectRef idx="2">
                <a:schemeClr val="accent1"/>
              </a:effectRef>
              <a:fontRef idx="minor">
                <a:schemeClr val="tx1"/>
              </a:fontRef>
            </p:style>
          </p:cxnSp>
          <p:cxnSp>
            <p:nvCxnSpPr>
              <p:cNvPr id="314" name="Straight Connector 313">
                <a:extLst>
                  <a:ext uri="{FF2B5EF4-FFF2-40B4-BE49-F238E27FC236}">
                    <a16:creationId xmlns:a16="http://schemas.microsoft.com/office/drawing/2014/main" id="{16920E44-BD27-48CF-948D-485BC972F4B0}"/>
                  </a:ext>
                </a:extLst>
              </p:cNvPr>
              <p:cNvCxnSpPr>
                <a:cxnSpLocks/>
              </p:cNvCxnSpPr>
              <p:nvPr/>
            </p:nvCxnSpPr>
            <p:spPr>
              <a:xfrm>
                <a:off x="1197768" y="5284742"/>
                <a:ext cx="0" cy="187370"/>
              </a:xfrm>
              <a:prstGeom prst="line">
                <a:avLst/>
              </a:prstGeom>
            </p:spPr>
            <p:style>
              <a:lnRef idx="3">
                <a:schemeClr val="accent1"/>
              </a:lnRef>
              <a:fillRef idx="0">
                <a:schemeClr val="accent1"/>
              </a:fillRef>
              <a:effectRef idx="2">
                <a:schemeClr val="accent1"/>
              </a:effectRef>
              <a:fontRef idx="minor">
                <a:schemeClr val="tx1"/>
              </a:fontRef>
            </p:style>
          </p:cxnSp>
          <p:cxnSp>
            <p:nvCxnSpPr>
              <p:cNvPr id="315" name="Straight Connector 314">
                <a:extLst>
                  <a:ext uri="{FF2B5EF4-FFF2-40B4-BE49-F238E27FC236}">
                    <a16:creationId xmlns:a16="http://schemas.microsoft.com/office/drawing/2014/main" id="{8B195C7E-24E4-4CEB-AD8C-7CC3945EA68B}"/>
                  </a:ext>
                </a:extLst>
              </p:cNvPr>
              <p:cNvCxnSpPr>
                <a:cxnSpLocks/>
              </p:cNvCxnSpPr>
              <p:nvPr/>
            </p:nvCxnSpPr>
            <p:spPr>
              <a:xfrm>
                <a:off x="1545432" y="5286306"/>
                <a:ext cx="0" cy="187370"/>
              </a:xfrm>
              <a:prstGeom prst="line">
                <a:avLst/>
              </a:prstGeom>
            </p:spPr>
            <p:style>
              <a:lnRef idx="3">
                <a:schemeClr val="accent1"/>
              </a:lnRef>
              <a:fillRef idx="0">
                <a:schemeClr val="accent1"/>
              </a:fillRef>
              <a:effectRef idx="2">
                <a:schemeClr val="accent1"/>
              </a:effectRef>
              <a:fontRef idx="minor">
                <a:schemeClr val="tx1"/>
              </a:fontRef>
            </p:style>
          </p:cxnSp>
          <p:cxnSp>
            <p:nvCxnSpPr>
              <p:cNvPr id="316" name="Straight Connector 315">
                <a:extLst>
                  <a:ext uri="{FF2B5EF4-FFF2-40B4-BE49-F238E27FC236}">
                    <a16:creationId xmlns:a16="http://schemas.microsoft.com/office/drawing/2014/main" id="{CC43CCB8-46DD-4043-A6EF-F51E2642CAAD}"/>
                  </a:ext>
                </a:extLst>
              </p:cNvPr>
              <p:cNvCxnSpPr>
                <a:cxnSpLocks/>
              </p:cNvCxnSpPr>
              <p:nvPr/>
            </p:nvCxnSpPr>
            <p:spPr>
              <a:xfrm>
                <a:off x="1905000" y="5286306"/>
                <a:ext cx="0" cy="187370"/>
              </a:xfrm>
              <a:prstGeom prst="line">
                <a:avLst/>
              </a:prstGeom>
            </p:spPr>
            <p:style>
              <a:lnRef idx="3">
                <a:schemeClr val="accent1"/>
              </a:lnRef>
              <a:fillRef idx="0">
                <a:schemeClr val="accent1"/>
              </a:fillRef>
              <a:effectRef idx="2">
                <a:schemeClr val="accent1"/>
              </a:effectRef>
              <a:fontRef idx="minor">
                <a:schemeClr val="tx1"/>
              </a:fontRef>
            </p:style>
          </p:cxnSp>
          <p:cxnSp>
            <p:nvCxnSpPr>
              <p:cNvPr id="317" name="Straight Connector 316">
                <a:extLst>
                  <a:ext uri="{FF2B5EF4-FFF2-40B4-BE49-F238E27FC236}">
                    <a16:creationId xmlns:a16="http://schemas.microsoft.com/office/drawing/2014/main" id="{E5F333FB-CA55-40AF-B762-422CD2B80CAC}"/>
                  </a:ext>
                </a:extLst>
              </p:cNvPr>
              <p:cNvCxnSpPr>
                <a:cxnSpLocks/>
              </p:cNvCxnSpPr>
              <p:nvPr/>
            </p:nvCxnSpPr>
            <p:spPr>
              <a:xfrm>
                <a:off x="2266950" y="5284742"/>
                <a:ext cx="0" cy="187370"/>
              </a:xfrm>
              <a:prstGeom prst="line">
                <a:avLst/>
              </a:prstGeom>
            </p:spPr>
            <p:style>
              <a:lnRef idx="3">
                <a:schemeClr val="accent1"/>
              </a:lnRef>
              <a:fillRef idx="0">
                <a:schemeClr val="accent1"/>
              </a:fillRef>
              <a:effectRef idx="2">
                <a:schemeClr val="accent1"/>
              </a:effectRef>
              <a:fontRef idx="minor">
                <a:schemeClr val="tx1"/>
              </a:fontRef>
            </p:style>
          </p:cxnSp>
          <p:cxnSp>
            <p:nvCxnSpPr>
              <p:cNvPr id="318" name="Straight Connector 317">
                <a:extLst>
                  <a:ext uri="{FF2B5EF4-FFF2-40B4-BE49-F238E27FC236}">
                    <a16:creationId xmlns:a16="http://schemas.microsoft.com/office/drawing/2014/main" id="{99C99739-5FF2-4349-86A8-7E133FBB009F}"/>
                  </a:ext>
                </a:extLst>
              </p:cNvPr>
              <p:cNvCxnSpPr>
                <a:cxnSpLocks/>
              </p:cNvCxnSpPr>
              <p:nvPr/>
            </p:nvCxnSpPr>
            <p:spPr>
              <a:xfrm>
                <a:off x="2670968" y="5284742"/>
                <a:ext cx="0" cy="187370"/>
              </a:xfrm>
              <a:prstGeom prst="line">
                <a:avLst/>
              </a:prstGeom>
            </p:spPr>
            <p:style>
              <a:lnRef idx="3">
                <a:schemeClr val="accent1"/>
              </a:lnRef>
              <a:fillRef idx="0">
                <a:schemeClr val="accent1"/>
              </a:fillRef>
              <a:effectRef idx="2">
                <a:schemeClr val="accent1"/>
              </a:effectRef>
              <a:fontRef idx="minor">
                <a:schemeClr val="tx1"/>
              </a:fontRef>
            </p:style>
          </p:cxnSp>
          <p:cxnSp>
            <p:nvCxnSpPr>
              <p:cNvPr id="319" name="Straight Connector 318">
                <a:extLst>
                  <a:ext uri="{FF2B5EF4-FFF2-40B4-BE49-F238E27FC236}">
                    <a16:creationId xmlns:a16="http://schemas.microsoft.com/office/drawing/2014/main" id="{5C720074-B9C7-4BC7-AAD9-4C37E6D4564B}"/>
                  </a:ext>
                </a:extLst>
              </p:cNvPr>
              <p:cNvCxnSpPr>
                <a:cxnSpLocks/>
              </p:cNvCxnSpPr>
              <p:nvPr/>
            </p:nvCxnSpPr>
            <p:spPr>
              <a:xfrm>
                <a:off x="819150" y="5472112"/>
                <a:ext cx="1862137" cy="0"/>
              </a:xfrm>
              <a:prstGeom prst="line">
                <a:avLst/>
              </a:prstGeom>
            </p:spPr>
            <p:style>
              <a:lnRef idx="3">
                <a:schemeClr val="accent1"/>
              </a:lnRef>
              <a:fillRef idx="0">
                <a:schemeClr val="accent1"/>
              </a:fillRef>
              <a:effectRef idx="2">
                <a:schemeClr val="accent1"/>
              </a:effectRef>
              <a:fontRef idx="minor">
                <a:schemeClr val="tx1"/>
              </a:fontRef>
            </p:style>
          </p:cxnSp>
        </p:grpSp>
        <p:sp>
          <p:nvSpPr>
            <p:cNvPr id="321" name="Oval 320">
              <a:extLst>
                <a:ext uri="{FF2B5EF4-FFF2-40B4-BE49-F238E27FC236}">
                  <a16:creationId xmlns:a16="http://schemas.microsoft.com/office/drawing/2014/main" id="{AC8841F5-564C-4882-A987-773650914CCC}"/>
                </a:ext>
              </a:extLst>
            </p:cNvPr>
            <p:cNvSpPr/>
            <p:nvPr/>
          </p:nvSpPr>
          <p:spPr>
            <a:xfrm>
              <a:off x="550077" y="3653957"/>
              <a:ext cx="71417" cy="65085"/>
            </a:xfrm>
            <a:prstGeom prst="ellipse">
              <a:avLst/>
            </a:prstGeom>
            <a:solidFill>
              <a:schemeClr val="bg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2" name="Oval 321">
              <a:extLst>
                <a:ext uri="{FF2B5EF4-FFF2-40B4-BE49-F238E27FC236}">
                  <a16:creationId xmlns:a16="http://schemas.microsoft.com/office/drawing/2014/main" id="{4102FF18-1BA6-470A-957D-8501C40C2F26}"/>
                </a:ext>
              </a:extLst>
            </p:cNvPr>
            <p:cNvSpPr/>
            <p:nvPr/>
          </p:nvSpPr>
          <p:spPr>
            <a:xfrm>
              <a:off x="1397802" y="3766760"/>
              <a:ext cx="71417" cy="65085"/>
            </a:xfrm>
            <a:prstGeom prst="ellipse">
              <a:avLst/>
            </a:prstGeom>
            <a:solidFill>
              <a:schemeClr val="bg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3" name="Oval 322">
              <a:extLst>
                <a:ext uri="{FF2B5EF4-FFF2-40B4-BE49-F238E27FC236}">
                  <a16:creationId xmlns:a16="http://schemas.microsoft.com/office/drawing/2014/main" id="{6E2318D4-0045-4D10-93A2-2DAD55B9F574}"/>
                </a:ext>
              </a:extLst>
            </p:cNvPr>
            <p:cNvSpPr/>
            <p:nvPr/>
          </p:nvSpPr>
          <p:spPr>
            <a:xfrm>
              <a:off x="1795480" y="3196756"/>
              <a:ext cx="71417" cy="65085"/>
            </a:xfrm>
            <a:prstGeom prst="ellipse">
              <a:avLst/>
            </a:prstGeom>
            <a:solidFill>
              <a:schemeClr val="bg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4" name="Oval 323">
              <a:extLst>
                <a:ext uri="{FF2B5EF4-FFF2-40B4-BE49-F238E27FC236}">
                  <a16:creationId xmlns:a16="http://schemas.microsoft.com/office/drawing/2014/main" id="{A4FEC76C-77C9-4E71-9837-C0AFD5CC5ED0}"/>
                </a:ext>
              </a:extLst>
            </p:cNvPr>
            <p:cNvSpPr/>
            <p:nvPr/>
          </p:nvSpPr>
          <p:spPr>
            <a:xfrm>
              <a:off x="904893" y="3889090"/>
              <a:ext cx="71417" cy="65085"/>
            </a:xfrm>
            <a:prstGeom prst="ellipse">
              <a:avLst/>
            </a:prstGeom>
            <a:solidFill>
              <a:schemeClr val="bg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6" name="Oval 325">
              <a:extLst>
                <a:ext uri="{FF2B5EF4-FFF2-40B4-BE49-F238E27FC236}">
                  <a16:creationId xmlns:a16="http://schemas.microsoft.com/office/drawing/2014/main" id="{393455FA-8167-4960-A719-C7128004873C}"/>
                </a:ext>
              </a:extLst>
            </p:cNvPr>
            <p:cNvSpPr/>
            <p:nvPr/>
          </p:nvSpPr>
          <p:spPr>
            <a:xfrm>
              <a:off x="454828" y="3249940"/>
              <a:ext cx="71417" cy="65085"/>
            </a:xfrm>
            <a:prstGeom prst="ellipse">
              <a:avLst/>
            </a:prstGeom>
            <a:solidFill>
              <a:schemeClr val="bg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7" name="Oval 326">
              <a:extLst>
                <a:ext uri="{FF2B5EF4-FFF2-40B4-BE49-F238E27FC236}">
                  <a16:creationId xmlns:a16="http://schemas.microsoft.com/office/drawing/2014/main" id="{31D70BA4-273D-4E27-A341-7A9EA5783950}"/>
                </a:ext>
              </a:extLst>
            </p:cNvPr>
            <p:cNvSpPr/>
            <p:nvPr/>
          </p:nvSpPr>
          <p:spPr>
            <a:xfrm>
              <a:off x="1748616" y="3713626"/>
              <a:ext cx="71417" cy="65085"/>
            </a:xfrm>
            <a:prstGeom prst="ellipse">
              <a:avLst/>
            </a:prstGeom>
            <a:solidFill>
              <a:schemeClr val="bg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8" name="Oval 327">
              <a:extLst>
                <a:ext uri="{FF2B5EF4-FFF2-40B4-BE49-F238E27FC236}">
                  <a16:creationId xmlns:a16="http://schemas.microsoft.com/office/drawing/2014/main" id="{3DCC9135-9AAC-46FD-B4D3-267057B8D80E}"/>
                </a:ext>
              </a:extLst>
            </p:cNvPr>
            <p:cNvSpPr/>
            <p:nvPr/>
          </p:nvSpPr>
          <p:spPr>
            <a:xfrm>
              <a:off x="1223949" y="3954411"/>
              <a:ext cx="71417" cy="65085"/>
            </a:xfrm>
            <a:prstGeom prst="ellipse">
              <a:avLst/>
            </a:prstGeom>
            <a:solidFill>
              <a:schemeClr val="bg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29" name="Oval 328">
              <a:extLst>
                <a:ext uri="{FF2B5EF4-FFF2-40B4-BE49-F238E27FC236}">
                  <a16:creationId xmlns:a16="http://schemas.microsoft.com/office/drawing/2014/main" id="{9CFC348D-D5C0-480A-AFD3-A23A10DF18EC}"/>
                </a:ext>
              </a:extLst>
            </p:cNvPr>
            <p:cNvSpPr/>
            <p:nvPr/>
          </p:nvSpPr>
          <p:spPr>
            <a:xfrm>
              <a:off x="950907" y="3531156"/>
              <a:ext cx="71417" cy="65085"/>
            </a:xfrm>
            <a:prstGeom prst="ellipse">
              <a:avLst/>
            </a:prstGeom>
            <a:solidFill>
              <a:schemeClr val="bg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1" name="Oval 330">
              <a:extLst>
                <a:ext uri="{FF2B5EF4-FFF2-40B4-BE49-F238E27FC236}">
                  <a16:creationId xmlns:a16="http://schemas.microsoft.com/office/drawing/2014/main" id="{48889E96-867D-4866-9964-E253A1774C0B}"/>
                </a:ext>
              </a:extLst>
            </p:cNvPr>
            <p:cNvSpPr/>
            <p:nvPr/>
          </p:nvSpPr>
          <p:spPr>
            <a:xfrm>
              <a:off x="1456914" y="3446344"/>
              <a:ext cx="71417" cy="65085"/>
            </a:xfrm>
            <a:prstGeom prst="ellipse">
              <a:avLst/>
            </a:prstGeom>
            <a:solidFill>
              <a:schemeClr val="bg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2" name="Oval 331">
              <a:extLst>
                <a:ext uri="{FF2B5EF4-FFF2-40B4-BE49-F238E27FC236}">
                  <a16:creationId xmlns:a16="http://schemas.microsoft.com/office/drawing/2014/main" id="{E4C7EB3B-C83B-4EA9-BBB5-2EDE1C161E76}"/>
                </a:ext>
              </a:extLst>
            </p:cNvPr>
            <p:cNvSpPr/>
            <p:nvPr/>
          </p:nvSpPr>
          <p:spPr>
            <a:xfrm>
              <a:off x="1046604" y="3111984"/>
              <a:ext cx="71417" cy="65085"/>
            </a:xfrm>
            <a:prstGeom prst="ellipse">
              <a:avLst/>
            </a:prstGeom>
            <a:solidFill>
              <a:schemeClr val="bg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3" name="Oval 332">
              <a:extLst>
                <a:ext uri="{FF2B5EF4-FFF2-40B4-BE49-F238E27FC236}">
                  <a16:creationId xmlns:a16="http://schemas.microsoft.com/office/drawing/2014/main" id="{6FE147D9-FAD6-4377-9C27-51256202ADE5}"/>
                </a:ext>
              </a:extLst>
            </p:cNvPr>
            <p:cNvSpPr/>
            <p:nvPr/>
          </p:nvSpPr>
          <p:spPr>
            <a:xfrm>
              <a:off x="750089" y="3404229"/>
              <a:ext cx="71417" cy="65085"/>
            </a:xfrm>
            <a:prstGeom prst="ellipse">
              <a:avLst/>
            </a:prstGeom>
            <a:solidFill>
              <a:schemeClr val="bg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4" name="Oval 333">
              <a:extLst>
                <a:ext uri="{FF2B5EF4-FFF2-40B4-BE49-F238E27FC236}">
                  <a16:creationId xmlns:a16="http://schemas.microsoft.com/office/drawing/2014/main" id="{9D922ADC-9C0A-42FE-B858-A3C584ACD38A}"/>
                </a:ext>
              </a:extLst>
            </p:cNvPr>
            <p:cNvSpPr/>
            <p:nvPr/>
          </p:nvSpPr>
          <p:spPr>
            <a:xfrm>
              <a:off x="1954212" y="4047021"/>
              <a:ext cx="71417" cy="65085"/>
            </a:xfrm>
            <a:prstGeom prst="ellipse">
              <a:avLst/>
            </a:prstGeom>
            <a:solidFill>
              <a:schemeClr val="bg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5" name="Oval 334">
              <a:extLst>
                <a:ext uri="{FF2B5EF4-FFF2-40B4-BE49-F238E27FC236}">
                  <a16:creationId xmlns:a16="http://schemas.microsoft.com/office/drawing/2014/main" id="{FC0FF865-7645-4CBF-93C0-3FCAF96955E1}"/>
                </a:ext>
              </a:extLst>
            </p:cNvPr>
            <p:cNvSpPr/>
            <p:nvPr/>
          </p:nvSpPr>
          <p:spPr>
            <a:xfrm>
              <a:off x="1498620" y="3129449"/>
              <a:ext cx="71417" cy="65085"/>
            </a:xfrm>
            <a:prstGeom prst="ellipse">
              <a:avLst/>
            </a:prstGeom>
            <a:solidFill>
              <a:schemeClr val="bg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6" name="Oval 335">
              <a:extLst>
                <a:ext uri="{FF2B5EF4-FFF2-40B4-BE49-F238E27FC236}">
                  <a16:creationId xmlns:a16="http://schemas.microsoft.com/office/drawing/2014/main" id="{4B1C6C34-788B-4EBA-9FC5-2C1149F70703}"/>
                </a:ext>
              </a:extLst>
            </p:cNvPr>
            <p:cNvSpPr/>
            <p:nvPr/>
          </p:nvSpPr>
          <p:spPr>
            <a:xfrm>
              <a:off x="1046604" y="3959662"/>
              <a:ext cx="71417" cy="65085"/>
            </a:xfrm>
            <a:prstGeom prst="ellipse">
              <a:avLst/>
            </a:prstGeom>
            <a:solidFill>
              <a:schemeClr val="bg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7" name="Oval 336">
              <a:extLst>
                <a:ext uri="{FF2B5EF4-FFF2-40B4-BE49-F238E27FC236}">
                  <a16:creationId xmlns:a16="http://schemas.microsoft.com/office/drawing/2014/main" id="{CBB7881C-9559-4732-994A-3023734E4CAF}"/>
                </a:ext>
              </a:extLst>
            </p:cNvPr>
            <p:cNvSpPr/>
            <p:nvPr/>
          </p:nvSpPr>
          <p:spPr>
            <a:xfrm>
              <a:off x="1541459" y="4121194"/>
              <a:ext cx="71417" cy="65085"/>
            </a:xfrm>
            <a:prstGeom prst="ellipse">
              <a:avLst/>
            </a:prstGeom>
            <a:solidFill>
              <a:schemeClr val="bg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8" name="Oval 337">
              <a:extLst>
                <a:ext uri="{FF2B5EF4-FFF2-40B4-BE49-F238E27FC236}">
                  <a16:creationId xmlns:a16="http://schemas.microsoft.com/office/drawing/2014/main" id="{FD1A3D1E-8AC7-4E1F-AE65-5A02E8495AC5}"/>
                </a:ext>
              </a:extLst>
            </p:cNvPr>
            <p:cNvSpPr/>
            <p:nvPr/>
          </p:nvSpPr>
          <p:spPr>
            <a:xfrm>
              <a:off x="432602" y="4029959"/>
              <a:ext cx="71417" cy="65085"/>
            </a:xfrm>
            <a:prstGeom prst="ellipse">
              <a:avLst/>
            </a:prstGeom>
            <a:solidFill>
              <a:schemeClr val="bg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9" name="Oval 338">
              <a:extLst>
                <a:ext uri="{FF2B5EF4-FFF2-40B4-BE49-F238E27FC236}">
                  <a16:creationId xmlns:a16="http://schemas.microsoft.com/office/drawing/2014/main" id="{12EE350C-8840-4BAF-85D6-71A83E27FDCC}"/>
                </a:ext>
              </a:extLst>
            </p:cNvPr>
            <p:cNvSpPr/>
            <p:nvPr/>
          </p:nvSpPr>
          <p:spPr>
            <a:xfrm>
              <a:off x="3264702" y="3919160"/>
              <a:ext cx="71417" cy="65085"/>
            </a:xfrm>
            <a:prstGeom prst="ellipse">
              <a:avLst/>
            </a:prstGeom>
            <a:solidFill>
              <a:schemeClr val="bg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0" name="Oval 339">
              <a:extLst>
                <a:ext uri="{FF2B5EF4-FFF2-40B4-BE49-F238E27FC236}">
                  <a16:creationId xmlns:a16="http://schemas.microsoft.com/office/drawing/2014/main" id="{6609D9C5-B440-4D73-B881-3C72507FF67A}"/>
                </a:ext>
              </a:extLst>
            </p:cNvPr>
            <p:cNvSpPr/>
            <p:nvPr/>
          </p:nvSpPr>
          <p:spPr>
            <a:xfrm>
              <a:off x="3802885" y="3823093"/>
              <a:ext cx="71417" cy="65085"/>
            </a:xfrm>
            <a:prstGeom prst="ellipse">
              <a:avLst/>
            </a:prstGeom>
            <a:solidFill>
              <a:schemeClr val="bg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1" name="Oval 340">
              <a:extLst>
                <a:ext uri="{FF2B5EF4-FFF2-40B4-BE49-F238E27FC236}">
                  <a16:creationId xmlns:a16="http://schemas.microsoft.com/office/drawing/2014/main" id="{62A41473-7342-48CC-ACA7-02F1C03726B1}"/>
                </a:ext>
              </a:extLst>
            </p:cNvPr>
            <p:cNvSpPr/>
            <p:nvPr/>
          </p:nvSpPr>
          <p:spPr>
            <a:xfrm>
              <a:off x="3874302" y="3223835"/>
              <a:ext cx="71417" cy="65085"/>
            </a:xfrm>
            <a:prstGeom prst="ellipse">
              <a:avLst/>
            </a:prstGeom>
            <a:solidFill>
              <a:schemeClr val="bg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2" name="Oval 341">
              <a:extLst>
                <a:ext uri="{FF2B5EF4-FFF2-40B4-BE49-F238E27FC236}">
                  <a16:creationId xmlns:a16="http://schemas.microsoft.com/office/drawing/2014/main" id="{7CB6482C-FAD0-4203-8B68-068B301301AE}"/>
                </a:ext>
              </a:extLst>
            </p:cNvPr>
            <p:cNvSpPr/>
            <p:nvPr/>
          </p:nvSpPr>
          <p:spPr>
            <a:xfrm>
              <a:off x="2913504" y="3264384"/>
              <a:ext cx="71417" cy="65085"/>
            </a:xfrm>
            <a:prstGeom prst="ellipse">
              <a:avLst/>
            </a:prstGeom>
            <a:solidFill>
              <a:schemeClr val="bg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3" name="Oval 342">
              <a:extLst>
                <a:ext uri="{FF2B5EF4-FFF2-40B4-BE49-F238E27FC236}">
                  <a16:creationId xmlns:a16="http://schemas.microsoft.com/office/drawing/2014/main" id="{C3FB219B-A7DB-49F8-B65B-6AC7DC38C61A}"/>
                </a:ext>
              </a:extLst>
            </p:cNvPr>
            <p:cNvSpPr/>
            <p:nvPr/>
          </p:nvSpPr>
          <p:spPr>
            <a:xfrm>
              <a:off x="2478901" y="3182472"/>
              <a:ext cx="71417" cy="65085"/>
            </a:xfrm>
            <a:prstGeom prst="ellipse">
              <a:avLst/>
            </a:prstGeom>
            <a:solidFill>
              <a:schemeClr val="bg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4" name="Oval 343">
              <a:extLst>
                <a:ext uri="{FF2B5EF4-FFF2-40B4-BE49-F238E27FC236}">
                  <a16:creationId xmlns:a16="http://schemas.microsoft.com/office/drawing/2014/main" id="{17EB4030-E9B3-49DA-8ED6-6DD5FE03B0DA}"/>
                </a:ext>
              </a:extLst>
            </p:cNvPr>
            <p:cNvSpPr/>
            <p:nvPr/>
          </p:nvSpPr>
          <p:spPr>
            <a:xfrm>
              <a:off x="3821112" y="4199421"/>
              <a:ext cx="71417" cy="65085"/>
            </a:xfrm>
            <a:prstGeom prst="ellipse">
              <a:avLst/>
            </a:prstGeom>
            <a:solidFill>
              <a:schemeClr val="bg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5" name="Oval 344">
              <a:extLst>
                <a:ext uri="{FF2B5EF4-FFF2-40B4-BE49-F238E27FC236}">
                  <a16:creationId xmlns:a16="http://schemas.microsoft.com/office/drawing/2014/main" id="{FBCAB257-05AF-4179-A235-1592FFA52D71}"/>
                </a:ext>
              </a:extLst>
            </p:cNvPr>
            <p:cNvSpPr/>
            <p:nvPr/>
          </p:nvSpPr>
          <p:spPr>
            <a:xfrm>
              <a:off x="2357436" y="3732586"/>
              <a:ext cx="71417" cy="65085"/>
            </a:xfrm>
            <a:prstGeom prst="ellipse">
              <a:avLst/>
            </a:prstGeom>
            <a:solidFill>
              <a:schemeClr val="bg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6" name="Oval 345">
              <a:extLst>
                <a:ext uri="{FF2B5EF4-FFF2-40B4-BE49-F238E27FC236}">
                  <a16:creationId xmlns:a16="http://schemas.microsoft.com/office/drawing/2014/main" id="{996BF0BD-1FCB-485C-8349-84306E1874F6}"/>
                </a:ext>
              </a:extLst>
            </p:cNvPr>
            <p:cNvSpPr/>
            <p:nvPr/>
          </p:nvSpPr>
          <p:spPr>
            <a:xfrm>
              <a:off x="2913504" y="4112062"/>
              <a:ext cx="71417" cy="65085"/>
            </a:xfrm>
            <a:prstGeom prst="ellipse">
              <a:avLst/>
            </a:prstGeom>
            <a:solidFill>
              <a:schemeClr val="bg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3" name="TextBox 402">
              <a:extLst>
                <a:ext uri="{FF2B5EF4-FFF2-40B4-BE49-F238E27FC236}">
                  <a16:creationId xmlns:a16="http://schemas.microsoft.com/office/drawing/2014/main" id="{A40179D9-174B-4D1F-8244-266EFA7A4E8B}"/>
                </a:ext>
              </a:extLst>
            </p:cNvPr>
            <p:cNvSpPr txBox="1"/>
            <p:nvPr/>
          </p:nvSpPr>
          <p:spPr>
            <a:xfrm>
              <a:off x="206178" y="2803784"/>
              <a:ext cx="726481" cy="261610"/>
            </a:xfrm>
            <a:prstGeom prst="rect">
              <a:avLst/>
            </a:prstGeom>
            <a:noFill/>
          </p:spPr>
          <p:txBody>
            <a:bodyPr wrap="none" rtlCol="0">
              <a:spAutoFit/>
            </a:bodyPr>
            <a:lstStyle/>
            <a:p>
              <a:r>
                <a:rPr lang="en-US" sz="1100" b="1" dirty="0">
                  <a:solidFill>
                    <a:srgbClr val="00B050"/>
                  </a:solidFill>
                </a:rPr>
                <a:t>50% light</a:t>
              </a:r>
              <a:endParaRPr lang="de-DE" sz="1100" b="1" dirty="0">
                <a:solidFill>
                  <a:srgbClr val="00B050"/>
                </a:solidFill>
              </a:endParaRPr>
            </a:p>
          </p:txBody>
        </p:sp>
        <p:sp>
          <p:nvSpPr>
            <p:cNvPr id="408" name="TextBox 407">
              <a:extLst>
                <a:ext uri="{FF2B5EF4-FFF2-40B4-BE49-F238E27FC236}">
                  <a16:creationId xmlns:a16="http://schemas.microsoft.com/office/drawing/2014/main" id="{7075D63C-B0EB-4377-B41A-637A755B3704}"/>
                </a:ext>
              </a:extLst>
            </p:cNvPr>
            <p:cNvSpPr txBox="1"/>
            <p:nvPr/>
          </p:nvSpPr>
          <p:spPr>
            <a:xfrm>
              <a:off x="1275914" y="2887308"/>
              <a:ext cx="979755" cy="246221"/>
            </a:xfrm>
            <a:prstGeom prst="rect">
              <a:avLst/>
            </a:prstGeom>
            <a:noFill/>
            <a:ln w="3175">
              <a:noFill/>
            </a:ln>
          </p:spPr>
          <p:txBody>
            <a:bodyPr wrap="none" rtlCol="0">
              <a:spAutoFit/>
            </a:bodyPr>
            <a:lstStyle/>
            <a:p>
              <a:r>
                <a:rPr lang="en-US" sz="1000" b="1" dirty="0">
                  <a:solidFill>
                    <a:srgbClr val="7030A0"/>
                  </a:solidFill>
                </a:rPr>
                <a:t>4 Photon/pixel</a:t>
              </a:r>
              <a:endParaRPr lang="de-DE" sz="1000" b="1" dirty="0">
                <a:solidFill>
                  <a:srgbClr val="7030A0"/>
                </a:solidFill>
              </a:endParaRPr>
            </a:p>
          </p:txBody>
        </p:sp>
        <p:sp>
          <p:nvSpPr>
            <p:cNvPr id="409" name="TextBox 408">
              <a:extLst>
                <a:ext uri="{FF2B5EF4-FFF2-40B4-BE49-F238E27FC236}">
                  <a16:creationId xmlns:a16="http://schemas.microsoft.com/office/drawing/2014/main" id="{FD43020A-E6C3-488A-B9E3-A897060A8A05}"/>
                </a:ext>
              </a:extLst>
            </p:cNvPr>
            <p:cNvSpPr txBox="1"/>
            <p:nvPr/>
          </p:nvSpPr>
          <p:spPr>
            <a:xfrm>
              <a:off x="3187160" y="2878522"/>
              <a:ext cx="979755" cy="246221"/>
            </a:xfrm>
            <a:prstGeom prst="rect">
              <a:avLst/>
            </a:prstGeom>
            <a:noFill/>
            <a:ln w="3175">
              <a:noFill/>
            </a:ln>
          </p:spPr>
          <p:txBody>
            <a:bodyPr wrap="none" rtlCol="0">
              <a:spAutoFit/>
            </a:bodyPr>
            <a:lstStyle/>
            <a:p>
              <a:r>
                <a:rPr lang="en-US" sz="1000" b="1" dirty="0">
                  <a:solidFill>
                    <a:srgbClr val="7030A0"/>
                  </a:solidFill>
                </a:rPr>
                <a:t>1 Photon/pixel</a:t>
              </a:r>
              <a:endParaRPr lang="de-DE" sz="1000" b="1" dirty="0">
                <a:solidFill>
                  <a:srgbClr val="7030A0"/>
                </a:solidFill>
              </a:endParaRPr>
            </a:p>
          </p:txBody>
        </p:sp>
      </p:grpSp>
      <p:grpSp>
        <p:nvGrpSpPr>
          <p:cNvPr id="21" name="Group 20">
            <a:extLst>
              <a:ext uri="{FF2B5EF4-FFF2-40B4-BE49-F238E27FC236}">
                <a16:creationId xmlns:a16="http://schemas.microsoft.com/office/drawing/2014/main" id="{519831E0-9E46-4D77-A60E-DCF2C4CB9A0B}"/>
              </a:ext>
            </a:extLst>
          </p:cNvPr>
          <p:cNvGrpSpPr/>
          <p:nvPr/>
        </p:nvGrpSpPr>
        <p:grpSpPr>
          <a:xfrm>
            <a:off x="188714" y="4659500"/>
            <a:ext cx="3958760" cy="1794825"/>
            <a:chOff x="188714" y="4659500"/>
            <a:chExt cx="3958760" cy="1794825"/>
          </a:xfrm>
        </p:grpSpPr>
        <p:sp>
          <p:nvSpPr>
            <p:cNvPr id="469" name="TextBox 468">
              <a:extLst>
                <a:ext uri="{FF2B5EF4-FFF2-40B4-BE49-F238E27FC236}">
                  <a16:creationId xmlns:a16="http://schemas.microsoft.com/office/drawing/2014/main" id="{677F63AA-EDDC-4F22-81E4-4871B60B7838}"/>
                </a:ext>
              </a:extLst>
            </p:cNvPr>
            <p:cNvSpPr txBox="1"/>
            <p:nvPr/>
          </p:nvSpPr>
          <p:spPr>
            <a:xfrm>
              <a:off x="188714" y="4659500"/>
              <a:ext cx="726481" cy="261610"/>
            </a:xfrm>
            <a:prstGeom prst="rect">
              <a:avLst/>
            </a:prstGeom>
            <a:noFill/>
          </p:spPr>
          <p:txBody>
            <a:bodyPr wrap="none" rtlCol="0">
              <a:spAutoFit/>
            </a:bodyPr>
            <a:lstStyle/>
            <a:p>
              <a:r>
                <a:rPr lang="en-US" sz="1100" b="1" dirty="0">
                  <a:solidFill>
                    <a:srgbClr val="00B050"/>
                  </a:solidFill>
                </a:rPr>
                <a:t>25% light</a:t>
              </a:r>
              <a:endParaRPr lang="de-DE" sz="1100" b="1" dirty="0">
                <a:solidFill>
                  <a:srgbClr val="00B050"/>
                </a:solidFill>
              </a:endParaRPr>
            </a:p>
          </p:txBody>
        </p:sp>
        <p:sp>
          <p:nvSpPr>
            <p:cNvPr id="261" name="Rectangle 260">
              <a:extLst>
                <a:ext uri="{FF2B5EF4-FFF2-40B4-BE49-F238E27FC236}">
                  <a16:creationId xmlns:a16="http://schemas.microsoft.com/office/drawing/2014/main" id="{05DD142C-A18D-4ECF-A29D-272CE50B39CE}"/>
                </a:ext>
              </a:extLst>
            </p:cNvPr>
            <p:cNvSpPr/>
            <p:nvPr/>
          </p:nvSpPr>
          <p:spPr>
            <a:xfrm>
              <a:off x="277810" y="4927345"/>
              <a:ext cx="1876425" cy="1517649"/>
            </a:xfrm>
            <a:prstGeom prst="rect">
              <a:avLst/>
            </a:prstGeom>
            <a:solidFill>
              <a:schemeClr val="accent5">
                <a:lumMod val="20000"/>
                <a:lumOff val="80000"/>
              </a:schemeClr>
            </a:solidFill>
            <a:ln>
              <a:no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62" name="Rectangle 261">
              <a:extLst>
                <a:ext uri="{FF2B5EF4-FFF2-40B4-BE49-F238E27FC236}">
                  <a16:creationId xmlns:a16="http://schemas.microsoft.com/office/drawing/2014/main" id="{5513AB74-FC10-44A9-A3A9-3AB011710678}"/>
                </a:ext>
              </a:extLst>
            </p:cNvPr>
            <p:cNvSpPr/>
            <p:nvPr/>
          </p:nvSpPr>
          <p:spPr>
            <a:xfrm>
              <a:off x="2192335" y="4936676"/>
              <a:ext cx="1876425" cy="1517649"/>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nvGrpSpPr>
            <p:cNvPr id="265" name="Group 264">
              <a:extLst>
                <a:ext uri="{FF2B5EF4-FFF2-40B4-BE49-F238E27FC236}">
                  <a16:creationId xmlns:a16="http://schemas.microsoft.com/office/drawing/2014/main" id="{264BD679-1E6A-4F3D-BE63-180ACA45E8D6}"/>
                </a:ext>
              </a:extLst>
            </p:cNvPr>
            <p:cNvGrpSpPr/>
            <p:nvPr/>
          </p:nvGrpSpPr>
          <p:grpSpPr>
            <a:xfrm>
              <a:off x="287336" y="6252862"/>
              <a:ext cx="1862137" cy="188934"/>
              <a:chOff x="819150" y="5284742"/>
              <a:chExt cx="1862137" cy="188934"/>
            </a:xfrm>
          </p:grpSpPr>
          <p:cxnSp>
            <p:nvCxnSpPr>
              <p:cNvPr id="266" name="Straight Connector 265">
                <a:extLst>
                  <a:ext uri="{FF2B5EF4-FFF2-40B4-BE49-F238E27FC236}">
                    <a16:creationId xmlns:a16="http://schemas.microsoft.com/office/drawing/2014/main" id="{B7DA97BB-5E94-4F73-8FC3-BD3A8E129717}"/>
                  </a:ext>
                </a:extLst>
              </p:cNvPr>
              <p:cNvCxnSpPr>
                <a:cxnSpLocks/>
              </p:cNvCxnSpPr>
              <p:nvPr/>
            </p:nvCxnSpPr>
            <p:spPr>
              <a:xfrm>
                <a:off x="819150" y="5284742"/>
                <a:ext cx="0" cy="187370"/>
              </a:xfrm>
              <a:prstGeom prst="line">
                <a:avLst/>
              </a:prstGeom>
            </p:spPr>
            <p:style>
              <a:lnRef idx="3">
                <a:schemeClr val="accent1"/>
              </a:lnRef>
              <a:fillRef idx="0">
                <a:schemeClr val="accent1"/>
              </a:fillRef>
              <a:effectRef idx="2">
                <a:schemeClr val="accent1"/>
              </a:effectRef>
              <a:fontRef idx="minor">
                <a:schemeClr val="tx1"/>
              </a:fontRef>
            </p:style>
          </p:cxnSp>
          <p:cxnSp>
            <p:nvCxnSpPr>
              <p:cNvPr id="267" name="Straight Connector 266">
                <a:extLst>
                  <a:ext uri="{FF2B5EF4-FFF2-40B4-BE49-F238E27FC236}">
                    <a16:creationId xmlns:a16="http://schemas.microsoft.com/office/drawing/2014/main" id="{E1204CF8-B607-4B34-A8D0-25701C515814}"/>
                  </a:ext>
                </a:extLst>
              </p:cNvPr>
              <p:cNvCxnSpPr>
                <a:cxnSpLocks/>
              </p:cNvCxnSpPr>
              <p:nvPr/>
            </p:nvCxnSpPr>
            <p:spPr>
              <a:xfrm>
                <a:off x="1197768" y="5284742"/>
                <a:ext cx="0" cy="187370"/>
              </a:xfrm>
              <a:prstGeom prst="line">
                <a:avLst/>
              </a:prstGeom>
            </p:spPr>
            <p:style>
              <a:lnRef idx="3">
                <a:schemeClr val="accent1"/>
              </a:lnRef>
              <a:fillRef idx="0">
                <a:schemeClr val="accent1"/>
              </a:fillRef>
              <a:effectRef idx="2">
                <a:schemeClr val="accent1"/>
              </a:effectRef>
              <a:fontRef idx="minor">
                <a:schemeClr val="tx1"/>
              </a:fontRef>
            </p:style>
          </p:cxnSp>
          <p:cxnSp>
            <p:nvCxnSpPr>
              <p:cNvPr id="268" name="Straight Connector 267">
                <a:extLst>
                  <a:ext uri="{FF2B5EF4-FFF2-40B4-BE49-F238E27FC236}">
                    <a16:creationId xmlns:a16="http://schemas.microsoft.com/office/drawing/2014/main" id="{059AF3CE-D896-4A22-AD4F-3B479CA9BB9F}"/>
                  </a:ext>
                </a:extLst>
              </p:cNvPr>
              <p:cNvCxnSpPr>
                <a:cxnSpLocks/>
              </p:cNvCxnSpPr>
              <p:nvPr/>
            </p:nvCxnSpPr>
            <p:spPr>
              <a:xfrm>
                <a:off x="1545432" y="5286306"/>
                <a:ext cx="0" cy="187370"/>
              </a:xfrm>
              <a:prstGeom prst="line">
                <a:avLst/>
              </a:prstGeom>
            </p:spPr>
            <p:style>
              <a:lnRef idx="3">
                <a:schemeClr val="accent1"/>
              </a:lnRef>
              <a:fillRef idx="0">
                <a:schemeClr val="accent1"/>
              </a:fillRef>
              <a:effectRef idx="2">
                <a:schemeClr val="accent1"/>
              </a:effectRef>
              <a:fontRef idx="minor">
                <a:schemeClr val="tx1"/>
              </a:fontRef>
            </p:style>
          </p:cxnSp>
          <p:cxnSp>
            <p:nvCxnSpPr>
              <p:cNvPr id="269" name="Straight Connector 268">
                <a:extLst>
                  <a:ext uri="{FF2B5EF4-FFF2-40B4-BE49-F238E27FC236}">
                    <a16:creationId xmlns:a16="http://schemas.microsoft.com/office/drawing/2014/main" id="{4F135147-6143-4F9A-AC9E-D3901BC881C5}"/>
                  </a:ext>
                </a:extLst>
              </p:cNvPr>
              <p:cNvCxnSpPr>
                <a:cxnSpLocks/>
              </p:cNvCxnSpPr>
              <p:nvPr/>
            </p:nvCxnSpPr>
            <p:spPr>
              <a:xfrm>
                <a:off x="1905000" y="5286306"/>
                <a:ext cx="0" cy="187370"/>
              </a:xfrm>
              <a:prstGeom prst="line">
                <a:avLst/>
              </a:prstGeom>
            </p:spPr>
            <p:style>
              <a:lnRef idx="3">
                <a:schemeClr val="accent1"/>
              </a:lnRef>
              <a:fillRef idx="0">
                <a:schemeClr val="accent1"/>
              </a:fillRef>
              <a:effectRef idx="2">
                <a:schemeClr val="accent1"/>
              </a:effectRef>
              <a:fontRef idx="minor">
                <a:schemeClr val="tx1"/>
              </a:fontRef>
            </p:style>
          </p:cxnSp>
          <p:cxnSp>
            <p:nvCxnSpPr>
              <p:cNvPr id="270" name="Straight Connector 269">
                <a:extLst>
                  <a:ext uri="{FF2B5EF4-FFF2-40B4-BE49-F238E27FC236}">
                    <a16:creationId xmlns:a16="http://schemas.microsoft.com/office/drawing/2014/main" id="{C685877D-39DF-4EA7-87FD-5F52F5A187B3}"/>
                  </a:ext>
                </a:extLst>
              </p:cNvPr>
              <p:cNvCxnSpPr>
                <a:cxnSpLocks/>
              </p:cNvCxnSpPr>
              <p:nvPr/>
            </p:nvCxnSpPr>
            <p:spPr>
              <a:xfrm>
                <a:off x="2266950" y="5284742"/>
                <a:ext cx="0" cy="187370"/>
              </a:xfrm>
              <a:prstGeom prst="line">
                <a:avLst/>
              </a:prstGeom>
            </p:spPr>
            <p:style>
              <a:lnRef idx="3">
                <a:schemeClr val="accent1"/>
              </a:lnRef>
              <a:fillRef idx="0">
                <a:schemeClr val="accent1"/>
              </a:fillRef>
              <a:effectRef idx="2">
                <a:schemeClr val="accent1"/>
              </a:effectRef>
              <a:fontRef idx="minor">
                <a:schemeClr val="tx1"/>
              </a:fontRef>
            </p:style>
          </p:cxnSp>
          <p:cxnSp>
            <p:nvCxnSpPr>
              <p:cNvPr id="272" name="Straight Connector 271">
                <a:extLst>
                  <a:ext uri="{FF2B5EF4-FFF2-40B4-BE49-F238E27FC236}">
                    <a16:creationId xmlns:a16="http://schemas.microsoft.com/office/drawing/2014/main" id="{C52FADA1-C540-46E1-92BA-90B9EC859E96}"/>
                  </a:ext>
                </a:extLst>
              </p:cNvPr>
              <p:cNvCxnSpPr>
                <a:cxnSpLocks/>
              </p:cNvCxnSpPr>
              <p:nvPr/>
            </p:nvCxnSpPr>
            <p:spPr>
              <a:xfrm>
                <a:off x="2670968" y="5284742"/>
                <a:ext cx="0" cy="187370"/>
              </a:xfrm>
              <a:prstGeom prst="line">
                <a:avLst/>
              </a:prstGeom>
            </p:spPr>
            <p:style>
              <a:lnRef idx="3">
                <a:schemeClr val="accent1"/>
              </a:lnRef>
              <a:fillRef idx="0">
                <a:schemeClr val="accent1"/>
              </a:fillRef>
              <a:effectRef idx="2">
                <a:schemeClr val="accent1"/>
              </a:effectRef>
              <a:fontRef idx="minor">
                <a:schemeClr val="tx1"/>
              </a:fontRef>
            </p:style>
          </p:cxnSp>
          <p:cxnSp>
            <p:nvCxnSpPr>
              <p:cNvPr id="274" name="Straight Connector 273">
                <a:extLst>
                  <a:ext uri="{FF2B5EF4-FFF2-40B4-BE49-F238E27FC236}">
                    <a16:creationId xmlns:a16="http://schemas.microsoft.com/office/drawing/2014/main" id="{0AC4C6C0-C766-4582-9F30-928345E30378}"/>
                  </a:ext>
                </a:extLst>
              </p:cNvPr>
              <p:cNvCxnSpPr>
                <a:cxnSpLocks/>
              </p:cNvCxnSpPr>
              <p:nvPr/>
            </p:nvCxnSpPr>
            <p:spPr>
              <a:xfrm>
                <a:off x="819150" y="5472112"/>
                <a:ext cx="1862137" cy="0"/>
              </a:xfrm>
              <a:prstGeom prst="line">
                <a:avLst/>
              </a:prstGeom>
            </p:spPr>
            <p:style>
              <a:lnRef idx="3">
                <a:schemeClr val="accent1"/>
              </a:lnRef>
              <a:fillRef idx="0">
                <a:schemeClr val="accent1"/>
              </a:fillRef>
              <a:effectRef idx="2">
                <a:schemeClr val="accent1"/>
              </a:effectRef>
              <a:fontRef idx="minor">
                <a:schemeClr val="tx1"/>
              </a:fontRef>
            </p:style>
          </p:cxnSp>
        </p:grpSp>
        <p:grpSp>
          <p:nvGrpSpPr>
            <p:cNvPr id="275" name="Group 274">
              <a:extLst>
                <a:ext uri="{FF2B5EF4-FFF2-40B4-BE49-F238E27FC236}">
                  <a16:creationId xmlns:a16="http://schemas.microsoft.com/office/drawing/2014/main" id="{DD946289-098C-4DF0-A996-6C77D58D6F52}"/>
                </a:ext>
              </a:extLst>
            </p:cNvPr>
            <p:cNvGrpSpPr/>
            <p:nvPr/>
          </p:nvGrpSpPr>
          <p:grpSpPr>
            <a:xfrm>
              <a:off x="2199478" y="6260629"/>
              <a:ext cx="1862137" cy="188934"/>
              <a:chOff x="819150" y="5284742"/>
              <a:chExt cx="1862137" cy="188934"/>
            </a:xfrm>
          </p:grpSpPr>
          <p:cxnSp>
            <p:nvCxnSpPr>
              <p:cNvPr id="276" name="Straight Connector 275">
                <a:extLst>
                  <a:ext uri="{FF2B5EF4-FFF2-40B4-BE49-F238E27FC236}">
                    <a16:creationId xmlns:a16="http://schemas.microsoft.com/office/drawing/2014/main" id="{12CE4714-067A-46BA-8191-5A384C8E2716}"/>
                  </a:ext>
                </a:extLst>
              </p:cNvPr>
              <p:cNvCxnSpPr>
                <a:cxnSpLocks/>
              </p:cNvCxnSpPr>
              <p:nvPr/>
            </p:nvCxnSpPr>
            <p:spPr>
              <a:xfrm>
                <a:off x="819150" y="5284742"/>
                <a:ext cx="0" cy="187370"/>
              </a:xfrm>
              <a:prstGeom prst="line">
                <a:avLst/>
              </a:prstGeom>
            </p:spPr>
            <p:style>
              <a:lnRef idx="3">
                <a:schemeClr val="accent1"/>
              </a:lnRef>
              <a:fillRef idx="0">
                <a:schemeClr val="accent1"/>
              </a:fillRef>
              <a:effectRef idx="2">
                <a:schemeClr val="accent1"/>
              </a:effectRef>
              <a:fontRef idx="minor">
                <a:schemeClr val="tx1"/>
              </a:fontRef>
            </p:style>
          </p:cxnSp>
          <p:cxnSp>
            <p:nvCxnSpPr>
              <p:cNvPr id="277" name="Straight Connector 276">
                <a:extLst>
                  <a:ext uri="{FF2B5EF4-FFF2-40B4-BE49-F238E27FC236}">
                    <a16:creationId xmlns:a16="http://schemas.microsoft.com/office/drawing/2014/main" id="{B8C6FFD3-F363-4FE4-B776-66733F6DBCDB}"/>
                  </a:ext>
                </a:extLst>
              </p:cNvPr>
              <p:cNvCxnSpPr>
                <a:cxnSpLocks/>
              </p:cNvCxnSpPr>
              <p:nvPr/>
            </p:nvCxnSpPr>
            <p:spPr>
              <a:xfrm>
                <a:off x="1197768" y="5284742"/>
                <a:ext cx="0" cy="187370"/>
              </a:xfrm>
              <a:prstGeom prst="line">
                <a:avLst/>
              </a:prstGeom>
            </p:spPr>
            <p:style>
              <a:lnRef idx="3">
                <a:schemeClr val="accent1"/>
              </a:lnRef>
              <a:fillRef idx="0">
                <a:schemeClr val="accent1"/>
              </a:fillRef>
              <a:effectRef idx="2">
                <a:schemeClr val="accent1"/>
              </a:effectRef>
              <a:fontRef idx="minor">
                <a:schemeClr val="tx1"/>
              </a:fontRef>
            </p:style>
          </p:cxnSp>
          <p:cxnSp>
            <p:nvCxnSpPr>
              <p:cNvPr id="278" name="Straight Connector 277">
                <a:extLst>
                  <a:ext uri="{FF2B5EF4-FFF2-40B4-BE49-F238E27FC236}">
                    <a16:creationId xmlns:a16="http://schemas.microsoft.com/office/drawing/2014/main" id="{AC6ACA28-8311-47CB-BDE4-6131692774DA}"/>
                  </a:ext>
                </a:extLst>
              </p:cNvPr>
              <p:cNvCxnSpPr>
                <a:cxnSpLocks/>
              </p:cNvCxnSpPr>
              <p:nvPr/>
            </p:nvCxnSpPr>
            <p:spPr>
              <a:xfrm>
                <a:off x="1545432" y="5286306"/>
                <a:ext cx="0" cy="187370"/>
              </a:xfrm>
              <a:prstGeom prst="line">
                <a:avLst/>
              </a:prstGeom>
            </p:spPr>
            <p:style>
              <a:lnRef idx="3">
                <a:schemeClr val="accent1"/>
              </a:lnRef>
              <a:fillRef idx="0">
                <a:schemeClr val="accent1"/>
              </a:fillRef>
              <a:effectRef idx="2">
                <a:schemeClr val="accent1"/>
              </a:effectRef>
              <a:fontRef idx="minor">
                <a:schemeClr val="tx1"/>
              </a:fontRef>
            </p:style>
          </p:cxnSp>
          <p:cxnSp>
            <p:nvCxnSpPr>
              <p:cNvPr id="279" name="Straight Connector 278">
                <a:extLst>
                  <a:ext uri="{FF2B5EF4-FFF2-40B4-BE49-F238E27FC236}">
                    <a16:creationId xmlns:a16="http://schemas.microsoft.com/office/drawing/2014/main" id="{938C3711-0261-423D-910E-6A72C8C5B6B0}"/>
                  </a:ext>
                </a:extLst>
              </p:cNvPr>
              <p:cNvCxnSpPr>
                <a:cxnSpLocks/>
              </p:cNvCxnSpPr>
              <p:nvPr/>
            </p:nvCxnSpPr>
            <p:spPr>
              <a:xfrm>
                <a:off x="1905000" y="5286306"/>
                <a:ext cx="0" cy="187370"/>
              </a:xfrm>
              <a:prstGeom prst="line">
                <a:avLst/>
              </a:prstGeom>
            </p:spPr>
            <p:style>
              <a:lnRef idx="3">
                <a:schemeClr val="accent1"/>
              </a:lnRef>
              <a:fillRef idx="0">
                <a:schemeClr val="accent1"/>
              </a:fillRef>
              <a:effectRef idx="2">
                <a:schemeClr val="accent1"/>
              </a:effectRef>
              <a:fontRef idx="minor">
                <a:schemeClr val="tx1"/>
              </a:fontRef>
            </p:style>
          </p:cxnSp>
          <p:cxnSp>
            <p:nvCxnSpPr>
              <p:cNvPr id="280" name="Straight Connector 279">
                <a:extLst>
                  <a:ext uri="{FF2B5EF4-FFF2-40B4-BE49-F238E27FC236}">
                    <a16:creationId xmlns:a16="http://schemas.microsoft.com/office/drawing/2014/main" id="{9D102459-5A2D-4E16-81C3-F4D2C538E1BF}"/>
                  </a:ext>
                </a:extLst>
              </p:cNvPr>
              <p:cNvCxnSpPr>
                <a:cxnSpLocks/>
              </p:cNvCxnSpPr>
              <p:nvPr/>
            </p:nvCxnSpPr>
            <p:spPr>
              <a:xfrm>
                <a:off x="2266950" y="5284742"/>
                <a:ext cx="0" cy="187370"/>
              </a:xfrm>
              <a:prstGeom prst="line">
                <a:avLst/>
              </a:prstGeom>
            </p:spPr>
            <p:style>
              <a:lnRef idx="3">
                <a:schemeClr val="accent1"/>
              </a:lnRef>
              <a:fillRef idx="0">
                <a:schemeClr val="accent1"/>
              </a:fillRef>
              <a:effectRef idx="2">
                <a:schemeClr val="accent1"/>
              </a:effectRef>
              <a:fontRef idx="minor">
                <a:schemeClr val="tx1"/>
              </a:fontRef>
            </p:style>
          </p:cxnSp>
          <p:cxnSp>
            <p:nvCxnSpPr>
              <p:cNvPr id="281" name="Straight Connector 280">
                <a:extLst>
                  <a:ext uri="{FF2B5EF4-FFF2-40B4-BE49-F238E27FC236}">
                    <a16:creationId xmlns:a16="http://schemas.microsoft.com/office/drawing/2014/main" id="{C930B6CA-A214-48E9-B723-B321C16D6C1F}"/>
                  </a:ext>
                </a:extLst>
              </p:cNvPr>
              <p:cNvCxnSpPr>
                <a:cxnSpLocks/>
              </p:cNvCxnSpPr>
              <p:nvPr/>
            </p:nvCxnSpPr>
            <p:spPr>
              <a:xfrm>
                <a:off x="2670968" y="5284742"/>
                <a:ext cx="0" cy="187370"/>
              </a:xfrm>
              <a:prstGeom prst="line">
                <a:avLst/>
              </a:prstGeom>
            </p:spPr>
            <p:style>
              <a:lnRef idx="3">
                <a:schemeClr val="accent1"/>
              </a:lnRef>
              <a:fillRef idx="0">
                <a:schemeClr val="accent1"/>
              </a:fillRef>
              <a:effectRef idx="2">
                <a:schemeClr val="accent1"/>
              </a:effectRef>
              <a:fontRef idx="minor">
                <a:schemeClr val="tx1"/>
              </a:fontRef>
            </p:style>
          </p:cxnSp>
          <p:cxnSp>
            <p:nvCxnSpPr>
              <p:cNvPr id="283" name="Straight Connector 282">
                <a:extLst>
                  <a:ext uri="{FF2B5EF4-FFF2-40B4-BE49-F238E27FC236}">
                    <a16:creationId xmlns:a16="http://schemas.microsoft.com/office/drawing/2014/main" id="{E35FA43F-9D33-4B04-856B-7C102A1A480F}"/>
                  </a:ext>
                </a:extLst>
              </p:cNvPr>
              <p:cNvCxnSpPr>
                <a:cxnSpLocks/>
              </p:cNvCxnSpPr>
              <p:nvPr/>
            </p:nvCxnSpPr>
            <p:spPr>
              <a:xfrm>
                <a:off x="819150" y="5472112"/>
                <a:ext cx="1862137" cy="0"/>
              </a:xfrm>
              <a:prstGeom prst="line">
                <a:avLst/>
              </a:prstGeom>
            </p:spPr>
            <p:style>
              <a:lnRef idx="3">
                <a:schemeClr val="accent1"/>
              </a:lnRef>
              <a:fillRef idx="0">
                <a:schemeClr val="accent1"/>
              </a:fillRef>
              <a:effectRef idx="2">
                <a:schemeClr val="accent1"/>
              </a:effectRef>
              <a:fontRef idx="minor">
                <a:schemeClr val="tx1"/>
              </a:fontRef>
            </p:style>
          </p:cxnSp>
        </p:grpSp>
        <p:sp>
          <p:nvSpPr>
            <p:cNvPr id="285" name="Oval 284">
              <a:extLst>
                <a:ext uri="{FF2B5EF4-FFF2-40B4-BE49-F238E27FC236}">
                  <a16:creationId xmlns:a16="http://schemas.microsoft.com/office/drawing/2014/main" id="{499DE3BD-1A92-483E-940E-2418C108C357}"/>
                </a:ext>
              </a:extLst>
            </p:cNvPr>
            <p:cNvSpPr/>
            <p:nvPr/>
          </p:nvSpPr>
          <p:spPr>
            <a:xfrm>
              <a:off x="532613" y="5509673"/>
              <a:ext cx="71417" cy="65085"/>
            </a:xfrm>
            <a:prstGeom prst="ellipse">
              <a:avLst/>
            </a:prstGeom>
            <a:solidFill>
              <a:schemeClr val="bg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9" name="Oval 288">
              <a:extLst>
                <a:ext uri="{FF2B5EF4-FFF2-40B4-BE49-F238E27FC236}">
                  <a16:creationId xmlns:a16="http://schemas.microsoft.com/office/drawing/2014/main" id="{C6F1AB13-07BE-4E88-BFFC-B2E0988C3F7B}"/>
                </a:ext>
              </a:extLst>
            </p:cNvPr>
            <p:cNvSpPr/>
            <p:nvPr/>
          </p:nvSpPr>
          <p:spPr>
            <a:xfrm>
              <a:off x="1380338" y="5622476"/>
              <a:ext cx="71417" cy="65085"/>
            </a:xfrm>
            <a:prstGeom prst="ellipse">
              <a:avLst/>
            </a:prstGeom>
            <a:solidFill>
              <a:schemeClr val="bg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0" name="Oval 289">
              <a:extLst>
                <a:ext uri="{FF2B5EF4-FFF2-40B4-BE49-F238E27FC236}">
                  <a16:creationId xmlns:a16="http://schemas.microsoft.com/office/drawing/2014/main" id="{D430B6C5-C6F9-4BAA-9067-F00209A45121}"/>
                </a:ext>
              </a:extLst>
            </p:cNvPr>
            <p:cNvSpPr/>
            <p:nvPr/>
          </p:nvSpPr>
          <p:spPr>
            <a:xfrm>
              <a:off x="1778016" y="5052472"/>
              <a:ext cx="71417" cy="65085"/>
            </a:xfrm>
            <a:prstGeom prst="ellipse">
              <a:avLst/>
            </a:prstGeom>
            <a:solidFill>
              <a:schemeClr val="bg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1" name="Oval 290">
              <a:extLst>
                <a:ext uri="{FF2B5EF4-FFF2-40B4-BE49-F238E27FC236}">
                  <a16:creationId xmlns:a16="http://schemas.microsoft.com/office/drawing/2014/main" id="{120A91C2-F8E6-434A-ADBD-BE6CDD317A93}"/>
                </a:ext>
              </a:extLst>
            </p:cNvPr>
            <p:cNvSpPr/>
            <p:nvPr/>
          </p:nvSpPr>
          <p:spPr>
            <a:xfrm>
              <a:off x="887429" y="5744806"/>
              <a:ext cx="71417" cy="65085"/>
            </a:xfrm>
            <a:prstGeom prst="ellipse">
              <a:avLst/>
            </a:prstGeom>
            <a:solidFill>
              <a:schemeClr val="bg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2" name="Oval 291">
              <a:extLst>
                <a:ext uri="{FF2B5EF4-FFF2-40B4-BE49-F238E27FC236}">
                  <a16:creationId xmlns:a16="http://schemas.microsoft.com/office/drawing/2014/main" id="{1B57AFF4-43C2-4FCE-99D7-CE918F9E226C}"/>
                </a:ext>
              </a:extLst>
            </p:cNvPr>
            <p:cNvSpPr/>
            <p:nvPr/>
          </p:nvSpPr>
          <p:spPr>
            <a:xfrm>
              <a:off x="437364" y="5105656"/>
              <a:ext cx="71417" cy="65085"/>
            </a:xfrm>
            <a:prstGeom prst="ellipse">
              <a:avLst/>
            </a:prstGeom>
            <a:solidFill>
              <a:schemeClr val="bg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7" name="Oval 296">
              <a:extLst>
                <a:ext uri="{FF2B5EF4-FFF2-40B4-BE49-F238E27FC236}">
                  <a16:creationId xmlns:a16="http://schemas.microsoft.com/office/drawing/2014/main" id="{4A649612-25D5-4ED5-AEF1-F50D0570B848}"/>
                </a:ext>
              </a:extLst>
            </p:cNvPr>
            <p:cNvSpPr/>
            <p:nvPr/>
          </p:nvSpPr>
          <p:spPr>
            <a:xfrm>
              <a:off x="1029140" y="4967700"/>
              <a:ext cx="71417" cy="65085"/>
            </a:xfrm>
            <a:prstGeom prst="ellipse">
              <a:avLst/>
            </a:prstGeom>
            <a:solidFill>
              <a:schemeClr val="bg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1" name="Oval 300">
              <a:extLst>
                <a:ext uri="{FF2B5EF4-FFF2-40B4-BE49-F238E27FC236}">
                  <a16:creationId xmlns:a16="http://schemas.microsoft.com/office/drawing/2014/main" id="{1F33C1F5-341E-4AA2-B0C2-989F0BFEAE75}"/>
                </a:ext>
              </a:extLst>
            </p:cNvPr>
            <p:cNvSpPr/>
            <p:nvPr/>
          </p:nvSpPr>
          <p:spPr>
            <a:xfrm>
              <a:off x="1936748" y="5902737"/>
              <a:ext cx="71417" cy="65085"/>
            </a:xfrm>
            <a:prstGeom prst="ellipse">
              <a:avLst/>
            </a:prstGeom>
            <a:solidFill>
              <a:schemeClr val="bg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0" name="Oval 329">
              <a:extLst>
                <a:ext uri="{FF2B5EF4-FFF2-40B4-BE49-F238E27FC236}">
                  <a16:creationId xmlns:a16="http://schemas.microsoft.com/office/drawing/2014/main" id="{A4E86637-249E-4F69-9E9F-570C2FAE8371}"/>
                </a:ext>
              </a:extLst>
            </p:cNvPr>
            <p:cNvSpPr/>
            <p:nvPr/>
          </p:nvSpPr>
          <p:spPr>
            <a:xfrm>
              <a:off x="1523995" y="5976910"/>
              <a:ext cx="71417" cy="65085"/>
            </a:xfrm>
            <a:prstGeom prst="ellipse">
              <a:avLst/>
            </a:prstGeom>
            <a:solidFill>
              <a:schemeClr val="bg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4" name="Oval 403">
              <a:extLst>
                <a:ext uri="{FF2B5EF4-FFF2-40B4-BE49-F238E27FC236}">
                  <a16:creationId xmlns:a16="http://schemas.microsoft.com/office/drawing/2014/main" id="{FAFEA20C-6148-4D9C-8223-8E3B8A380DD2}"/>
                </a:ext>
              </a:extLst>
            </p:cNvPr>
            <p:cNvSpPr/>
            <p:nvPr/>
          </p:nvSpPr>
          <p:spPr>
            <a:xfrm>
              <a:off x="415138" y="5885675"/>
              <a:ext cx="71417" cy="65085"/>
            </a:xfrm>
            <a:prstGeom prst="ellipse">
              <a:avLst/>
            </a:prstGeom>
            <a:solidFill>
              <a:schemeClr val="bg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5" name="Oval 404">
              <a:extLst>
                <a:ext uri="{FF2B5EF4-FFF2-40B4-BE49-F238E27FC236}">
                  <a16:creationId xmlns:a16="http://schemas.microsoft.com/office/drawing/2014/main" id="{6E8EFE7C-7D06-4F77-98C7-83DE1697CF46}"/>
                </a:ext>
              </a:extLst>
            </p:cNvPr>
            <p:cNvSpPr/>
            <p:nvPr/>
          </p:nvSpPr>
          <p:spPr>
            <a:xfrm>
              <a:off x="3112301" y="5477130"/>
              <a:ext cx="71417" cy="65085"/>
            </a:xfrm>
            <a:prstGeom prst="ellipse">
              <a:avLst/>
            </a:prstGeom>
            <a:solidFill>
              <a:schemeClr val="bg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0" name="Oval 409">
              <a:extLst>
                <a:ext uri="{FF2B5EF4-FFF2-40B4-BE49-F238E27FC236}">
                  <a16:creationId xmlns:a16="http://schemas.microsoft.com/office/drawing/2014/main" id="{D4B01A24-2B4E-4B33-9434-DF5ECD9124A6}"/>
                </a:ext>
              </a:extLst>
            </p:cNvPr>
            <p:cNvSpPr/>
            <p:nvPr/>
          </p:nvSpPr>
          <p:spPr>
            <a:xfrm>
              <a:off x="3803648" y="6055137"/>
              <a:ext cx="71417" cy="65085"/>
            </a:xfrm>
            <a:prstGeom prst="ellipse">
              <a:avLst/>
            </a:prstGeom>
            <a:solidFill>
              <a:schemeClr val="bg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1" name="Oval 410">
              <a:extLst>
                <a:ext uri="{FF2B5EF4-FFF2-40B4-BE49-F238E27FC236}">
                  <a16:creationId xmlns:a16="http://schemas.microsoft.com/office/drawing/2014/main" id="{D2902744-B226-4B70-BBA6-7849352FF6BB}"/>
                </a:ext>
              </a:extLst>
            </p:cNvPr>
            <p:cNvSpPr/>
            <p:nvPr/>
          </p:nvSpPr>
          <p:spPr>
            <a:xfrm>
              <a:off x="2339972" y="5588302"/>
              <a:ext cx="71417" cy="65085"/>
            </a:xfrm>
            <a:prstGeom prst="ellipse">
              <a:avLst/>
            </a:prstGeom>
            <a:solidFill>
              <a:schemeClr val="bg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2" name="Oval 411">
              <a:extLst>
                <a:ext uri="{FF2B5EF4-FFF2-40B4-BE49-F238E27FC236}">
                  <a16:creationId xmlns:a16="http://schemas.microsoft.com/office/drawing/2014/main" id="{2BD5A47A-5C96-47F2-AAF9-77B842886899}"/>
                </a:ext>
              </a:extLst>
            </p:cNvPr>
            <p:cNvSpPr/>
            <p:nvPr/>
          </p:nvSpPr>
          <p:spPr>
            <a:xfrm>
              <a:off x="2896040" y="5967778"/>
              <a:ext cx="71417" cy="65085"/>
            </a:xfrm>
            <a:prstGeom prst="ellipse">
              <a:avLst/>
            </a:prstGeom>
            <a:solidFill>
              <a:schemeClr val="bg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2" name="TextBox 431">
              <a:extLst>
                <a:ext uri="{FF2B5EF4-FFF2-40B4-BE49-F238E27FC236}">
                  <a16:creationId xmlns:a16="http://schemas.microsoft.com/office/drawing/2014/main" id="{0DF01375-FA3F-4086-8BB6-9EA3A5BF1114}"/>
                </a:ext>
              </a:extLst>
            </p:cNvPr>
            <p:cNvSpPr txBox="1"/>
            <p:nvPr/>
          </p:nvSpPr>
          <p:spPr>
            <a:xfrm>
              <a:off x="1256473" y="4750523"/>
              <a:ext cx="979755" cy="246221"/>
            </a:xfrm>
            <a:prstGeom prst="rect">
              <a:avLst/>
            </a:prstGeom>
            <a:noFill/>
            <a:ln w="3175">
              <a:noFill/>
            </a:ln>
          </p:spPr>
          <p:txBody>
            <a:bodyPr wrap="none" rtlCol="0">
              <a:spAutoFit/>
            </a:bodyPr>
            <a:lstStyle/>
            <a:p>
              <a:r>
                <a:rPr lang="en-US" sz="1000" b="1" dirty="0">
                  <a:solidFill>
                    <a:srgbClr val="7030A0"/>
                  </a:solidFill>
                </a:rPr>
                <a:t>4 Photon/pixel</a:t>
              </a:r>
              <a:endParaRPr lang="de-DE" sz="1000" b="1" dirty="0">
                <a:solidFill>
                  <a:srgbClr val="7030A0"/>
                </a:solidFill>
              </a:endParaRPr>
            </a:p>
          </p:txBody>
        </p:sp>
        <p:sp>
          <p:nvSpPr>
            <p:cNvPr id="434" name="TextBox 433">
              <a:extLst>
                <a:ext uri="{FF2B5EF4-FFF2-40B4-BE49-F238E27FC236}">
                  <a16:creationId xmlns:a16="http://schemas.microsoft.com/office/drawing/2014/main" id="{82313C88-040A-450B-987B-9B5197850484}"/>
                </a:ext>
              </a:extLst>
            </p:cNvPr>
            <p:cNvSpPr txBox="1"/>
            <p:nvPr/>
          </p:nvSpPr>
          <p:spPr>
            <a:xfrm>
              <a:off x="3167719" y="4741737"/>
              <a:ext cx="979755" cy="246221"/>
            </a:xfrm>
            <a:prstGeom prst="rect">
              <a:avLst/>
            </a:prstGeom>
            <a:noFill/>
            <a:ln w="3175">
              <a:noFill/>
            </a:ln>
          </p:spPr>
          <p:txBody>
            <a:bodyPr wrap="none" rtlCol="0">
              <a:spAutoFit/>
            </a:bodyPr>
            <a:lstStyle/>
            <a:p>
              <a:r>
                <a:rPr lang="en-US" sz="1000" b="1" dirty="0">
                  <a:solidFill>
                    <a:srgbClr val="7030A0"/>
                  </a:solidFill>
                </a:rPr>
                <a:t>1 Photon/pixel</a:t>
              </a:r>
              <a:endParaRPr lang="de-DE" sz="1000" b="1" dirty="0">
                <a:solidFill>
                  <a:srgbClr val="7030A0"/>
                </a:solidFill>
              </a:endParaRPr>
            </a:p>
          </p:txBody>
        </p:sp>
      </p:grpSp>
    </p:spTree>
    <p:extLst>
      <p:ext uri="{BB962C8B-B14F-4D97-AF65-F5344CB8AC3E}">
        <p14:creationId xmlns:p14="http://schemas.microsoft.com/office/powerpoint/2010/main" val="1637507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9"/>
                                        </p:tgtEl>
                                        <p:attrNameLst>
                                          <p:attrName>style.visibility</p:attrName>
                                        </p:attrNameLst>
                                      </p:cBhvr>
                                      <p:to>
                                        <p:strVal val="visible"/>
                                      </p:to>
                                    </p:set>
                                    <p:animEffect transition="in" filter="fade">
                                      <p:cBhvr>
                                        <p:cTn id="17" dur="500"/>
                                        <p:tgtEl>
                                          <p:spTgt spid="99"/>
                                        </p:tgtEl>
                                      </p:cBhvr>
                                    </p:animEffect>
                                  </p:childTnLst>
                                </p:cTn>
                              </p:par>
                              <p:par>
                                <p:cTn id="18" presetID="10" presetClass="entr" presetSubtype="0" fill="hold" nodeType="withEffect">
                                  <p:stCondLst>
                                    <p:cond delay="0"/>
                                  </p:stCondLst>
                                  <p:childTnLst>
                                    <p:set>
                                      <p:cBhvr>
                                        <p:cTn id="19" dur="1" fill="hold">
                                          <p:stCondLst>
                                            <p:cond delay="0"/>
                                          </p:stCondLst>
                                        </p:cTn>
                                        <p:tgtEl>
                                          <p:spTgt spid="282"/>
                                        </p:tgtEl>
                                        <p:attrNameLst>
                                          <p:attrName>style.visibility</p:attrName>
                                        </p:attrNameLst>
                                      </p:cBhvr>
                                      <p:to>
                                        <p:strVal val="visible"/>
                                      </p:to>
                                    </p:set>
                                    <p:animEffect transition="in" filter="fade">
                                      <p:cBhvr>
                                        <p:cTn id="20" dur="500"/>
                                        <p:tgtEl>
                                          <p:spTgt spid="28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84"/>
                                        </p:tgtEl>
                                        <p:attrNameLst>
                                          <p:attrName>style.visibility</p:attrName>
                                        </p:attrNameLst>
                                      </p:cBhvr>
                                      <p:to>
                                        <p:strVal val="visible"/>
                                      </p:to>
                                    </p:set>
                                    <p:animEffect transition="in" filter="fade">
                                      <p:cBhvr>
                                        <p:cTn id="23" dur="500"/>
                                        <p:tgtEl>
                                          <p:spTgt spid="284"/>
                                        </p:tgtEl>
                                      </p:cBhvr>
                                    </p:animEffect>
                                  </p:childTnLst>
                                </p:cTn>
                              </p:par>
                              <p:par>
                                <p:cTn id="24" presetID="10" presetClass="entr" presetSubtype="0" fill="hold" nodeType="withEffect">
                                  <p:stCondLst>
                                    <p:cond delay="0"/>
                                  </p:stCondLst>
                                  <p:childTnLst>
                                    <p:set>
                                      <p:cBhvr>
                                        <p:cTn id="25" dur="1" fill="hold">
                                          <p:stCondLst>
                                            <p:cond delay="0"/>
                                          </p:stCondLst>
                                        </p:cTn>
                                        <p:tgtEl>
                                          <p:spTgt spid="286"/>
                                        </p:tgtEl>
                                        <p:attrNameLst>
                                          <p:attrName>style.visibility</p:attrName>
                                        </p:attrNameLst>
                                      </p:cBhvr>
                                      <p:to>
                                        <p:strVal val="visible"/>
                                      </p:to>
                                    </p:set>
                                    <p:animEffect transition="in" filter="fade">
                                      <p:cBhvr>
                                        <p:cTn id="26" dur="500"/>
                                        <p:tgtEl>
                                          <p:spTgt spid="286"/>
                                        </p:tgtEl>
                                      </p:cBhvr>
                                    </p:animEffect>
                                  </p:childTnLst>
                                </p:cTn>
                              </p:par>
                              <p:par>
                                <p:cTn id="27" presetID="10" presetClass="entr" presetSubtype="0" fill="hold" nodeType="withEffect">
                                  <p:stCondLst>
                                    <p:cond delay="0"/>
                                  </p:stCondLst>
                                  <p:childTnLst>
                                    <p:set>
                                      <p:cBhvr>
                                        <p:cTn id="28" dur="1" fill="hold">
                                          <p:stCondLst>
                                            <p:cond delay="0"/>
                                          </p:stCondLst>
                                        </p:cTn>
                                        <p:tgtEl>
                                          <p:spTgt spid="287"/>
                                        </p:tgtEl>
                                        <p:attrNameLst>
                                          <p:attrName>style.visibility</p:attrName>
                                        </p:attrNameLst>
                                      </p:cBhvr>
                                      <p:to>
                                        <p:strVal val="visible"/>
                                      </p:to>
                                    </p:set>
                                    <p:animEffect transition="in" filter="fade">
                                      <p:cBhvr>
                                        <p:cTn id="29" dur="500"/>
                                        <p:tgtEl>
                                          <p:spTgt spid="28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88"/>
                                        </p:tgtEl>
                                        <p:attrNameLst>
                                          <p:attrName>style.visibility</p:attrName>
                                        </p:attrNameLst>
                                      </p:cBhvr>
                                      <p:to>
                                        <p:strVal val="visible"/>
                                      </p:to>
                                    </p:set>
                                    <p:animEffect transition="in" filter="fade">
                                      <p:cBhvr>
                                        <p:cTn id="32" dur="500"/>
                                        <p:tgtEl>
                                          <p:spTgt spid="28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00"/>
                                        </p:tgtEl>
                                        <p:attrNameLst>
                                          <p:attrName>style.visibility</p:attrName>
                                        </p:attrNameLst>
                                      </p:cBhvr>
                                      <p:to>
                                        <p:strVal val="visible"/>
                                      </p:to>
                                    </p:set>
                                    <p:animEffect transition="in" filter="fade">
                                      <p:cBhvr>
                                        <p:cTn id="47" dur="500"/>
                                        <p:tgtEl>
                                          <p:spTgt spid="400"/>
                                        </p:tgtEl>
                                      </p:cBhvr>
                                    </p:animEffect>
                                  </p:childTnLst>
                                </p:cTn>
                              </p:par>
                              <p:par>
                                <p:cTn id="48" presetID="10" presetClass="entr" presetSubtype="0" fill="hold" nodeType="withEffect">
                                  <p:stCondLst>
                                    <p:cond delay="0"/>
                                  </p:stCondLst>
                                  <p:childTnLst>
                                    <p:set>
                                      <p:cBhvr>
                                        <p:cTn id="49" dur="1" fill="hold">
                                          <p:stCondLst>
                                            <p:cond delay="0"/>
                                          </p:stCondLst>
                                        </p:cTn>
                                        <p:tgtEl>
                                          <p:spTgt spid="401"/>
                                        </p:tgtEl>
                                        <p:attrNameLst>
                                          <p:attrName>style.visibility</p:attrName>
                                        </p:attrNameLst>
                                      </p:cBhvr>
                                      <p:to>
                                        <p:strVal val="visible"/>
                                      </p:to>
                                    </p:set>
                                    <p:animEffect transition="in" filter="fade">
                                      <p:cBhvr>
                                        <p:cTn id="50" dur="500"/>
                                        <p:tgtEl>
                                          <p:spTgt spid="401"/>
                                        </p:tgtEl>
                                      </p:cBhvr>
                                    </p:animEffect>
                                  </p:childTnLst>
                                </p:cTn>
                              </p:par>
                              <p:par>
                                <p:cTn id="51" presetID="10" presetClass="entr" presetSubtype="0" fill="hold" nodeType="withEffect">
                                  <p:stCondLst>
                                    <p:cond delay="0"/>
                                  </p:stCondLst>
                                  <p:childTnLst>
                                    <p:set>
                                      <p:cBhvr>
                                        <p:cTn id="52" dur="1" fill="hold">
                                          <p:stCondLst>
                                            <p:cond delay="0"/>
                                          </p:stCondLst>
                                        </p:cTn>
                                        <p:tgtEl>
                                          <p:spTgt spid="402"/>
                                        </p:tgtEl>
                                        <p:attrNameLst>
                                          <p:attrName>style.visibility</p:attrName>
                                        </p:attrNameLst>
                                      </p:cBhvr>
                                      <p:to>
                                        <p:strVal val="visible"/>
                                      </p:to>
                                    </p:set>
                                    <p:animEffect transition="in" filter="fade">
                                      <p:cBhvr>
                                        <p:cTn id="53" dur="500"/>
                                        <p:tgtEl>
                                          <p:spTgt spid="402"/>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500"/>
                                        <p:tgtEl>
                                          <p:spTgt spid="21"/>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500"/>
                                        <p:tgtEl>
                                          <p:spTgt spid="19"/>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466"/>
                                        </p:tgtEl>
                                        <p:attrNameLst>
                                          <p:attrName>style.visibility</p:attrName>
                                        </p:attrNameLst>
                                      </p:cBhvr>
                                      <p:to>
                                        <p:strVal val="visible"/>
                                      </p:to>
                                    </p:set>
                                    <p:animEffect transition="in" filter="fade">
                                      <p:cBhvr>
                                        <p:cTn id="68" dur="500"/>
                                        <p:tgtEl>
                                          <p:spTgt spid="466"/>
                                        </p:tgtEl>
                                      </p:cBhvr>
                                    </p:animEffect>
                                  </p:childTnLst>
                                </p:cTn>
                              </p:par>
                              <p:par>
                                <p:cTn id="69" presetID="10" presetClass="entr" presetSubtype="0" fill="hold" nodeType="withEffect">
                                  <p:stCondLst>
                                    <p:cond delay="0"/>
                                  </p:stCondLst>
                                  <p:childTnLst>
                                    <p:set>
                                      <p:cBhvr>
                                        <p:cTn id="70" dur="1" fill="hold">
                                          <p:stCondLst>
                                            <p:cond delay="0"/>
                                          </p:stCondLst>
                                        </p:cTn>
                                        <p:tgtEl>
                                          <p:spTgt spid="467"/>
                                        </p:tgtEl>
                                        <p:attrNameLst>
                                          <p:attrName>style.visibility</p:attrName>
                                        </p:attrNameLst>
                                      </p:cBhvr>
                                      <p:to>
                                        <p:strVal val="visible"/>
                                      </p:to>
                                    </p:set>
                                    <p:animEffect transition="in" filter="fade">
                                      <p:cBhvr>
                                        <p:cTn id="71" dur="500"/>
                                        <p:tgtEl>
                                          <p:spTgt spid="467"/>
                                        </p:tgtEl>
                                      </p:cBhvr>
                                    </p:animEffect>
                                  </p:childTnLst>
                                </p:cTn>
                              </p:par>
                              <p:par>
                                <p:cTn id="72" presetID="10" presetClass="entr" presetSubtype="0" fill="hold" nodeType="withEffect">
                                  <p:stCondLst>
                                    <p:cond delay="0"/>
                                  </p:stCondLst>
                                  <p:childTnLst>
                                    <p:set>
                                      <p:cBhvr>
                                        <p:cTn id="73" dur="1" fill="hold">
                                          <p:stCondLst>
                                            <p:cond delay="0"/>
                                          </p:stCondLst>
                                        </p:cTn>
                                        <p:tgtEl>
                                          <p:spTgt spid="468"/>
                                        </p:tgtEl>
                                        <p:attrNameLst>
                                          <p:attrName>style.visibility</p:attrName>
                                        </p:attrNameLst>
                                      </p:cBhvr>
                                      <p:to>
                                        <p:strVal val="visible"/>
                                      </p:to>
                                    </p:set>
                                    <p:animEffect transition="in" filter="fade">
                                      <p:cBhvr>
                                        <p:cTn id="74" dur="500"/>
                                        <p:tgtEl>
                                          <p:spTgt spid="4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4" grpId="0"/>
      <p:bldP spid="288" grpId="0"/>
      <p:bldP spid="400" grpId="0"/>
      <p:bldP spid="46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3A15713-2C81-45DD-A58E-9CCA75011457}"/>
              </a:ext>
            </a:extLst>
          </p:cNvPr>
          <p:cNvSpPr/>
          <p:nvPr/>
        </p:nvSpPr>
        <p:spPr>
          <a:xfrm>
            <a:off x="0" y="226042"/>
            <a:ext cx="12192000" cy="54221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004992"/>
                </a:solidFill>
                <a:latin typeface="Arial Rounded MT Bold" panose="020F0704030504030204" pitchFamily="34" charset="0"/>
                <a:cs typeface="Arabic Style" panose="00000400000000000000" pitchFamily="2" charset="-78"/>
              </a:rPr>
              <a:t>Near-field Holography images in different exposure time </a:t>
            </a:r>
          </a:p>
        </p:txBody>
      </p:sp>
      <p:pic>
        <p:nvPicPr>
          <p:cNvPr id="1026" name="Picture 2" descr="DESY logo — English">
            <a:extLst>
              <a:ext uri="{FF2B5EF4-FFF2-40B4-BE49-F238E27FC236}">
                <a16:creationId xmlns:a16="http://schemas.microsoft.com/office/drawing/2014/main" id="{0E9CCDD5-1D1D-4F72-80F4-CEEEF20595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72568" y="243218"/>
            <a:ext cx="1167721" cy="51551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ESY News: Start der Innovationsplattform HI-ACTS - Deutsches ...">
            <a:extLst>
              <a:ext uri="{FF2B5EF4-FFF2-40B4-BE49-F238E27FC236}">
                <a16:creationId xmlns:a16="http://schemas.microsoft.com/office/drawing/2014/main" id="{7AFD9495-DE19-4EB8-800A-21F50B34FD13}"/>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874300" y="226042"/>
            <a:ext cx="1317700" cy="56328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F03A9A1C-2546-4EC5-ADDD-6482E3912DAB}"/>
              </a:ext>
            </a:extLst>
          </p:cNvPr>
          <p:cNvSpPr txBox="1"/>
          <p:nvPr/>
        </p:nvSpPr>
        <p:spPr>
          <a:xfrm>
            <a:off x="0" y="0"/>
            <a:ext cx="12192000" cy="230832"/>
          </a:xfrm>
          <a:prstGeom prst="rect">
            <a:avLst/>
          </a:prstGeom>
          <a:solidFill>
            <a:schemeClr val="accent6">
              <a:lumMod val="40000"/>
              <a:lumOff val="60000"/>
            </a:schemeClr>
          </a:solidFill>
        </p:spPr>
        <p:txBody>
          <a:bodyPr wrap="square" rtlCol="0">
            <a:spAutoFit/>
          </a:bodyPr>
          <a:lstStyle/>
          <a:p>
            <a:pPr algn="ctr"/>
            <a:r>
              <a:rPr lang="en-US" sz="900" dirty="0">
                <a:solidFill>
                  <a:srgbClr val="004992"/>
                </a:solidFill>
                <a:latin typeface="Arial Rounded MT Bold" panose="020F0704030504030204" pitchFamily="34" charset="0"/>
              </a:rPr>
              <a:t>| Near-field Holography image Denoising using Dilated Convolutional Neural Networks  |  Vahid Rahmani |</a:t>
            </a:r>
            <a:endParaRPr lang="de-DE" sz="900" dirty="0">
              <a:solidFill>
                <a:srgbClr val="004992"/>
              </a:solidFill>
              <a:latin typeface="Arial Rounded MT Bold" panose="020F0704030504030204" pitchFamily="34" charset="0"/>
            </a:endParaRPr>
          </a:p>
        </p:txBody>
      </p:sp>
      <p:sp>
        <p:nvSpPr>
          <p:cNvPr id="15" name="TextBox 14">
            <a:extLst>
              <a:ext uri="{FF2B5EF4-FFF2-40B4-BE49-F238E27FC236}">
                <a16:creationId xmlns:a16="http://schemas.microsoft.com/office/drawing/2014/main" id="{A6C264DC-F9E9-4779-A4F0-E7ECE04DF844}"/>
              </a:ext>
            </a:extLst>
          </p:cNvPr>
          <p:cNvSpPr txBox="1"/>
          <p:nvPr/>
        </p:nvSpPr>
        <p:spPr>
          <a:xfrm>
            <a:off x="0" y="6635936"/>
            <a:ext cx="12192000" cy="230832"/>
          </a:xfrm>
          <a:prstGeom prst="rect">
            <a:avLst/>
          </a:prstGeom>
          <a:solidFill>
            <a:schemeClr val="accent5">
              <a:lumMod val="40000"/>
              <a:lumOff val="60000"/>
            </a:schemeClr>
          </a:solidFill>
        </p:spPr>
        <p:txBody>
          <a:bodyPr wrap="square" rtlCol="0">
            <a:spAutoFit/>
          </a:bodyPr>
          <a:lstStyle/>
          <a:p>
            <a:r>
              <a:rPr lang="it-IT" sz="900" dirty="0">
                <a:solidFill>
                  <a:srgbClr val="004992"/>
                </a:solidFill>
                <a:latin typeface="Arial Rounded MT Bold" panose="020F0704030504030204" pitchFamily="34" charset="0"/>
              </a:rPr>
              <a:t>14 June 2024  					         </a:t>
            </a:r>
            <a:r>
              <a:rPr lang="it-IT" sz="900" dirty="0" err="1">
                <a:solidFill>
                  <a:srgbClr val="004992"/>
                </a:solidFill>
                <a:latin typeface="Arial Rounded MT Bold" panose="020F0704030504030204" pitchFamily="34" charset="0"/>
              </a:rPr>
              <a:t>Helmholtz</a:t>
            </a:r>
            <a:r>
              <a:rPr lang="it-IT" sz="900" dirty="0">
                <a:solidFill>
                  <a:srgbClr val="004992"/>
                </a:solidFill>
                <a:latin typeface="Arial Rounded MT Bold" panose="020F0704030504030204" pitchFamily="34" charset="0"/>
              </a:rPr>
              <a:t> AI Conference 24 - AI for Science  				                                                 Slide 6/12</a:t>
            </a:r>
            <a:endParaRPr lang="de-DE" sz="900" dirty="0">
              <a:solidFill>
                <a:srgbClr val="004992"/>
              </a:solidFill>
              <a:latin typeface="Arial Rounded MT Bold" panose="020F0704030504030204" pitchFamily="34" charset="0"/>
            </a:endParaRPr>
          </a:p>
        </p:txBody>
      </p:sp>
      <p:pic>
        <p:nvPicPr>
          <p:cNvPr id="10" name="Picture 9">
            <a:extLst>
              <a:ext uri="{FF2B5EF4-FFF2-40B4-BE49-F238E27FC236}">
                <a16:creationId xmlns:a16="http://schemas.microsoft.com/office/drawing/2014/main" id="{7D4392CD-37CF-49F8-B88C-D7901BE1940D}"/>
              </a:ext>
            </a:extLst>
          </p:cNvPr>
          <p:cNvPicPr>
            <a:picLocks noChangeAspect="1"/>
          </p:cNvPicPr>
          <p:nvPr/>
        </p:nvPicPr>
        <p:blipFill>
          <a:blip r:embed="rId4"/>
          <a:stretch>
            <a:fillRect/>
          </a:stretch>
        </p:blipFill>
        <p:spPr>
          <a:xfrm rot="10800000">
            <a:off x="68421" y="1353030"/>
            <a:ext cx="3008153" cy="1615580"/>
          </a:xfrm>
          <a:prstGeom prst="rect">
            <a:avLst/>
          </a:prstGeom>
        </p:spPr>
      </p:pic>
      <p:pic>
        <p:nvPicPr>
          <p:cNvPr id="12" name="Picture 11">
            <a:extLst>
              <a:ext uri="{FF2B5EF4-FFF2-40B4-BE49-F238E27FC236}">
                <a16:creationId xmlns:a16="http://schemas.microsoft.com/office/drawing/2014/main" id="{9357CEC1-323F-4CF9-8387-A778F1FD09AA}"/>
              </a:ext>
            </a:extLst>
          </p:cNvPr>
          <p:cNvPicPr>
            <a:picLocks noChangeAspect="1"/>
          </p:cNvPicPr>
          <p:nvPr/>
        </p:nvPicPr>
        <p:blipFill>
          <a:blip r:embed="rId5"/>
          <a:stretch>
            <a:fillRect/>
          </a:stretch>
        </p:blipFill>
        <p:spPr>
          <a:xfrm rot="10800000">
            <a:off x="6201554" y="1350228"/>
            <a:ext cx="3008152" cy="1634829"/>
          </a:xfrm>
          <a:prstGeom prst="rect">
            <a:avLst/>
          </a:prstGeom>
        </p:spPr>
      </p:pic>
      <p:pic>
        <p:nvPicPr>
          <p:cNvPr id="13" name="Picture 12">
            <a:extLst>
              <a:ext uri="{FF2B5EF4-FFF2-40B4-BE49-F238E27FC236}">
                <a16:creationId xmlns:a16="http://schemas.microsoft.com/office/drawing/2014/main" id="{596206FA-1ECF-4821-9644-A6BC58931B5D}"/>
              </a:ext>
            </a:extLst>
          </p:cNvPr>
          <p:cNvPicPr>
            <a:picLocks noChangeAspect="1"/>
          </p:cNvPicPr>
          <p:nvPr/>
        </p:nvPicPr>
        <p:blipFill>
          <a:blip r:embed="rId6"/>
          <a:stretch>
            <a:fillRect/>
          </a:stretch>
        </p:blipFill>
        <p:spPr>
          <a:xfrm rot="10800000">
            <a:off x="3125463" y="1352464"/>
            <a:ext cx="3008153" cy="1648502"/>
          </a:xfrm>
          <a:prstGeom prst="rect">
            <a:avLst/>
          </a:prstGeom>
        </p:spPr>
      </p:pic>
      <p:pic>
        <p:nvPicPr>
          <p:cNvPr id="16" name="Picture 15">
            <a:extLst>
              <a:ext uri="{FF2B5EF4-FFF2-40B4-BE49-F238E27FC236}">
                <a16:creationId xmlns:a16="http://schemas.microsoft.com/office/drawing/2014/main" id="{87F437F7-DEBC-40C1-AEF3-38AAC83A43F2}"/>
              </a:ext>
            </a:extLst>
          </p:cNvPr>
          <p:cNvPicPr>
            <a:picLocks noChangeAspect="1"/>
          </p:cNvPicPr>
          <p:nvPr/>
        </p:nvPicPr>
        <p:blipFill>
          <a:blip r:embed="rId7"/>
          <a:stretch>
            <a:fillRect/>
          </a:stretch>
        </p:blipFill>
        <p:spPr>
          <a:xfrm rot="10800000">
            <a:off x="9258596" y="1338316"/>
            <a:ext cx="2980358" cy="1590159"/>
          </a:xfrm>
          <a:prstGeom prst="rect">
            <a:avLst/>
          </a:prstGeom>
        </p:spPr>
      </p:pic>
      <p:sp>
        <p:nvSpPr>
          <p:cNvPr id="18" name="Rectangle 17">
            <a:extLst>
              <a:ext uri="{FF2B5EF4-FFF2-40B4-BE49-F238E27FC236}">
                <a16:creationId xmlns:a16="http://schemas.microsoft.com/office/drawing/2014/main" id="{24EAC578-6C3D-40D9-BEF6-3B90DBCB8D79}"/>
              </a:ext>
            </a:extLst>
          </p:cNvPr>
          <p:cNvSpPr/>
          <p:nvPr/>
        </p:nvSpPr>
        <p:spPr>
          <a:xfrm>
            <a:off x="4457700" y="1896898"/>
            <a:ext cx="638175" cy="589127"/>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0" name="Straight Connector 19">
            <a:extLst>
              <a:ext uri="{FF2B5EF4-FFF2-40B4-BE49-F238E27FC236}">
                <a16:creationId xmlns:a16="http://schemas.microsoft.com/office/drawing/2014/main" id="{3BF3B4E8-7922-4076-A437-142DA7D385C8}"/>
              </a:ext>
            </a:extLst>
          </p:cNvPr>
          <p:cNvCxnSpPr>
            <a:cxnSpLocks/>
          </p:cNvCxnSpPr>
          <p:nvPr/>
        </p:nvCxnSpPr>
        <p:spPr>
          <a:xfrm flipH="1">
            <a:off x="1492250" y="2486025"/>
            <a:ext cx="2965450" cy="1321448"/>
          </a:xfrm>
          <a:prstGeom prst="line">
            <a:avLst/>
          </a:prstGeom>
          <a:ln w="28575">
            <a:solidFill>
              <a:srgbClr val="7030A0"/>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626C0C7-19CA-464F-B6FB-85E738BE60FE}"/>
              </a:ext>
            </a:extLst>
          </p:cNvPr>
          <p:cNvCxnSpPr>
            <a:cxnSpLocks/>
          </p:cNvCxnSpPr>
          <p:nvPr/>
        </p:nvCxnSpPr>
        <p:spPr>
          <a:xfrm>
            <a:off x="5095876" y="2486025"/>
            <a:ext cx="877488" cy="1321448"/>
          </a:xfrm>
          <a:prstGeom prst="line">
            <a:avLst/>
          </a:prstGeom>
          <a:ln w="28575">
            <a:solidFill>
              <a:srgbClr val="7030A0"/>
            </a:solidFill>
            <a:prstDash val="sysDash"/>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AC69E3F5-0C55-47D0-9B84-6776174EDAFF}"/>
              </a:ext>
            </a:extLst>
          </p:cNvPr>
          <p:cNvSpPr/>
          <p:nvPr/>
        </p:nvSpPr>
        <p:spPr>
          <a:xfrm>
            <a:off x="10541296" y="1761840"/>
            <a:ext cx="638175" cy="589127"/>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1" name="Straight Connector 30">
            <a:extLst>
              <a:ext uri="{FF2B5EF4-FFF2-40B4-BE49-F238E27FC236}">
                <a16:creationId xmlns:a16="http://schemas.microsoft.com/office/drawing/2014/main" id="{2E7F8342-E134-4B3D-9ABC-F05E3391395B}"/>
              </a:ext>
            </a:extLst>
          </p:cNvPr>
          <p:cNvCxnSpPr>
            <a:cxnSpLocks/>
          </p:cNvCxnSpPr>
          <p:nvPr/>
        </p:nvCxnSpPr>
        <p:spPr>
          <a:xfrm flipH="1">
            <a:off x="7354490" y="2350967"/>
            <a:ext cx="3186806" cy="1512451"/>
          </a:xfrm>
          <a:prstGeom prst="line">
            <a:avLst/>
          </a:prstGeom>
          <a:ln w="28575">
            <a:solidFill>
              <a:srgbClr val="7030A0"/>
            </a:solidFill>
            <a:prstDash val="sysDash"/>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8F06A59-6272-41BA-9AF7-2230698C72BB}"/>
              </a:ext>
            </a:extLst>
          </p:cNvPr>
          <p:cNvCxnSpPr>
            <a:cxnSpLocks/>
          </p:cNvCxnSpPr>
          <p:nvPr/>
        </p:nvCxnSpPr>
        <p:spPr>
          <a:xfrm>
            <a:off x="11179475" y="2350967"/>
            <a:ext cx="742947" cy="1521976"/>
          </a:xfrm>
          <a:prstGeom prst="line">
            <a:avLst/>
          </a:prstGeom>
          <a:ln w="28575">
            <a:solidFill>
              <a:srgbClr val="7030A0"/>
            </a:solidFill>
            <a:prstDash val="sysDash"/>
          </a:ln>
        </p:spPr>
        <p:style>
          <a:lnRef idx="1">
            <a:schemeClr val="accent1"/>
          </a:lnRef>
          <a:fillRef idx="0">
            <a:schemeClr val="accent1"/>
          </a:fillRef>
          <a:effectRef idx="0">
            <a:schemeClr val="accent1"/>
          </a:effectRef>
          <a:fontRef idx="minor">
            <a:schemeClr val="tx1"/>
          </a:fontRef>
        </p:style>
      </p:cxnSp>
      <p:pic>
        <p:nvPicPr>
          <p:cNvPr id="38" name="Picture 37">
            <a:extLst>
              <a:ext uri="{FF2B5EF4-FFF2-40B4-BE49-F238E27FC236}">
                <a16:creationId xmlns:a16="http://schemas.microsoft.com/office/drawing/2014/main" id="{90E71CAE-7ADF-44A2-8FA0-EC76A489F17E}"/>
              </a:ext>
            </a:extLst>
          </p:cNvPr>
          <p:cNvPicPr>
            <a:picLocks noChangeAspect="1"/>
          </p:cNvPicPr>
          <p:nvPr/>
        </p:nvPicPr>
        <p:blipFill>
          <a:blip r:embed="rId8"/>
          <a:stretch>
            <a:fillRect/>
          </a:stretch>
        </p:blipFill>
        <p:spPr>
          <a:xfrm rot="10800000">
            <a:off x="7354490" y="3872942"/>
            <a:ext cx="4594672" cy="2358921"/>
          </a:xfrm>
          <a:prstGeom prst="rect">
            <a:avLst/>
          </a:prstGeom>
        </p:spPr>
      </p:pic>
      <p:pic>
        <p:nvPicPr>
          <p:cNvPr id="44" name="Picture 43">
            <a:extLst>
              <a:ext uri="{FF2B5EF4-FFF2-40B4-BE49-F238E27FC236}">
                <a16:creationId xmlns:a16="http://schemas.microsoft.com/office/drawing/2014/main" id="{E051FDB8-8F90-4704-A749-ED87AE4F16A1}"/>
              </a:ext>
            </a:extLst>
          </p:cNvPr>
          <p:cNvPicPr>
            <a:picLocks noChangeAspect="1"/>
          </p:cNvPicPr>
          <p:nvPr/>
        </p:nvPicPr>
        <p:blipFill>
          <a:blip r:embed="rId9"/>
          <a:stretch>
            <a:fillRect/>
          </a:stretch>
        </p:blipFill>
        <p:spPr>
          <a:xfrm rot="10800000">
            <a:off x="1417118" y="3811555"/>
            <a:ext cx="4594673" cy="2420308"/>
          </a:xfrm>
          <a:prstGeom prst="rect">
            <a:avLst/>
          </a:prstGeom>
        </p:spPr>
      </p:pic>
      <p:sp>
        <p:nvSpPr>
          <p:cNvPr id="46" name="TextBox 45">
            <a:extLst>
              <a:ext uri="{FF2B5EF4-FFF2-40B4-BE49-F238E27FC236}">
                <a16:creationId xmlns:a16="http://schemas.microsoft.com/office/drawing/2014/main" id="{DF17DAB3-C4DA-4614-A290-87C317E7AF91}"/>
              </a:ext>
            </a:extLst>
          </p:cNvPr>
          <p:cNvSpPr txBox="1"/>
          <p:nvPr/>
        </p:nvSpPr>
        <p:spPr>
          <a:xfrm>
            <a:off x="818070" y="990105"/>
            <a:ext cx="10477548" cy="369332"/>
          </a:xfrm>
          <a:prstGeom prst="rect">
            <a:avLst/>
          </a:prstGeom>
          <a:noFill/>
        </p:spPr>
        <p:txBody>
          <a:bodyPr wrap="none" rtlCol="0">
            <a:spAutoFit/>
          </a:bodyPr>
          <a:lstStyle/>
          <a:p>
            <a:r>
              <a:rPr lang="en-US" dirty="0">
                <a:solidFill>
                  <a:srgbClr val="00B050"/>
                </a:solidFill>
              </a:rPr>
              <a:t>       1ms 				10ms			  3000ms		  	      8000ms </a:t>
            </a:r>
            <a:endParaRPr lang="de-DE" dirty="0">
              <a:solidFill>
                <a:srgbClr val="00B050"/>
              </a:solidFill>
            </a:endParaRPr>
          </a:p>
        </p:txBody>
      </p:sp>
    </p:spTree>
    <p:extLst>
      <p:ext uri="{BB962C8B-B14F-4D97-AF65-F5344CB8AC3E}">
        <p14:creationId xmlns:p14="http://schemas.microsoft.com/office/powerpoint/2010/main" val="27348911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3A15713-2C81-45DD-A58E-9CCA75011457}"/>
              </a:ext>
            </a:extLst>
          </p:cNvPr>
          <p:cNvSpPr/>
          <p:nvPr/>
        </p:nvSpPr>
        <p:spPr>
          <a:xfrm>
            <a:off x="0" y="226042"/>
            <a:ext cx="12192000" cy="54221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004992"/>
                </a:solidFill>
                <a:latin typeface="Arial Rounded MT Bold" panose="020F0704030504030204" pitchFamily="34" charset="0"/>
                <a:cs typeface="Arabic Style" panose="00000400000000000000" pitchFamily="2" charset="-78"/>
              </a:rPr>
              <a:t>Dilated Convolutional Deep Neural Networks </a:t>
            </a:r>
          </a:p>
        </p:txBody>
      </p:sp>
      <p:pic>
        <p:nvPicPr>
          <p:cNvPr id="1026" name="Picture 2" descr="DESY logo — English">
            <a:extLst>
              <a:ext uri="{FF2B5EF4-FFF2-40B4-BE49-F238E27FC236}">
                <a16:creationId xmlns:a16="http://schemas.microsoft.com/office/drawing/2014/main" id="{0E9CCDD5-1D1D-4F72-80F4-CEEEF20595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72568" y="243218"/>
            <a:ext cx="1167721" cy="51551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ESY News: Start der Innovationsplattform HI-ACTS - Deutsches ...">
            <a:extLst>
              <a:ext uri="{FF2B5EF4-FFF2-40B4-BE49-F238E27FC236}">
                <a16:creationId xmlns:a16="http://schemas.microsoft.com/office/drawing/2014/main" id="{7AFD9495-DE19-4EB8-800A-21F50B34FD13}"/>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874300" y="226042"/>
            <a:ext cx="1317700" cy="56328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F03A9A1C-2546-4EC5-ADDD-6482E3912DAB}"/>
              </a:ext>
            </a:extLst>
          </p:cNvPr>
          <p:cNvSpPr txBox="1"/>
          <p:nvPr/>
        </p:nvSpPr>
        <p:spPr>
          <a:xfrm>
            <a:off x="0" y="0"/>
            <a:ext cx="12192000" cy="230832"/>
          </a:xfrm>
          <a:prstGeom prst="rect">
            <a:avLst/>
          </a:prstGeom>
          <a:solidFill>
            <a:schemeClr val="accent6">
              <a:lumMod val="40000"/>
              <a:lumOff val="60000"/>
            </a:schemeClr>
          </a:solidFill>
        </p:spPr>
        <p:txBody>
          <a:bodyPr wrap="square" rtlCol="0">
            <a:spAutoFit/>
          </a:bodyPr>
          <a:lstStyle/>
          <a:p>
            <a:pPr algn="ctr"/>
            <a:r>
              <a:rPr lang="en-US" sz="900" dirty="0">
                <a:solidFill>
                  <a:srgbClr val="004992"/>
                </a:solidFill>
                <a:latin typeface="Arial Rounded MT Bold" panose="020F0704030504030204" pitchFamily="34" charset="0"/>
              </a:rPr>
              <a:t>| Near-field Holography image Denoising using Dilated Convolutional Neural Networks  |  Vahid Rahmani |</a:t>
            </a:r>
            <a:endParaRPr lang="de-DE" sz="900" dirty="0">
              <a:solidFill>
                <a:srgbClr val="004992"/>
              </a:solidFill>
              <a:latin typeface="Arial Rounded MT Bold" panose="020F0704030504030204" pitchFamily="34" charset="0"/>
            </a:endParaRPr>
          </a:p>
        </p:txBody>
      </p:sp>
      <p:sp>
        <p:nvSpPr>
          <p:cNvPr id="15" name="TextBox 14">
            <a:extLst>
              <a:ext uri="{FF2B5EF4-FFF2-40B4-BE49-F238E27FC236}">
                <a16:creationId xmlns:a16="http://schemas.microsoft.com/office/drawing/2014/main" id="{A6C264DC-F9E9-4779-A4F0-E7ECE04DF844}"/>
              </a:ext>
            </a:extLst>
          </p:cNvPr>
          <p:cNvSpPr txBox="1"/>
          <p:nvPr/>
        </p:nvSpPr>
        <p:spPr>
          <a:xfrm>
            <a:off x="0" y="6635936"/>
            <a:ext cx="12192000" cy="230832"/>
          </a:xfrm>
          <a:prstGeom prst="rect">
            <a:avLst/>
          </a:prstGeom>
          <a:solidFill>
            <a:schemeClr val="accent5">
              <a:lumMod val="40000"/>
              <a:lumOff val="60000"/>
            </a:schemeClr>
          </a:solidFill>
        </p:spPr>
        <p:txBody>
          <a:bodyPr wrap="square" rtlCol="0">
            <a:spAutoFit/>
          </a:bodyPr>
          <a:lstStyle/>
          <a:p>
            <a:r>
              <a:rPr lang="it-IT" sz="900" dirty="0">
                <a:solidFill>
                  <a:srgbClr val="004992"/>
                </a:solidFill>
                <a:latin typeface="Arial Rounded MT Bold" panose="020F0704030504030204" pitchFamily="34" charset="0"/>
              </a:rPr>
              <a:t>14 June 2024  					         </a:t>
            </a:r>
            <a:r>
              <a:rPr lang="it-IT" sz="900" dirty="0" err="1">
                <a:solidFill>
                  <a:srgbClr val="004992"/>
                </a:solidFill>
                <a:latin typeface="Arial Rounded MT Bold" panose="020F0704030504030204" pitchFamily="34" charset="0"/>
              </a:rPr>
              <a:t>Helmholtz</a:t>
            </a:r>
            <a:r>
              <a:rPr lang="it-IT" sz="900" dirty="0">
                <a:solidFill>
                  <a:srgbClr val="004992"/>
                </a:solidFill>
                <a:latin typeface="Arial Rounded MT Bold" panose="020F0704030504030204" pitchFamily="34" charset="0"/>
              </a:rPr>
              <a:t> AI Conference 24 - AI for Science  				                                                 Slide 7/12</a:t>
            </a:r>
            <a:endParaRPr lang="de-DE" sz="900" dirty="0">
              <a:solidFill>
                <a:srgbClr val="004992"/>
              </a:solidFill>
              <a:latin typeface="Arial Rounded MT Bold" panose="020F0704030504030204" pitchFamily="34" charset="0"/>
            </a:endParaRPr>
          </a:p>
        </p:txBody>
      </p:sp>
      <p:pic>
        <p:nvPicPr>
          <p:cNvPr id="47" name="Picture 46">
            <a:extLst>
              <a:ext uri="{FF2B5EF4-FFF2-40B4-BE49-F238E27FC236}">
                <a16:creationId xmlns:a16="http://schemas.microsoft.com/office/drawing/2014/main" id="{9049DD32-BA9A-45BD-8022-C3C2114E79A1}"/>
              </a:ext>
            </a:extLst>
          </p:cNvPr>
          <p:cNvPicPr>
            <a:picLocks noChangeAspect="1"/>
          </p:cNvPicPr>
          <p:nvPr/>
        </p:nvPicPr>
        <p:blipFill>
          <a:blip r:embed="rId4"/>
          <a:stretch>
            <a:fillRect/>
          </a:stretch>
        </p:blipFill>
        <p:spPr>
          <a:xfrm>
            <a:off x="833934" y="1459059"/>
            <a:ext cx="10524132" cy="3939881"/>
          </a:xfrm>
          <a:prstGeom prst="rect">
            <a:avLst/>
          </a:prstGeom>
        </p:spPr>
      </p:pic>
      <p:sp>
        <p:nvSpPr>
          <p:cNvPr id="50" name="Rectangle 49">
            <a:extLst>
              <a:ext uri="{FF2B5EF4-FFF2-40B4-BE49-F238E27FC236}">
                <a16:creationId xmlns:a16="http://schemas.microsoft.com/office/drawing/2014/main" id="{D4CD7061-A00A-4083-A9A9-D13B4D3BB7A2}"/>
              </a:ext>
            </a:extLst>
          </p:cNvPr>
          <p:cNvSpPr/>
          <p:nvPr/>
        </p:nvSpPr>
        <p:spPr>
          <a:xfrm>
            <a:off x="3828954" y="5769667"/>
            <a:ext cx="4151970" cy="307777"/>
          </a:xfrm>
          <a:prstGeom prst="rect">
            <a:avLst/>
          </a:prstGeom>
        </p:spPr>
        <p:txBody>
          <a:bodyPr wrap="none">
            <a:spAutoFit/>
          </a:bodyPr>
          <a:lstStyle/>
          <a:p>
            <a:r>
              <a:rPr lang="de-DE" sz="1400" dirty="0" err="1"/>
              <a:t>Dilated</a:t>
            </a:r>
            <a:r>
              <a:rPr lang="de-DE" sz="1400" dirty="0"/>
              <a:t> </a:t>
            </a:r>
            <a:r>
              <a:rPr lang="de-DE" sz="1400" dirty="0" err="1"/>
              <a:t>Convolutional</a:t>
            </a:r>
            <a:r>
              <a:rPr lang="de-DE" sz="1400" dirty="0"/>
              <a:t> Deep </a:t>
            </a:r>
            <a:r>
              <a:rPr lang="de-DE" sz="1400" dirty="0" err="1"/>
              <a:t>Neural</a:t>
            </a:r>
            <a:r>
              <a:rPr lang="de-DE" sz="1400" dirty="0"/>
              <a:t> Networks (</a:t>
            </a:r>
            <a:r>
              <a:rPr lang="de-DE" sz="1400" dirty="0" err="1"/>
              <a:t>DnCNN</a:t>
            </a:r>
            <a:r>
              <a:rPr lang="de-DE" sz="1400" dirty="0"/>
              <a:t>) </a:t>
            </a:r>
          </a:p>
        </p:txBody>
      </p:sp>
    </p:spTree>
    <p:extLst>
      <p:ext uri="{BB962C8B-B14F-4D97-AF65-F5344CB8AC3E}">
        <p14:creationId xmlns:p14="http://schemas.microsoft.com/office/powerpoint/2010/main" val="33947426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3A15713-2C81-45DD-A58E-9CCA75011457}"/>
              </a:ext>
            </a:extLst>
          </p:cNvPr>
          <p:cNvSpPr/>
          <p:nvPr/>
        </p:nvSpPr>
        <p:spPr>
          <a:xfrm>
            <a:off x="0" y="226042"/>
            <a:ext cx="12192000" cy="54221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004992"/>
                </a:solidFill>
                <a:latin typeface="Arial Rounded MT Bold" panose="020F0704030504030204" pitchFamily="34" charset="0"/>
                <a:cs typeface="Arabic Style" panose="00000400000000000000" pitchFamily="2" charset="-78"/>
              </a:rPr>
              <a:t>Training and Optimization of the Dilated CNN Model</a:t>
            </a:r>
          </a:p>
        </p:txBody>
      </p:sp>
      <p:pic>
        <p:nvPicPr>
          <p:cNvPr id="1026" name="Picture 2" descr="DESY logo — English">
            <a:extLst>
              <a:ext uri="{FF2B5EF4-FFF2-40B4-BE49-F238E27FC236}">
                <a16:creationId xmlns:a16="http://schemas.microsoft.com/office/drawing/2014/main" id="{0E9CCDD5-1D1D-4F72-80F4-CEEEF20595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72568" y="243218"/>
            <a:ext cx="1167721" cy="51551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ESY News: Start der Innovationsplattform HI-ACTS - Deutsches ...">
            <a:extLst>
              <a:ext uri="{FF2B5EF4-FFF2-40B4-BE49-F238E27FC236}">
                <a16:creationId xmlns:a16="http://schemas.microsoft.com/office/drawing/2014/main" id="{7AFD9495-DE19-4EB8-800A-21F50B34FD13}"/>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874300" y="226042"/>
            <a:ext cx="1317700" cy="56328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F03A9A1C-2546-4EC5-ADDD-6482E3912DAB}"/>
              </a:ext>
            </a:extLst>
          </p:cNvPr>
          <p:cNvSpPr txBox="1"/>
          <p:nvPr/>
        </p:nvSpPr>
        <p:spPr>
          <a:xfrm>
            <a:off x="0" y="0"/>
            <a:ext cx="12192000" cy="230832"/>
          </a:xfrm>
          <a:prstGeom prst="rect">
            <a:avLst/>
          </a:prstGeom>
          <a:solidFill>
            <a:schemeClr val="accent6">
              <a:lumMod val="40000"/>
              <a:lumOff val="60000"/>
            </a:schemeClr>
          </a:solidFill>
        </p:spPr>
        <p:txBody>
          <a:bodyPr wrap="square" rtlCol="0">
            <a:spAutoFit/>
          </a:bodyPr>
          <a:lstStyle/>
          <a:p>
            <a:pPr algn="ctr"/>
            <a:r>
              <a:rPr lang="en-US" sz="900" dirty="0">
                <a:solidFill>
                  <a:srgbClr val="004992"/>
                </a:solidFill>
                <a:latin typeface="Arial Rounded MT Bold" panose="020F0704030504030204" pitchFamily="34" charset="0"/>
              </a:rPr>
              <a:t>| Near-field Holography image Denoising using Dilated Convolutional Neural Networks  |  Vahid Rahmani |</a:t>
            </a:r>
            <a:endParaRPr lang="de-DE" sz="900" dirty="0">
              <a:solidFill>
                <a:srgbClr val="004992"/>
              </a:solidFill>
              <a:latin typeface="Arial Rounded MT Bold" panose="020F0704030504030204" pitchFamily="34" charset="0"/>
            </a:endParaRPr>
          </a:p>
        </p:txBody>
      </p:sp>
      <p:sp>
        <p:nvSpPr>
          <p:cNvPr id="15" name="TextBox 14">
            <a:extLst>
              <a:ext uri="{FF2B5EF4-FFF2-40B4-BE49-F238E27FC236}">
                <a16:creationId xmlns:a16="http://schemas.microsoft.com/office/drawing/2014/main" id="{A6C264DC-F9E9-4779-A4F0-E7ECE04DF844}"/>
              </a:ext>
            </a:extLst>
          </p:cNvPr>
          <p:cNvSpPr txBox="1"/>
          <p:nvPr/>
        </p:nvSpPr>
        <p:spPr>
          <a:xfrm>
            <a:off x="0" y="6635936"/>
            <a:ext cx="12192000" cy="230832"/>
          </a:xfrm>
          <a:prstGeom prst="rect">
            <a:avLst/>
          </a:prstGeom>
          <a:solidFill>
            <a:schemeClr val="accent5">
              <a:lumMod val="40000"/>
              <a:lumOff val="60000"/>
            </a:schemeClr>
          </a:solidFill>
        </p:spPr>
        <p:txBody>
          <a:bodyPr wrap="square" rtlCol="0">
            <a:spAutoFit/>
          </a:bodyPr>
          <a:lstStyle/>
          <a:p>
            <a:r>
              <a:rPr lang="it-IT" sz="900" dirty="0">
                <a:solidFill>
                  <a:srgbClr val="004992"/>
                </a:solidFill>
                <a:latin typeface="Arial Rounded MT Bold" panose="020F0704030504030204" pitchFamily="34" charset="0"/>
              </a:rPr>
              <a:t>14 June 2024  					         </a:t>
            </a:r>
            <a:r>
              <a:rPr lang="it-IT" sz="900" dirty="0" err="1">
                <a:solidFill>
                  <a:srgbClr val="004992"/>
                </a:solidFill>
                <a:latin typeface="Arial Rounded MT Bold" panose="020F0704030504030204" pitchFamily="34" charset="0"/>
              </a:rPr>
              <a:t>Helmholtz</a:t>
            </a:r>
            <a:r>
              <a:rPr lang="it-IT" sz="900" dirty="0">
                <a:solidFill>
                  <a:srgbClr val="004992"/>
                </a:solidFill>
                <a:latin typeface="Arial Rounded MT Bold" panose="020F0704030504030204" pitchFamily="34" charset="0"/>
              </a:rPr>
              <a:t> AI Conference 24 - AI for Science  				                                                 Slide 8/12</a:t>
            </a:r>
            <a:endParaRPr lang="de-DE" sz="900" dirty="0">
              <a:solidFill>
                <a:srgbClr val="004992"/>
              </a:solidFill>
              <a:latin typeface="Arial Rounded MT Bold" panose="020F0704030504030204" pitchFamily="34" charset="0"/>
            </a:endParaRPr>
          </a:p>
        </p:txBody>
      </p:sp>
      <p:grpSp>
        <p:nvGrpSpPr>
          <p:cNvPr id="4" name="Group 3">
            <a:extLst>
              <a:ext uri="{FF2B5EF4-FFF2-40B4-BE49-F238E27FC236}">
                <a16:creationId xmlns:a16="http://schemas.microsoft.com/office/drawing/2014/main" id="{08E8E77D-40E1-42E0-9220-25CF607CCFAD}"/>
              </a:ext>
            </a:extLst>
          </p:cNvPr>
          <p:cNvGrpSpPr/>
          <p:nvPr/>
        </p:nvGrpSpPr>
        <p:grpSpPr>
          <a:xfrm>
            <a:off x="228599" y="1735662"/>
            <a:ext cx="11734801" cy="3581400"/>
            <a:chOff x="355600" y="1786463"/>
            <a:chExt cx="11734801" cy="3581400"/>
          </a:xfrm>
        </p:grpSpPr>
        <p:sp>
          <p:nvSpPr>
            <p:cNvPr id="3" name="Rectangle: Rounded Corners 2">
              <a:extLst>
                <a:ext uri="{FF2B5EF4-FFF2-40B4-BE49-F238E27FC236}">
                  <a16:creationId xmlns:a16="http://schemas.microsoft.com/office/drawing/2014/main" id="{384C5B8B-3DD4-4CDB-BE7D-757952D156B6}"/>
                </a:ext>
              </a:extLst>
            </p:cNvPr>
            <p:cNvSpPr/>
            <p:nvPr/>
          </p:nvSpPr>
          <p:spPr>
            <a:xfrm>
              <a:off x="355600" y="1786463"/>
              <a:ext cx="3420534" cy="3581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de-DE" dirty="0"/>
            </a:p>
          </p:txBody>
        </p:sp>
        <p:sp>
          <p:nvSpPr>
            <p:cNvPr id="16" name="Rectangle: Rounded Corners 15">
              <a:extLst>
                <a:ext uri="{FF2B5EF4-FFF2-40B4-BE49-F238E27FC236}">
                  <a16:creationId xmlns:a16="http://schemas.microsoft.com/office/drawing/2014/main" id="{EF78CE71-300B-44F6-93EE-8E84C4DA2C83}"/>
                </a:ext>
              </a:extLst>
            </p:cNvPr>
            <p:cNvSpPr/>
            <p:nvPr/>
          </p:nvSpPr>
          <p:spPr>
            <a:xfrm>
              <a:off x="3919100" y="1786463"/>
              <a:ext cx="4681094" cy="3581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de-DE"/>
            </a:p>
          </p:txBody>
        </p:sp>
        <p:sp>
          <p:nvSpPr>
            <p:cNvPr id="17" name="Rectangle: Rounded Corners 16">
              <a:extLst>
                <a:ext uri="{FF2B5EF4-FFF2-40B4-BE49-F238E27FC236}">
                  <a16:creationId xmlns:a16="http://schemas.microsoft.com/office/drawing/2014/main" id="{E26D44BB-B57D-4F5E-8A3F-19680FE14A0E}"/>
                </a:ext>
              </a:extLst>
            </p:cNvPr>
            <p:cNvSpPr/>
            <p:nvPr/>
          </p:nvSpPr>
          <p:spPr>
            <a:xfrm>
              <a:off x="8669865" y="1786463"/>
              <a:ext cx="3420536" cy="3581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de-DE"/>
            </a:p>
          </p:txBody>
        </p:sp>
        <p:sp>
          <p:nvSpPr>
            <p:cNvPr id="18" name="Text 6">
              <a:extLst>
                <a:ext uri="{FF2B5EF4-FFF2-40B4-BE49-F238E27FC236}">
                  <a16:creationId xmlns:a16="http://schemas.microsoft.com/office/drawing/2014/main" id="{21118B50-9A49-43A9-96E3-04FE41967A92}"/>
                </a:ext>
              </a:extLst>
            </p:cNvPr>
            <p:cNvSpPr/>
            <p:nvPr/>
          </p:nvSpPr>
          <p:spPr>
            <a:xfrm>
              <a:off x="940363" y="2013183"/>
              <a:ext cx="2113836" cy="264081"/>
            </a:xfrm>
            <a:prstGeom prst="rect">
              <a:avLst/>
            </a:prstGeom>
            <a:noFill/>
            <a:ln/>
          </p:spPr>
          <p:txBody>
            <a:bodyPr wrap="none" rtlCol="0" anchor="t"/>
            <a:lstStyle/>
            <a:p>
              <a:pPr marL="0" indent="0" algn="ctr">
                <a:lnSpc>
                  <a:spcPts val="2081"/>
                </a:lnSpc>
                <a:buNone/>
              </a:pPr>
              <a:r>
                <a:rPr lang="en-US" sz="1665" b="1" dirty="0">
                  <a:solidFill>
                    <a:srgbClr val="00B050"/>
                  </a:solidFill>
                  <a:ea typeface="Instrument Sans" pitchFamily="34" charset="-122"/>
                  <a:cs typeface="Instrument Sans" pitchFamily="34" charset="-120"/>
                </a:rPr>
                <a:t>Data Augmentation</a:t>
              </a:r>
              <a:endParaRPr lang="en-US" sz="1665" dirty="0">
                <a:solidFill>
                  <a:srgbClr val="00B050"/>
                </a:solidFill>
              </a:endParaRPr>
            </a:p>
          </p:txBody>
        </p:sp>
        <p:sp>
          <p:nvSpPr>
            <p:cNvPr id="20" name="Text 11">
              <a:extLst>
                <a:ext uri="{FF2B5EF4-FFF2-40B4-BE49-F238E27FC236}">
                  <a16:creationId xmlns:a16="http://schemas.microsoft.com/office/drawing/2014/main" id="{0E790590-A0CC-4C7E-B8C4-714FBEB2418B}"/>
                </a:ext>
              </a:extLst>
            </p:cNvPr>
            <p:cNvSpPr/>
            <p:nvPr/>
          </p:nvSpPr>
          <p:spPr>
            <a:xfrm>
              <a:off x="5140733" y="2013183"/>
              <a:ext cx="2113836" cy="264081"/>
            </a:xfrm>
            <a:prstGeom prst="rect">
              <a:avLst/>
            </a:prstGeom>
            <a:noFill/>
            <a:ln/>
          </p:spPr>
          <p:txBody>
            <a:bodyPr wrap="none" rtlCol="0" anchor="t"/>
            <a:lstStyle/>
            <a:p>
              <a:pPr marL="0" indent="0" algn="ctr">
                <a:lnSpc>
                  <a:spcPts val="2081"/>
                </a:lnSpc>
                <a:buNone/>
              </a:pPr>
              <a:r>
                <a:rPr lang="en-US" sz="1665" b="1" dirty="0">
                  <a:solidFill>
                    <a:srgbClr val="00B050"/>
                  </a:solidFill>
                  <a:ea typeface="Instrument Sans" pitchFamily="34" charset="-122"/>
                  <a:cs typeface="Instrument Sans" pitchFamily="34" charset="-120"/>
                </a:rPr>
                <a:t>Loss Functions</a:t>
              </a:r>
              <a:endParaRPr lang="en-US" sz="1665" dirty="0">
                <a:solidFill>
                  <a:srgbClr val="00B050"/>
                </a:solidFill>
              </a:endParaRPr>
            </a:p>
          </p:txBody>
        </p:sp>
        <p:pic>
          <p:nvPicPr>
            <p:cNvPr id="21" name="Picture 20">
              <a:extLst>
                <a:ext uri="{FF2B5EF4-FFF2-40B4-BE49-F238E27FC236}">
                  <a16:creationId xmlns:a16="http://schemas.microsoft.com/office/drawing/2014/main" id="{AA604088-4AFB-4965-8EC7-5163B68532D9}"/>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4432244" y="2410348"/>
              <a:ext cx="3672097" cy="474515"/>
            </a:xfrm>
            <a:prstGeom prst="rect">
              <a:avLst/>
            </a:prstGeom>
          </p:spPr>
        </p:pic>
        <p:pic>
          <p:nvPicPr>
            <p:cNvPr id="22" name="Picture 21">
              <a:extLst>
                <a:ext uri="{FF2B5EF4-FFF2-40B4-BE49-F238E27FC236}">
                  <a16:creationId xmlns:a16="http://schemas.microsoft.com/office/drawing/2014/main" id="{A18A60F2-D24C-475B-A809-AE64394E4260}"/>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4039940" y="3096906"/>
              <a:ext cx="4456704" cy="1883265"/>
            </a:xfrm>
            <a:prstGeom prst="rect">
              <a:avLst/>
            </a:prstGeom>
          </p:spPr>
        </p:pic>
        <p:sp>
          <p:nvSpPr>
            <p:cNvPr id="23" name="Text 16">
              <a:extLst>
                <a:ext uri="{FF2B5EF4-FFF2-40B4-BE49-F238E27FC236}">
                  <a16:creationId xmlns:a16="http://schemas.microsoft.com/office/drawing/2014/main" id="{197C16E9-44A1-44C4-84F6-A75CB780D1BA}"/>
                </a:ext>
              </a:extLst>
            </p:cNvPr>
            <p:cNvSpPr/>
            <p:nvPr/>
          </p:nvSpPr>
          <p:spPr>
            <a:xfrm>
              <a:off x="9282004" y="2057397"/>
              <a:ext cx="2366010" cy="264081"/>
            </a:xfrm>
            <a:prstGeom prst="rect">
              <a:avLst/>
            </a:prstGeom>
            <a:noFill/>
            <a:ln/>
          </p:spPr>
          <p:txBody>
            <a:bodyPr wrap="none" rtlCol="0" anchor="t"/>
            <a:lstStyle/>
            <a:p>
              <a:pPr marL="0" indent="0" algn="ctr">
                <a:lnSpc>
                  <a:spcPts val="2081"/>
                </a:lnSpc>
                <a:buNone/>
              </a:pPr>
              <a:r>
                <a:rPr lang="en-US" sz="1665" b="1" dirty="0">
                  <a:solidFill>
                    <a:srgbClr val="00B050"/>
                  </a:solidFill>
                  <a:ea typeface="Instrument Sans" pitchFamily="34" charset="-122"/>
                  <a:cs typeface="Instrument Sans" pitchFamily="34" charset="-120"/>
                </a:rPr>
                <a:t>Optimization Strategies</a:t>
              </a:r>
              <a:endParaRPr lang="en-US" sz="1665" dirty="0">
                <a:solidFill>
                  <a:srgbClr val="00B050"/>
                </a:solidFill>
              </a:endParaRPr>
            </a:p>
          </p:txBody>
        </p:sp>
        <p:pic>
          <p:nvPicPr>
            <p:cNvPr id="24" name="Picture 2" descr="optimization - How Adam optimizer influence the learning rate? - Data  Science Stack Exchange">
              <a:extLst>
                <a:ext uri="{FF2B5EF4-FFF2-40B4-BE49-F238E27FC236}">
                  <a16:creationId xmlns:a16="http://schemas.microsoft.com/office/drawing/2014/main" id="{42F86D14-E9FD-4E58-B2E0-12007C90D5E3}"/>
                </a:ext>
              </a:extLst>
            </p:cNvPr>
            <p:cNvPicPr>
              <a:picLocks noChangeAspect="1" noChangeArrowheads="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5218" r="9643" b="74"/>
            <a:stretch/>
          </p:blipFill>
          <p:spPr bwMode="auto">
            <a:xfrm>
              <a:off x="8812830" y="2546857"/>
              <a:ext cx="3064934" cy="2490019"/>
            </a:xfrm>
            <a:prstGeom prst="rect">
              <a:avLst/>
            </a:prstGeom>
            <a:noFill/>
            <a:extLst>
              <a:ext uri="{909E8E84-426E-40DD-AFC4-6F175D3DCCD1}">
                <a14:hiddenFill xmlns:a14="http://schemas.microsoft.com/office/drawing/2010/main">
                  <a:solidFill>
                    <a:srgbClr val="FFFFFF"/>
                  </a:solidFill>
                </a14:hiddenFill>
              </a:ext>
            </a:extLst>
          </p:spPr>
        </p:pic>
      </p:grpSp>
      <p:pic>
        <p:nvPicPr>
          <p:cNvPr id="2" name="Picture 1">
            <a:extLst>
              <a:ext uri="{FF2B5EF4-FFF2-40B4-BE49-F238E27FC236}">
                <a16:creationId xmlns:a16="http://schemas.microsoft.com/office/drawing/2014/main" id="{5125AEA5-544A-4ECF-B742-93ABB82BA74D}"/>
              </a:ext>
            </a:extLst>
          </p:cNvPr>
          <p:cNvPicPr>
            <a:picLocks noChangeAspect="1"/>
          </p:cNvPicPr>
          <p:nvPr/>
        </p:nvPicPr>
        <p:blipFill>
          <a:blip r:embed="rId7">
            <a:clrChange>
              <a:clrFrom>
                <a:srgbClr val="E0EBF6"/>
              </a:clrFrom>
              <a:clrTo>
                <a:srgbClr val="E0EBF6">
                  <a:alpha val="0"/>
                </a:srgbClr>
              </a:clrTo>
            </a:clrChange>
          </a:blip>
          <a:stretch>
            <a:fillRect/>
          </a:stretch>
        </p:blipFill>
        <p:spPr>
          <a:xfrm>
            <a:off x="441237" y="3198132"/>
            <a:ext cx="2923616" cy="421229"/>
          </a:xfrm>
          <a:prstGeom prst="rect">
            <a:avLst/>
          </a:prstGeom>
        </p:spPr>
      </p:pic>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51577F9F-8023-47B8-9874-06BEC97650C5}"/>
                  </a:ext>
                </a:extLst>
              </p:cNvPr>
              <p:cNvSpPr/>
              <p:nvPr/>
            </p:nvSpPr>
            <p:spPr>
              <a:xfrm>
                <a:off x="1076258" y="3807072"/>
                <a:ext cx="1725216" cy="523220"/>
              </a:xfrm>
              <a:prstGeom prst="rect">
                <a:avLst/>
              </a:prstGeom>
            </p:spPr>
            <p:txBody>
              <a:bodyPr wrap="none">
                <a:spAutoFit/>
              </a:bodyPr>
              <a:lstStyle/>
              <a:p>
                <a:pPr marL="285750" indent="-285750">
                  <a:buFont typeface="Arial" panose="020B0604020202020204" pitchFamily="34" charset="0"/>
                  <a:buChar char="•"/>
                </a:pPr>
                <a14:m>
                  <m:oMath xmlns:m="http://schemas.openxmlformats.org/officeDocument/2006/math">
                    <m:r>
                      <a:rPr lang="de-DE" sz="1400" i="1" dirty="0" smtClean="0">
                        <a:latin typeface="Cambria Math" panose="02040503050406030204" pitchFamily="18" charset="0"/>
                      </a:rPr>
                      <m:t>𝐸</m:t>
                    </m:r>
                    <m:r>
                      <a:rPr lang="de-DE" sz="1400" i="1" dirty="0" smtClean="0">
                        <a:latin typeface="Cambria Math" panose="02040503050406030204" pitchFamily="18" charset="0"/>
                      </a:rPr>
                      <m:t>{</m:t>
                    </m:r>
                    <m:r>
                      <a:rPr lang="de-DE" sz="1400" i="1" dirty="0" smtClean="0">
                        <a:latin typeface="Cambria Math" panose="02040503050406030204" pitchFamily="18" charset="0"/>
                      </a:rPr>
                      <m:t>𝑋</m:t>
                    </m:r>
                    <m:r>
                      <a:rPr lang="de-DE" sz="1400" i="1" dirty="0" smtClean="0">
                        <a:latin typeface="Cambria Math" panose="02040503050406030204" pitchFamily="18" charset="0"/>
                      </a:rPr>
                      <m:t>} = </m:t>
                    </m:r>
                    <m:r>
                      <a:rPr lang="de-DE" sz="1400" i="1" dirty="0" err="1">
                        <a:latin typeface="Cambria Math" panose="02040503050406030204" pitchFamily="18" charset="0"/>
                      </a:rPr>
                      <m:t>𝑐𝑜𝑛𝑠𝑡</m:t>
                    </m:r>
                    <m:r>
                      <a:rPr lang="de-DE" sz="1400" i="1" dirty="0">
                        <a:latin typeface="Cambria Math" panose="02040503050406030204" pitchFamily="18" charset="0"/>
                      </a:rPr>
                      <m:t> </m:t>
                    </m:r>
                    <m:r>
                      <a:rPr lang="de-DE" sz="1400" i="1" dirty="0" smtClean="0">
                        <a:latin typeface="Cambria Math" panose="02040503050406030204" pitchFamily="18" charset="0"/>
                      </a:rPr>
                      <m:t> </m:t>
                    </m:r>
                  </m:oMath>
                </a14:m>
                <a:endParaRPr lang="de-DE" sz="1400" dirty="0"/>
              </a:p>
              <a:p>
                <a:pPr marL="285750" indent="-285750">
                  <a:buFont typeface="Arial" panose="020B0604020202020204" pitchFamily="34" charset="0"/>
                  <a:buChar char="•"/>
                </a:pPr>
                <a14:m>
                  <m:oMath xmlns:m="http://schemas.openxmlformats.org/officeDocument/2006/math">
                    <m:r>
                      <a:rPr lang="de-DE" sz="1400" i="1" dirty="0" smtClean="0">
                        <a:latin typeface="Cambria Math" panose="02040503050406030204" pitchFamily="18" charset="0"/>
                      </a:rPr>
                      <m:t>𝑛</m:t>
                    </m:r>
                    <m:r>
                      <a:rPr lang="de-DE" sz="1400" i="1" dirty="0" smtClean="0">
                        <a:latin typeface="Cambria Math" panose="02040503050406030204" pitchFamily="18" charset="0"/>
                      </a:rPr>
                      <m:t> → </m:t>
                    </m:r>
                    <m:r>
                      <a:rPr lang="de-DE" sz="1400" i="1" dirty="0" smtClean="0">
                        <a:latin typeface="Cambria Math" panose="02040503050406030204" pitchFamily="18" charset="0"/>
                      </a:rPr>
                      <m:t>∞</m:t>
                    </m:r>
                  </m:oMath>
                </a14:m>
                <a:endParaRPr lang="de-DE" sz="1400" dirty="0"/>
              </a:p>
            </p:txBody>
          </p:sp>
        </mc:Choice>
        <mc:Fallback xmlns="">
          <p:sp>
            <p:nvSpPr>
              <p:cNvPr id="5" name="Rectangle 4">
                <a:extLst>
                  <a:ext uri="{FF2B5EF4-FFF2-40B4-BE49-F238E27FC236}">
                    <a16:creationId xmlns:a16="http://schemas.microsoft.com/office/drawing/2014/main" id="{51577F9F-8023-47B8-9874-06BEC97650C5}"/>
                  </a:ext>
                </a:extLst>
              </p:cNvPr>
              <p:cNvSpPr>
                <a:spLocks noRot="1" noChangeAspect="1" noMove="1" noResize="1" noEditPoints="1" noAdjustHandles="1" noChangeArrowheads="1" noChangeShapeType="1" noTextEdit="1"/>
              </p:cNvSpPr>
              <p:nvPr/>
            </p:nvSpPr>
            <p:spPr>
              <a:xfrm>
                <a:off x="1076258" y="3807072"/>
                <a:ext cx="1725216" cy="523220"/>
              </a:xfrm>
              <a:prstGeom prst="rect">
                <a:avLst/>
              </a:prstGeom>
              <a:blipFill>
                <a:blip r:embed="rId8"/>
                <a:stretch>
                  <a:fillRect l="-707" b="-8235"/>
                </a:stretch>
              </a:blipFill>
            </p:spPr>
            <p:txBody>
              <a:bodyPr/>
              <a:lstStyle/>
              <a:p>
                <a:r>
                  <a:rPr lang="de-DE">
                    <a:noFill/>
                  </a:rPr>
                  <a:t> </a:t>
                </a:r>
              </a:p>
            </p:txBody>
          </p:sp>
        </mc:Fallback>
      </mc:AlternateContent>
      <p:sp>
        <p:nvSpPr>
          <p:cNvPr id="6" name="TextBox 5">
            <a:extLst>
              <a:ext uri="{FF2B5EF4-FFF2-40B4-BE49-F238E27FC236}">
                <a16:creationId xmlns:a16="http://schemas.microsoft.com/office/drawing/2014/main" id="{BC22A026-DFF8-49A9-9195-B243FE15EB13}"/>
              </a:ext>
            </a:extLst>
          </p:cNvPr>
          <p:cNvSpPr txBox="1"/>
          <p:nvPr/>
        </p:nvSpPr>
        <p:spPr>
          <a:xfrm>
            <a:off x="346680" y="2688834"/>
            <a:ext cx="2870914" cy="584775"/>
          </a:xfrm>
          <a:prstGeom prst="rect">
            <a:avLst/>
          </a:prstGeom>
          <a:noFill/>
        </p:spPr>
        <p:txBody>
          <a:bodyPr wrap="none" rtlCol="0">
            <a:spAutoFit/>
          </a:bodyPr>
          <a:lstStyle/>
          <a:p>
            <a:r>
              <a:rPr lang="en-US" sz="1400" dirty="0"/>
              <a:t>Adding Poisson noise to input image </a:t>
            </a:r>
            <a:endParaRPr lang="de-DE" sz="1400" dirty="0"/>
          </a:p>
          <a:p>
            <a:endParaRPr lang="de-DE" dirty="0"/>
          </a:p>
        </p:txBody>
      </p:sp>
    </p:spTree>
    <p:extLst>
      <p:ext uri="{BB962C8B-B14F-4D97-AF65-F5344CB8AC3E}">
        <p14:creationId xmlns:p14="http://schemas.microsoft.com/office/powerpoint/2010/main" val="23507296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3A15713-2C81-45DD-A58E-9CCA75011457}"/>
              </a:ext>
            </a:extLst>
          </p:cNvPr>
          <p:cNvSpPr/>
          <p:nvPr/>
        </p:nvSpPr>
        <p:spPr>
          <a:xfrm>
            <a:off x="0" y="226042"/>
            <a:ext cx="12192000" cy="54221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004992"/>
                </a:solidFill>
                <a:latin typeface="Arial Rounded MT Bold" panose="020F0704030504030204" pitchFamily="34" charset="0"/>
                <a:cs typeface="Arabic Style" panose="00000400000000000000" pitchFamily="2" charset="-78"/>
              </a:rPr>
              <a:t>Experimental Results and Evaluation</a:t>
            </a:r>
          </a:p>
        </p:txBody>
      </p:sp>
      <p:pic>
        <p:nvPicPr>
          <p:cNvPr id="1026" name="Picture 2" descr="DESY logo — English">
            <a:extLst>
              <a:ext uri="{FF2B5EF4-FFF2-40B4-BE49-F238E27FC236}">
                <a16:creationId xmlns:a16="http://schemas.microsoft.com/office/drawing/2014/main" id="{0E9CCDD5-1D1D-4F72-80F4-CEEEF20595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72568" y="243218"/>
            <a:ext cx="1167721" cy="51551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ESY News: Start der Innovationsplattform HI-ACTS - Deutsches ...">
            <a:extLst>
              <a:ext uri="{FF2B5EF4-FFF2-40B4-BE49-F238E27FC236}">
                <a16:creationId xmlns:a16="http://schemas.microsoft.com/office/drawing/2014/main" id="{7AFD9495-DE19-4EB8-800A-21F50B34FD13}"/>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874300" y="226042"/>
            <a:ext cx="1317700" cy="56328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F03A9A1C-2546-4EC5-ADDD-6482E3912DAB}"/>
              </a:ext>
            </a:extLst>
          </p:cNvPr>
          <p:cNvSpPr txBox="1"/>
          <p:nvPr/>
        </p:nvSpPr>
        <p:spPr>
          <a:xfrm>
            <a:off x="0" y="0"/>
            <a:ext cx="12192000" cy="230832"/>
          </a:xfrm>
          <a:prstGeom prst="rect">
            <a:avLst/>
          </a:prstGeom>
          <a:solidFill>
            <a:schemeClr val="accent6">
              <a:lumMod val="40000"/>
              <a:lumOff val="60000"/>
            </a:schemeClr>
          </a:solidFill>
        </p:spPr>
        <p:txBody>
          <a:bodyPr wrap="square" rtlCol="0">
            <a:spAutoFit/>
          </a:bodyPr>
          <a:lstStyle/>
          <a:p>
            <a:pPr algn="ctr"/>
            <a:r>
              <a:rPr lang="en-US" sz="900" dirty="0">
                <a:solidFill>
                  <a:srgbClr val="004992"/>
                </a:solidFill>
                <a:latin typeface="Arial Rounded MT Bold" panose="020F0704030504030204" pitchFamily="34" charset="0"/>
              </a:rPr>
              <a:t>| Near-field Holography image Denoising using Dilated Convolutional Neural Networks  |  Vahid Rahmani |</a:t>
            </a:r>
            <a:endParaRPr lang="de-DE" sz="900" dirty="0">
              <a:solidFill>
                <a:srgbClr val="004992"/>
              </a:solidFill>
              <a:latin typeface="Arial Rounded MT Bold" panose="020F0704030504030204" pitchFamily="34" charset="0"/>
            </a:endParaRPr>
          </a:p>
        </p:txBody>
      </p:sp>
      <p:sp>
        <p:nvSpPr>
          <p:cNvPr id="15" name="TextBox 14">
            <a:extLst>
              <a:ext uri="{FF2B5EF4-FFF2-40B4-BE49-F238E27FC236}">
                <a16:creationId xmlns:a16="http://schemas.microsoft.com/office/drawing/2014/main" id="{A6C264DC-F9E9-4779-A4F0-E7ECE04DF844}"/>
              </a:ext>
            </a:extLst>
          </p:cNvPr>
          <p:cNvSpPr txBox="1"/>
          <p:nvPr/>
        </p:nvSpPr>
        <p:spPr>
          <a:xfrm>
            <a:off x="0" y="6635936"/>
            <a:ext cx="12192000" cy="230832"/>
          </a:xfrm>
          <a:prstGeom prst="rect">
            <a:avLst/>
          </a:prstGeom>
          <a:solidFill>
            <a:schemeClr val="accent5">
              <a:lumMod val="40000"/>
              <a:lumOff val="60000"/>
            </a:schemeClr>
          </a:solidFill>
        </p:spPr>
        <p:txBody>
          <a:bodyPr wrap="square" rtlCol="0">
            <a:spAutoFit/>
          </a:bodyPr>
          <a:lstStyle/>
          <a:p>
            <a:r>
              <a:rPr lang="it-IT" sz="900" dirty="0">
                <a:solidFill>
                  <a:srgbClr val="004992"/>
                </a:solidFill>
                <a:latin typeface="Arial Rounded MT Bold" panose="020F0704030504030204" pitchFamily="34" charset="0"/>
              </a:rPr>
              <a:t>14 June 2024  					         </a:t>
            </a:r>
            <a:r>
              <a:rPr lang="it-IT" sz="900" dirty="0" err="1">
                <a:solidFill>
                  <a:srgbClr val="004992"/>
                </a:solidFill>
                <a:latin typeface="Arial Rounded MT Bold" panose="020F0704030504030204" pitchFamily="34" charset="0"/>
              </a:rPr>
              <a:t>Helmholtz</a:t>
            </a:r>
            <a:r>
              <a:rPr lang="it-IT" sz="900" dirty="0">
                <a:solidFill>
                  <a:srgbClr val="004992"/>
                </a:solidFill>
                <a:latin typeface="Arial Rounded MT Bold" panose="020F0704030504030204" pitchFamily="34" charset="0"/>
              </a:rPr>
              <a:t> AI Conference 24 - AI for Science  				                                                 Slide 9/12</a:t>
            </a:r>
            <a:endParaRPr lang="de-DE" sz="900" dirty="0">
              <a:solidFill>
                <a:srgbClr val="004992"/>
              </a:solidFill>
              <a:latin typeface="Arial Rounded MT Bold" panose="020F0704030504030204" pitchFamily="34" charset="0"/>
            </a:endParaRPr>
          </a:p>
        </p:txBody>
      </p:sp>
      <p:pic>
        <p:nvPicPr>
          <p:cNvPr id="2" name="Picture 1">
            <a:extLst>
              <a:ext uri="{FF2B5EF4-FFF2-40B4-BE49-F238E27FC236}">
                <a16:creationId xmlns:a16="http://schemas.microsoft.com/office/drawing/2014/main" id="{E00A45FC-8E22-43EB-BD12-D8CDA4E772DF}"/>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02427" y="2150252"/>
            <a:ext cx="4025269" cy="2572361"/>
          </a:xfrm>
          <a:prstGeom prst="rect">
            <a:avLst/>
          </a:prstGeom>
        </p:spPr>
      </p:pic>
      <p:pic>
        <p:nvPicPr>
          <p:cNvPr id="5" name="Picture 4">
            <a:extLst>
              <a:ext uri="{FF2B5EF4-FFF2-40B4-BE49-F238E27FC236}">
                <a16:creationId xmlns:a16="http://schemas.microsoft.com/office/drawing/2014/main" id="{24000596-4049-46A0-A7AA-A77CDD567650}"/>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3979239" y="2195954"/>
            <a:ext cx="4120586" cy="2572361"/>
          </a:xfrm>
          <a:prstGeom prst="rect">
            <a:avLst/>
          </a:prstGeom>
        </p:spPr>
      </p:pic>
      <p:pic>
        <p:nvPicPr>
          <p:cNvPr id="7" name="Picture 6">
            <a:extLst>
              <a:ext uri="{FF2B5EF4-FFF2-40B4-BE49-F238E27FC236}">
                <a16:creationId xmlns:a16="http://schemas.microsoft.com/office/drawing/2014/main" id="{EB6DB10D-1C77-4490-A902-37B9CC38F956}"/>
              </a:ext>
            </a:extLst>
          </p:cNvPr>
          <p:cNvPicPr>
            <a:picLocks noChangeAspect="1"/>
          </p:cNvPicPr>
          <p:nvPr/>
        </p:nvPicPr>
        <p:blipFill rotWithShape="1">
          <a:blip r:embed="rId6">
            <a:clrChange>
              <a:clrFrom>
                <a:srgbClr val="FFFFFF"/>
              </a:clrFrom>
              <a:clrTo>
                <a:srgbClr val="FFFFFF">
                  <a:alpha val="0"/>
                </a:srgbClr>
              </a:clrTo>
            </a:clrChange>
          </a:blip>
          <a:srcRect l="1732"/>
          <a:stretch/>
        </p:blipFill>
        <p:spPr>
          <a:xfrm>
            <a:off x="8099825" y="2199306"/>
            <a:ext cx="4025269" cy="2523307"/>
          </a:xfrm>
          <a:prstGeom prst="rect">
            <a:avLst/>
          </a:prstGeom>
        </p:spPr>
      </p:pic>
      <p:sp>
        <p:nvSpPr>
          <p:cNvPr id="4" name="Rectangle 3">
            <a:extLst>
              <a:ext uri="{FF2B5EF4-FFF2-40B4-BE49-F238E27FC236}">
                <a16:creationId xmlns:a16="http://schemas.microsoft.com/office/drawing/2014/main" id="{E7F1729D-C0BB-443B-B603-C365AD8770B8}"/>
              </a:ext>
            </a:extLst>
          </p:cNvPr>
          <p:cNvSpPr/>
          <p:nvPr/>
        </p:nvSpPr>
        <p:spPr>
          <a:xfrm>
            <a:off x="571537" y="1968009"/>
            <a:ext cx="3126153" cy="3077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a:p>
            <a:pPr algn="ctr"/>
            <a:r>
              <a:rPr lang="en-US" sz="1000" dirty="0">
                <a:solidFill>
                  <a:schemeClr val="tx1"/>
                </a:solidFill>
              </a:rPr>
              <a:t>Training and Validation Loss over Epochs </a:t>
            </a:r>
            <a:endParaRPr lang="de-DE" sz="1000" dirty="0">
              <a:solidFill>
                <a:schemeClr val="tx1"/>
              </a:solidFill>
            </a:endParaRPr>
          </a:p>
          <a:p>
            <a:pPr algn="ctr"/>
            <a:endParaRPr lang="de-DE" sz="1000" dirty="0">
              <a:solidFill>
                <a:schemeClr val="tx1"/>
              </a:solidFill>
            </a:endParaRPr>
          </a:p>
        </p:txBody>
      </p:sp>
      <p:sp>
        <p:nvSpPr>
          <p:cNvPr id="12" name="Rectangle 11">
            <a:extLst>
              <a:ext uri="{FF2B5EF4-FFF2-40B4-BE49-F238E27FC236}">
                <a16:creationId xmlns:a16="http://schemas.microsoft.com/office/drawing/2014/main" id="{F25F6CBA-C998-4F3E-9A64-39E7D84D7534}"/>
              </a:ext>
            </a:extLst>
          </p:cNvPr>
          <p:cNvSpPr/>
          <p:nvPr/>
        </p:nvSpPr>
        <p:spPr>
          <a:xfrm>
            <a:off x="4570235" y="1983639"/>
            <a:ext cx="3126153" cy="3077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SSIM over Epochs</a:t>
            </a:r>
            <a:endParaRPr lang="de-DE" sz="1000" dirty="0">
              <a:solidFill>
                <a:schemeClr val="tx1"/>
              </a:solidFill>
            </a:endParaRPr>
          </a:p>
        </p:txBody>
      </p:sp>
      <p:sp>
        <p:nvSpPr>
          <p:cNvPr id="13" name="Rectangle 12">
            <a:extLst>
              <a:ext uri="{FF2B5EF4-FFF2-40B4-BE49-F238E27FC236}">
                <a16:creationId xmlns:a16="http://schemas.microsoft.com/office/drawing/2014/main" id="{BADFBE06-4E3D-4075-AB31-B397AB6E0EBF}"/>
              </a:ext>
            </a:extLst>
          </p:cNvPr>
          <p:cNvSpPr/>
          <p:nvPr/>
        </p:nvSpPr>
        <p:spPr>
          <a:xfrm>
            <a:off x="8568933" y="1985148"/>
            <a:ext cx="3126153" cy="3077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PSNR over Epochs</a:t>
            </a:r>
            <a:endParaRPr lang="de-DE" sz="1000" dirty="0">
              <a:solidFill>
                <a:schemeClr val="tx1"/>
              </a:solidFill>
            </a:endParaRPr>
          </a:p>
        </p:txBody>
      </p:sp>
      <p:sp>
        <p:nvSpPr>
          <p:cNvPr id="14" name="Rectangle 13">
            <a:extLst>
              <a:ext uri="{FF2B5EF4-FFF2-40B4-BE49-F238E27FC236}">
                <a16:creationId xmlns:a16="http://schemas.microsoft.com/office/drawing/2014/main" id="{97E784DF-DF56-4C2D-AEDC-5CCACB574674}"/>
              </a:ext>
            </a:extLst>
          </p:cNvPr>
          <p:cNvSpPr/>
          <p:nvPr/>
        </p:nvSpPr>
        <p:spPr>
          <a:xfrm>
            <a:off x="4648385" y="4652604"/>
            <a:ext cx="3126153" cy="3077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Epochs</a:t>
            </a:r>
            <a:endParaRPr lang="de-DE" sz="1000" dirty="0">
              <a:solidFill>
                <a:schemeClr val="tx1"/>
              </a:solidFill>
            </a:endParaRPr>
          </a:p>
        </p:txBody>
      </p:sp>
      <p:sp>
        <p:nvSpPr>
          <p:cNvPr id="16" name="Rectangle 15">
            <a:extLst>
              <a:ext uri="{FF2B5EF4-FFF2-40B4-BE49-F238E27FC236}">
                <a16:creationId xmlns:a16="http://schemas.microsoft.com/office/drawing/2014/main" id="{7BF6FAD6-8246-4CEE-80F5-49A6A37020CF}"/>
              </a:ext>
            </a:extLst>
          </p:cNvPr>
          <p:cNvSpPr/>
          <p:nvPr/>
        </p:nvSpPr>
        <p:spPr>
          <a:xfrm>
            <a:off x="574691" y="4621344"/>
            <a:ext cx="3126153" cy="3077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Epochs</a:t>
            </a:r>
            <a:endParaRPr lang="de-DE" sz="1000" dirty="0">
              <a:solidFill>
                <a:schemeClr val="tx1"/>
              </a:solidFill>
            </a:endParaRPr>
          </a:p>
        </p:txBody>
      </p:sp>
      <p:sp>
        <p:nvSpPr>
          <p:cNvPr id="17" name="Rectangle 16">
            <a:extLst>
              <a:ext uri="{FF2B5EF4-FFF2-40B4-BE49-F238E27FC236}">
                <a16:creationId xmlns:a16="http://schemas.microsoft.com/office/drawing/2014/main" id="{94FAF863-EF03-471D-ACDF-D5FD6878F96C}"/>
              </a:ext>
            </a:extLst>
          </p:cNvPr>
          <p:cNvSpPr/>
          <p:nvPr/>
        </p:nvSpPr>
        <p:spPr>
          <a:xfrm>
            <a:off x="8714264" y="4621179"/>
            <a:ext cx="3126153" cy="3077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Epochs</a:t>
            </a:r>
            <a:endParaRPr lang="de-DE" sz="1000" dirty="0">
              <a:solidFill>
                <a:schemeClr val="tx1"/>
              </a:solidFill>
            </a:endParaRPr>
          </a:p>
        </p:txBody>
      </p:sp>
    </p:spTree>
    <p:extLst>
      <p:ext uri="{BB962C8B-B14F-4D97-AF65-F5344CB8AC3E}">
        <p14:creationId xmlns:p14="http://schemas.microsoft.com/office/powerpoint/2010/main" val="8488415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844</Words>
  <Application>Microsoft Office PowerPoint</Application>
  <PresentationFormat>Widescreen</PresentationFormat>
  <Paragraphs>104</Paragraphs>
  <Slides>12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Arabic Style</vt:lpstr>
      <vt:lpstr>Arial</vt:lpstr>
      <vt:lpstr>Arial Rounded MT Bold</vt:lpstr>
      <vt:lpstr>Calibri</vt:lpstr>
      <vt:lpstr>Calibri Light</vt:lpstr>
      <vt:lpstr>Cambria Math</vt:lpstr>
      <vt:lpstr>Instrument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Rahmani, Vahid</dc:creator>
  <cp:lastModifiedBy>Rahmani, Vahid</cp:lastModifiedBy>
  <cp:revision>78</cp:revision>
  <dcterms:created xsi:type="dcterms:W3CDTF">2024-06-03T09:35:54Z</dcterms:created>
  <dcterms:modified xsi:type="dcterms:W3CDTF">2024-06-13T21:26:02Z</dcterms:modified>
</cp:coreProperties>
</file>