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vNkm4lmVnPDMzNlO58/oWkaZt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e3337dbba4_5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e3337dbba4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11b526de7c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11b526de7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2916a6a1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e2916a6a1e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2916a6a1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e2916a6a1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2916a6a1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e2916a6a1e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2916a6a1e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e2916a6a1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2916a6a1e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2916a6a1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3337dbba4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e3337dbba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id="13" name="Google Shape;13;p17"/>
          <p:cNvPicPr preferRelativeResize="0"/>
          <p:nvPr/>
        </p:nvPicPr>
        <p:blipFill rotWithShape="1">
          <a:blip r:embed="rId2">
            <a:alphaModFix/>
          </a:blip>
          <a:srcRect b="0" l="5556" r="5555" t="0"/>
          <a:stretch/>
        </p:blipFill>
        <p:spPr>
          <a:xfrm>
            <a:off x="-79022" y="-23030"/>
            <a:ext cx="12307200" cy="6922800"/>
          </a:xfrm>
          <a:prstGeom prst="rect">
            <a:avLst/>
          </a:prstGeom>
          <a:noFill/>
          <a:ln>
            <a:noFill/>
          </a:ln>
        </p:spPr>
      </p:pic>
      <p:sp>
        <p:nvSpPr>
          <p:cNvPr id="14" name="Google Shape;14;p17"/>
          <p:cNvSpPr txBox="1"/>
          <p:nvPr>
            <p:ph type="ctrTitle"/>
          </p:nvPr>
        </p:nvSpPr>
        <p:spPr>
          <a:xfrm>
            <a:off x="907340" y="3916994"/>
            <a:ext cx="9345370" cy="52582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7"/>
          <p:cNvSpPr txBox="1"/>
          <p:nvPr>
            <p:ph idx="1" type="subTitle"/>
          </p:nvPr>
        </p:nvSpPr>
        <p:spPr>
          <a:xfrm>
            <a:off x="907340" y="4535905"/>
            <a:ext cx="9102934" cy="12904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7"/>
          <p:cNvSpPr/>
          <p:nvPr/>
        </p:nvSpPr>
        <p:spPr>
          <a:xfrm>
            <a:off x="-79022" y="757990"/>
            <a:ext cx="12271023" cy="3561378"/>
          </a:xfrm>
          <a:custGeom>
            <a:rect b="b" l="l" r="r" t="t"/>
            <a:pathLst>
              <a:path extrusionOk="0" h="6324346" w="24384000">
                <a:moveTo>
                  <a:pt x="0" y="0"/>
                </a:moveTo>
                <a:lnTo>
                  <a:pt x="24384000" y="0"/>
                </a:lnTo>
                <a:lnTo>
                  <a:pt x="24384000" y="6324346"/>
                </a:lnTo>
                <a:lnTo>
                  <a:pt x="0" y="6324346"/>
                </a:lnTo>
                <a:close/>
              </a:path>
            </a:pathLst>
          </a:custGeom>
          <a:gradFill>
            <a:gsLst>
              <a:gs pos="0">
                <a:srgbClr val="000000">
                  <a:alpha val="0"/>
                </a:srgbClr>
              </a:gs>
              <a:gs pos="25000">
                <a:srgbClr val="000000">
                  <a:alpha val="14901"/>
                </a:srgbClr>
              </a:gs>
              <a:gs pos="50000">
                <a:srgbClr val="000000">
                  <a:alpha val="14901"/>
                </a:srgbClr>
              </a:gs>
              <a:gs pos="75000">
                <a:srgbClr val="000000">
                  <a:alpha val="29803"/>
                </a:srgbClr>
              </a:gs>
              <a:gs pos="100000">
                <a:srgbClr val="000000">
                  <a:alpha val="0"/>
                </a:srgbClr>
              </a:gs>
            </a:gsLst>
            <a:lin ang="162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 name="Google Shape;17;p17"/>
          <p:cNvSpPr/>
          <p:nvPr/>
        </p:nvSpPr>
        <p:spPr>
          <a:xfrm>
            <a:off x="804471" y="1637042"/>
            <a:ext cx="6865059" cy="1939459"/>
          </a:xfrm>
          <a:custGeom>
            <a:rect b="b" l="l" r="r" t="t"/>
            <a:pathLst>
              <a:path extrusionOk="0" h="3434586" w="11604396">
                <a:moveTo>
                  <a:pt x="0" y="0"/>
                </a:moveTo>
                <a:lnTo>
                  <a:pt x="11604396" y="0"/>
                </a:lnTo>
                <a:lnTo>
                  <a:pt x="11604396" y="3434586"/>
                </a:lnTo>
                <a:lnTo>
                  <a:pt x="0" y="3434586"/>
                </a:lnTo>
                <a:lnTo>
                  <a:pt x="0" y="0"/>
                </a:lnTo>
                <a:close/>
              </a:path>
            </a:pathLst>
          </a:custGeom>
          <a:blipFill rotWithShape="1">
            <a:blip r:embed="rId3">
              <a:alphaModFix/>
            </a:blip>
            <a:stretch>
              <a:fillRect b="-3106" l="-8922" r="-70568" t="-31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17"/>
          <p:cNvSpPr txBox="1"/>
          <p:nvPr>
            <p:ph idx="10" type="dt"/>
          </p:nvPr>
        </p:nvSpPr>
        <p:spPr>
          <a:xfrm>
            <a:off x="907340" y="5904133"/>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33"/>
          <p:cNvSpPr txBox="1"/>
          <p:nvPr>
            <p:ph type="title"/>
          </p:nvPr>
        </p:nvSpPr>
        <p:spPr>
          <a:xfrm>
            <a:off x="839788" y="987425"/>
            <a:ext cx="3932237" cy="10155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81000" lvl="1" marL="914400" algn="l">
              <a:lnSpc>
                <a:spcPct val="90000"/>
              </a:lnSpc>
              <a:spcBef>
                <a:spcPts val="500"/>
              </a:spcBef>
              <a:spcAft>
                <a:spcPts val="0"/>
              </a:spcAft>
              <a:buClr>
                <a:schemeClr val="accent1"/>
              </a:buClr>
              <a:buSzPts val="2400"/>
              <a:buChar char="•"/>
              <a:defRPr sz="2400"/>
            </a:lvl2pPr>
            <a:lvl3pPr indent="-355600" lvl="2" marL="1371600" algn="l">
              <a:lnSpc>
                <a:spcPct val="90000"/>
              </a:lnSpc>
              <a:spcBef>
                <a:spcPts val="500"/>
              </a:spcBef>
              <a:spcAft>
                <a:spcPts val="0"/>
              </a:spcAft>
              <a:buClr>
                <a:schemeClr val="dk1"/>
              </a:buClr>
              <a:buSzPts val="2000"/>
              <a:buChar char="•"/>
              <a:defRPr sz="20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accent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33"/>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5" name="Shape 75"/>
        <p:cNvGrpSpPr/>
        <p:nvPr/>
      </p:nvGrpSpPr>
      <p:grpSpPr>
        <a:xfrm>
          <a:off x="0" y="0"/>
          <a:ext cx="0" cy="0"/>
          <a:chOff x="0" y="0"/>
          <a:chExt cx="0" cy="0"/>
        </a:xfrm>
      </p:grpSpPr>
      <p:sp>
        <p:nvSpPr>
          <p:cNvPr id="76" name="Google Shape;76;p34"/>
          <p:cNvSpPr/>
          <p:nvPr>
            <p:ph idx="2" type="pic"/>
          </p:nvPr>
        </p:nvSpPr>
        <p:spPr>
          <a:xfrm>
            <a:off x="5183188" y="987425"/>
            <a:ext cx="6172200" cy="4873625"/>
          </a:xfrm>
          <a:prstGeom prst="rect">
            <a:avLst/>
          </a:prstGeom>
          <a:noFill/>
          <a:ln>
            <a:noFill/>
          </a:ln>
        </p:spPr>
      </p:sp>
      <p:sp>
        <p:nvSpPr>
          <p:cNvPr id="77" name="Google Shape;77;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accent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4"/>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34"/>
          <p:cNvSpPr txBox="1"/>
          <p:nvPr>
            <p:ph type="title"/>
          </p:nvPr>
        </p:nvSpPr>
        <p:spPr>
          <a:xfrm>
            <a:off x="839788" y="987425"/>
            <a:ext cx="3932237" cy="10155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1" name="Shape 81"/>
        <p:cNvGrpSpPr/>
        <p:nvPr/>
      </p:nvGrpSpPr>
      <p:grpSpPr>
        <a:xfrm>
          <a:off x="0" y="0"/>
          <a:ext cx="0" cy="0"/>
          <a:chOff x="0" y="0"/>
          <a:chExt cx="0" cy="0"/>
        </a:xfrm>
      </p:grpSpPr>
      <p:sp>
        <p:nvSpPr>
          <p:cNvPr id="82" name="Google Shape;82;p35"/>
          <p:cNvSpPr txBox="1"/>
          <p:nvPr>
            <p:ph type="title"/>
          </p:nvPr>
        </p:nvSpPr>
        <p:spPr>
          <a:xfrm>
            <a:off x="838200" y="747176"/>
            <a:ext cx="10515600" cy="9435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5"/>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2">
  <p:cSld name="Basic slide 2">
    <p:bg>
      <p:bgPr>
        <a:solidFill>
          <a:schemeClr val="dk1"/>
        </a:solidFill>
      </p:bgPr>
    </p:bg>
    <p:spTree>
      <p:nvGrpSpPr>
        <p:cNvPr id="85" name="Shape 85"/>
        <p:cNvGrpSpPr/>
        <p:nvPr/>
      </p:nvGrpSpPr>
      <p:grpSpPr>
        <a:xfrm>
          <a:off x="0" y="0"/>
          <a:ext cx="0" cy="0"/>
          <a:chOff x="0" y="0"/>
          <a:chExt cx="0" cy="0"/>
        </a:xfrm>
      </p:grpSpPr>
      <p:sp>
        <p:nvSpPr>
          <p:cNvPr id="86" name="Google Shape;86;p21"/>
          <p:cNvSpPr txBox="1"/>
          <p:nvPr>
            <p:ph type="title"/>
          </p:nvPr>
        </p:nvSpPr>
        <p:spPr>
          <a:xfrm>
            <a:off x="838200" y="716899"/>
            <a:ext cx="10515600" cy="97378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8" name="Google Shape;88;p21"/>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21"/>
          <p:cNvSpPr/>
          <p:nvPr/>
        </p:nvSpPr>
        <p:spPr>
          <a:xfrm>
            <a:off x="227047" y="296542"/>
            <a:ext cx="2111516" cy="160659"/>
          </a:xfrm>
          <a:custGeom>
            <a:rect b="b" l="l" r="r" t="t"/>
            <a:pathLst>
              <a:path extrusionOk="0" h="242231" w="3183607">
                <a:moveTo>
                  <a:pt x="0" y="0"/>
                </a:moveTo>
                <a:lnTo>
                  <a:pt x="3183607" y="0"/>
                </a:lnTo>
                <a:lnTo>
                  <a:pt x="3183607" y="242231"/>
                </a:lnTo>
                <a:lnTo>
                  <a:pt x="0" y="242231"/>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hapter slide 1">
  <p:cSld name="Heading chapter slide 1">
    <p:bg>
      <p:bgPr>
        <a:solidFill>
          <a:schemeClr val="dk1"/>
        </a:solidFill>
      </p:bgPr>
    </p:bg>
    <p:spTree>
      <p:nvGrpSpPr>
        <p:cNvPr id="91" name="Shape 91"/>
        <p:cNvGrpSpPr/>
        <p:nvPr/>
      </p:nvGrpSpPr>
      <p:grpSpPr>
        <a:xfrm>
          <a:off x="0" y="0"/>
          <a:ext cx="0" cy="0"/>
          <a:chOff x="0" y="0"/>
          <a:chExt cx="0" cy="0"/>
        </a:xfrm>
      </p:grpSpPr>
      <p:sp>
        <p:nvSpPr>
          <p:cNvPr id="92" name="Google Shape;92;p23"/>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3"/>
          <p:cNvSpPr/>
          <p:nvPr/>
        </p:nvSpPr>
        <p:spPr>
          <a:xfrm>
            <a:off x="9135256" y="918973"/>
            <a:ext cx="2743200" cy="208722"/>
          </a:xfrm>
          <a:custGeom>
            <a:rect b="b" l="l" r="r" t="t"/>
            <a:pathLst>
              <a:path extrusionOk="0" h="242231" w="3183607">
                <a:moveTo>
                  <a:pt x="0" y="0"/>
                </a:moveTo>
                <a:lnTo>
                  <a:pt x="3183607" y="0"/>
                </a:lnTo>
                <a:lnTo>
                  <a:pt x="3183607" y="242231"/>
                </a:lnTo>
                <a:lnTo>
                  <a:pt x="0" y="242231"/>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23"/>
          <p:cNvSpPr/>
          <p:nvPr/>
        </p:nvSpPr>
        <p:spPr>
          <a:xfrm>
            <a:off x="0" y="2783374"/>
            <a:ext cx="5413506" cy="2305984"/>
          </a:xfrm>
          <a:custGeom>
            <a:rect b="b" l="l" r="r" t="t"/>
            <a:pathLst>
              <a:path extrusionOk="0" h="4296748" w="9928734">
                <a:moveTo>
                  <a:pt x="0" y="0"/>
                </a:moveTo>
                <a:lnTo>
                  <a:pt x="9928734" y="0"/>
                </a:lnTo>
                <a:lnTo>
                  <a:pt x="9928734" y="4296748"/>
                </a:lnTo>
                <a:lnTo>
                  <a:pt x="0" y="4296748"/>
                </a:lnTo>
                <a:lnTo>
                  <a:pt x="0" y="0"/>
                </a:lnTo>
                <a:close/>
              </a:path>
            </a:pathLst>
          </a:custGeom>
          <a:blipFill rotWithShape="1">
            <a:blip r:embed="rId3">
              <a:alphaModFix/>
            </a:blip>
            <a:stretch>
              <a:fillRect b="0" l="-4030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23"/>
          <p:cNvSpPr txBox="1"/>
          <p:nvPr>
            <p:ph type="ctrTitle"/>
          </p:nvPr>
        </p:nvSpPr>
        <p:spPr>
          <a:xfrm>
            <a:off x="6298532" y="2830157"/>
            <a:ext cx="5579924" cy="947364"/>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6" name="Google Shape;96;p23"/>
          <p:cNvGrpSpPr/>
          <p:nvPr/>
        </p:nvGrpSpPr>
        <p:grpSpPr>
          <a:xfrm rot="10800000">
            <a:off x="5678970" y="6220046"/>
            <a:ext cx="6513030" cy="618094"/>
            <a:chOff x="-17929" y="1"/>
            <a:chExt cx="6864756" cy="1507492"/>
          </a:xfrm>
        </p:grpSpPr>
        <p:sp>
          <p:nvSpPr>
            <p:cNvPr id="97" name="Google Shape;97;p23"/>
            <p:cNvSpPr/>
            <p:nvPr/>
          </p:nvSpPr>
          <p:spPr>
            <a:xfrm rot="10800000">
              <a:off x="4511852" y="1"/>
              <a:ext cx="2334975" cy="1507492"/>
            </a:xfrm>
            <a:prstGeom prst="triangle">
              <a:avLst>
                <a:gd fmla="val 2592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23"/>
            <p:cNvSpPr/>
            <p:nvPr/>
          </p:nvSpPr>
          <p:spPr>
            <a:xfrm>
              <a:off x="-17929" y="1"/>
              <a:ext cx="6258308" cy="15074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9" name="Google Shape;99;p23"/>
          <p:cNvGrpSpPr/>
          <p:nvPr/>
        </p:nvGrpSpPr>
        <p:grpSpPr>
          <a:xfrm>
            <a:off x="0" y="-507"/>
            <a:ext cx="6513030" cy="618094"/>
            <a:chOff x="-17929" y="1"/>
            <a:chExt cx="6864756" cy="1507492"/>
          </a:xfrm>
        </p:grpSpPr>
        <p:sp>
          <p:nvSpPr>
            <p:cNvPr id="100" name="Google Shape;100;p23"/>
            <p:cNvSpPr/>
            <p:nvPr/>
          </p:nvSpPr>
          <p:spPr>
            <a:xfrm rot="10800000">
              <a:off x="4511852" y="1"/>
              <a:ext cx="2334975" cy="1507492"/>
            </a:xfrm>
            <a:prstGeom prst="triangle">
              <a:avLst>
                <a:gd fmla="val 2592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23"/>
            <p:cNvSpPr/>
            <p:nvPr/>
          </p:nvSpPr>
          <p:spPr>
            <a:xfrm>
              <a:off x="-17929" y="1"/>
              <a:ext cx="6258308" cy="15074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2" name="Google Shape;102;p23"/>
          <p:cNvSpPr txBox="1"/>
          <p:nvPr>
            <p:ph idx="1" type="body"/>
          </p:nvPr>
        </p:nvSpPr>
        <p:spPr>
          <a:xfrm>
            <a:off x="5037220" y="4010023"/>
            <a:ext cx="6841235" cy="108797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accent1"/>
              </a:buClr>
              <a:buSzPts val="2400"/>
              <a:buNone/>
              <a:defRPr sz="2400">
                <a:solidFill>
                  <a:schemeClr val="accen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ayout">
  <p:cSld name="Comparison Layout">
    <p:bg>
      <p:bgPr>
        <a:solidFill>
          <a:schemeClr val="dk1"/>
        </a:solidFill>
      </p:bgPr>
    </p:bg>
    <p:spTree>
      <p:nvGrpSpPr>
        <p:cNvPr id="103" name="Shape 103"/>
        <p:cNvGrpSpPr/>
        <p:nvPr/>
      </p:nvGrpSpPr>
      <p:grpSpPr>
        <a:xfrm>
          <a:off x="0" y="0"/>
          <a:ext cx="0" cy="0"/>
          <a:chOff x="0" y="0"/>
          <a:chExt cx="0" cy="0"/>
        </a:xfrm>
      </p:grpSpPr>
      <p:sp>
        <p:nvSpPr>
          <p:cNvPr id="104" name="Google Shape;104;p29"/>
          <p:cNvSpPr txBox="1"/>
          <p:nvPr>
            <p:ph type="title"/>
          </p:nvPr>
        </p:nvSpPr>
        <p:spPr>
          <a:xfrm>
            <a:off x="839788" y="539646"/>
            <a:ext cx="10515600" cy="10240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387350" lvl="0" marL="457200" algn="l">
              <a:lnSpc>
                <a:spcPct val="90000"/>
              </a:lnSpc>
              <a:spcBef>
                <a:spcPts val="1000"/>
              </a:spcBef>
              <a:spcAft>
                <a:spcPts val="0"/>
              </a:spcAft>
              <a:buClr>
                <a:schemeClr val="accent1"/>
              </a:buClr>
              <a:buSzPts val="2500"/>
              <a:buChar char="•"/>
              <a:defRPr b="1" sz="2500">
                <a:solidFill>
                  <a:schemeClr val="accent1"/>
                </a:solidFill>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6" name="Google Shape;106;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lt1"/>
              </a:buClr>
              <a:buSzPts val="1600"/>
              <a:buChar char="•"/>
              <a:defRPr sz="1600"/>
            </a:lvl3pPr>
            <a:lvl4pPr indent="-317500" lvl="3" marL="1828800" algn="l">
              <a:lnSpc>
                <a:spcPct val="90000"/>
              </a:lnSpc>
              <a:spcBef>
                <a:spcPts val="500"/>
              </a:spcBef>
              <a:spcAft>
                <a:spcPts val="0"/>
              </a:spcAft>
              <a:buClr>
                <a:schemeClr val="lt1"/>
              </a:buClr>
              <a:buSzPts val="1400"/>
              <a:buChar char="•"/>
              <a:defRPr sz="1400"/>
            </a:lvl4pPr>
            <a:lvl5pPr indent="-317500" lvl="4" marL="2286000" algn="l">
              <a:lnSpc>
                <a:spcPct val="9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7" name="Google Shape;107;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2500"/>
              <a:buNone/>
              <a:defRPr b="1" sz="2500">
                <a:solidFill>
                  <a:schemeClr val="accent1"/>
                </a:solidFill>
              </a:defRPr>
            </a:lvl1pPr>
            <a:lvl2pPr indent="-228600" lvl="1" marL="914400" algn="l">
              <a:lnSpc>
                <a:spcPct val="90000"/>
              </a:lnSpc>
              <a:spcBef>
                <a:spcPts val="500"/>
              </a:spcBef>
              <a:spcAft>
                <a:spcPts val="0"/>
              </a:spcAft>
              <a:buClr>
                <a:schemeClr val="accen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8" name="Google Shape;108;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lt1"/>
              </a:buClr>
              <a:buSzPts val="1600"/>
              <a:buChar char="•"/>
              <a:defRPr sz="1600"/>
            </a:lvl3pPr>
            <a:lvl4pPr indent="-317500" lvl="3" marL="1828800" algn="l">
              <a:lnSpc>
                <a:spcPct val="90000"/>
              </a:lnSpc>
              <a:spcBef>
                <a:spcPts val="500"/>
              </a:spcBef>
              <a:spcAft>
                <a:spcPts val="0"/>
              </a:spcAft>
              <a:buClr>
                <a:schemeClr val="lt1"/>
              </a:buClr>
              <a:buSzPts val="1400"/>
              <a:buChar char="•"/>
              <a:defRPr sz="1400"/>
            </a:lvl4pPr>
            <a:lvl5pPr indent="-317500" lvl="4" marL="2286000" algn="l">
              <a:lnSpc>
                <a:spcPct val="9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9" name="Google Shape;109;p29"/>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29"/>
          <p:cNvSpPr/>
          <p:nvPr/>
        </p:nvSpPr>
        <p:spPr>
          <a:xfrm>
            <a:off x="227047" y="296542"/>
            <a:ext cx="2111516" cy="160659"/>
          </a:xfrm>
          <a:custGeom>
            <a:rect b="b" l="l" r="r" t="t"/>
            <a:pathLst>
              <a:path extrusionOk="0" h="242231" w="3183607">
                <a:moveTo>
                  <a:pt x="0" y="0"/>
                </a:moveTo>
                <a:lnTo>
                  <a:pt x="3183607" y="0"/>
                </a:lnTo>
                <a:lnTo>
                  <a:pt x="3183607" y="242231"/>
                </a:lnTo>
                <a:lnTo>
                  <a:pt x="0" y="242231"/>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9" name="Shape 19"/>
        <p:cNvGrpSpPr/>
        <p:nvPr/>
      </p:nvGrpSpPr>
      <p:grpSpPr>
        <a:xfrm>
          <a:off x="0" y="0"/>
          <a:ext cx="0" cy="0"/>
          <a:chOff x="0" y="0"/>
          <a:chExt cx="0" cy="0"/>
        </a:xfrm>
      </p:grpSpPr>
      <p:sp>
        <p:nvSpPr>
          <p:cNvPr id="20" name="Google Shape;20;p18"/>
          <p:cNvSpPr txBox="1"/>
          <p:nvPr>
            <p:ph type="title"/>
          </p:nvPr>
        </p:nvSpPr>
        <p:spPr>
          <a:xfrm>
            <a:off x="838200" y="730229"/>
            <a:ext cx="2743200" cy="753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8"/>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8"/>
          <p:cNvSpPr/>
          <p:nvPr/>
        </p:nvSpPr>
        <p:spPr>
          <a:xfrm>
            <a:off x="8852346" y="1"/>
            <a:ext cx="3339674" cy="2966740"/>
          </a:xfrm>
          <a:custGeom>
            <a:rect b="b" l="l" r="r" t="t"/>
            <a:pathLst>
              <a:path extrusionOk="0" h="5312156" w="5979922">
                <a:moveTo>
                  <a:pt x="5979922" y="0"/>
                </a:moveTo>
                <a:lnTo>
                  <a:pt x="0" y="0"/>
                </a:lnTo>
                <a:lnTo>
                  <a:pt x="1405128" y="1248156"/>
                </a:lnTo>
                <a:lnTo>
                  <a:pt x="4673600" y="1248156"/>
                </a:lnTo>
                <a:lnTo>
                  <a:pt x="4673600" y="4151757"/>
                </a:lnTo>
                <a:lnTo>
                  <a:pt x="5979922" y="5312156"/>
                </a:lnTo>
                <a:close/>
              </a:path>
            </a:pathLst>
          </a:custGeom>
          <a:solidFill>
            <a:srgbClr val="0128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18"/>
          <p:cNvSpPr/>
          <p:nvPr/>
        </p:nvSpPr>
        <p:spPr>
          <a:xfrm>
            <a:off x="8276474" y="572422"/>
            <a:ext cx="3339674" cy="2966740"/>
          </a:xfrm>
          <a:custGeom>
            <a:rect b="b" l="l" r="r" t="t"/>
            <a:pathLst>
              <a:path extrusionOk="0" h="5312156" w="5979922">
                <a:moveTo>
                  <a:pt x="5979922" y="0"/>
                </a:moveTo>
                <a:lnTo>
                  <a:pt x="0" y="0"/>
                </a:lnTo>
                <a:lnTo>
                  <a:pt x="1405128" y="1248156"/>
                </a:lnTo>
                <a:lnTo>
                  <a:pt x="4673600" y="1248156"/>
                </a:lnTo>
                <a:lnTo>
                  <a:pt x="4673600" y="4151757"/>
                </a:lnTo>
                <a:lnTo>
                  <a:pt x="5979922" y="5312156"/>
                </a:lnTo>
                <a:close/>
              </a:path>
            </a:pathLst>
          </a:custGeom>
          <a:solidFill>
            <a:srgbClr val="13C7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18"/>
          <p:cNvSpPr/>
          <p:nvPr/>
        </p:nvSpPr>
        <p:spPr>
          <a:xfrm>
            <a:off x="838200" y="1678899"/>
            <a:ext cx="539646" cy="404621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18"/>
          <p:cNvSpPr txBox="1"/>
          <p:nvPr>
            <p:ph idx="1" type="body"/>
          </p:nvPr>
        </p:nvSpPr>
        <p:spPr>
          <a:xfrm>
            <a:off x="944380" y="1794503"/>
            <a:ext cx="8393244" cy="3930613"/>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000"/>
              </a:spcBef>
              <a:spcAft>
                <a:spcPts val="0"/>
              </a:spcAft>
              <a:buClr>
                <a:schemeClr val="dk1"/>
              </a:buClr>
              <a:buSzPts val="2200"/>
              <a:buFont typeface="Play"/>
              <a:buAutoNum type="arabicPeriod"/>
              <a:defRPr sz="2200"/>
            </a:lvl1pPr>
            <a:lvl2pPr indent="-355600" lvl="1" marL="914400" algn="l">
              <a:lnSpc>
                <a:spcPct val="90000"/>
              </a:lnSpc>
              <a:spcBef>
                <a:spcPts val="500"/>
              </a:spcBef>
              <a:spcAft>
                <a:spcPts val="0"/>
              </a:spcAft>
              <a:buClr>
                <a:schemeClr val="accent1"/>
              </a:buClr>
              <a:buSzPts val="2000"/>
              <a:buFont typeface="Arial"/>
              <a:buChar char="•"/>
              <a:defRPr sz="2000"/>
            </a:lvl2pPr>
            <a:lvl3pPr indent="-342900" lvl="2" marL="1371600" algn="l">
              <a:lnSpc>
                <a:spcPct val="90000"/>
              </a:lnSpc>
              <a:spcBef>
                <a:spcPts val="500"/>
              </a:spcBef>
              <a:spcAft>
                <a:spcPts val="0"/>
              </a:spcAft>
              <a:buClr>
                <a:schemeClr val="dk1"/>
              </a:buClr>
              <a:buSzPts val="1800"/>
              <a:buFont typeface="Play"/>
              <a:buAutoNum type="arabicPeriod"/>
              <a:defRPr sz="1800"/>
            </a:lvl3pPr>
            <a:lvl4pPr indent="-330200" lvl="3" marL="1828800" algn="l">
              <a:lnSpc>
                <a:spcPct val="90000"/>
              </a:lnSpc>
              <a:spcBef>
                <a:spcPts val="500"/>
              </a:spcBef>
              <a:spcAft>
                <a:spcPts val="0"/>
              </a:spcAft>
              <a:buClr>
                <a:schemeClr val="dk1"/>
              </a:buClr>
              <a:buSzPts val="1600"/>
              <a:buFont typeface="Play"/>
              <a:buAutoNum type="arabicPeriod"/>
              <a:defRPr sz="1600"/>
            </a:lvl4pPr>
            <a:lvl5pPr indent="-228600" lvl="4" marL="2286000" algn="l">
              <a:lnSpc>
                <a:spcPct val="90000"/>
              </a:lnSpc>
              <a:spcBef>
                <a:spcPts val="500"/>
              </a:spcBef>
              <a:spcAft>
                <a:spcPts val="0"/>
              </a:spcAft>
              <a:buClr>
                <a:schemeClr val="dk1"/>
              </a:buClr>
              <a:buSzPts val="1600"/>
              <a:buFont typeface="Play"/>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type="obj">
  <p:cSld name="OBJECT">
    <p:bg>
      <p:bgPr>
        <a:solidFill>
          <a:schemeClr val="lt1"/>
        </a:solidFill>
      </p:bgPr>
    </p:bg>
    <p:spTree>
      <p:nvGrpSpPr>
        <p:cNvPr id="27" name="Shape 27"/>
        <p:cNvGrpSpPr/>
        <p:nvPr/>
      </p:nvGrpSpPr>
      <p:grpSpPr>
        <a:xfrm>
          <a:off x="0" y="0"/>
          <a:ext cx="0" cy="0"/>
          <a:chOff x="0" y="0"/>
          <a:chExt cx="0" cy="0"/>
        </a:xfrm>
      </p:grpSpPr>
      <p:sp>
        <p:nvSpPr>
          <p:cNvPr id="28" name="Google Shape;28;p19"/>
          <p:cNvSpPr txBox="1"/>
          <p:nvPr>
            <p:ph type="title"/>
          </p:nvPr>
        </p:nvSpPr>
        <p:spPr>
          <a:xfrm>
            <a:off x="838200" y="716899"/>
            <a:ext cx="10515600" cy="97378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hapter slide">
  <p:cSld name="Heading chapter slide">
    <p:bg>
      <p:bgPr>
        <a:solidFill>
          <a:schemeClr val="lt1"/>
        </a:solidFill>
      </p:bgPr>
    </p:bg>
    <p:spTree>
      <p:nvGrpSpPr>
        <p:cNvPr id="32" name="Shape 32"/>
        <p:cNvGrpSpPr/>
        <p:nvPr/>
      </p:nvGrpSpPr>
      <p:grpSpPr>
        <a:xfrm>
          <a:off x="0" y="0"/>
          <a:ext cx="0" cy="0"/>
          <a:chOff x="0" y="0"/>
          <a:chExt cx="0" cy="0"/>
        </a:xfrm>
      </p:grpSpPr>
      <p:sp>
        <p:nvSpPr>
          <p:cNvPr id="33" name="Google Shape;33;p25"/>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25"/>
          <p:cNvSpPr txBox="1"/>
          <p:nvPr>
            <p:ph type="ctrTitle"/>
          </p:nvPr>
        </p:nvSpPr>
        <p:spPr>
          <a:xfrm>
            <a:off x="2536746" y="2811621"/>
            <a:ext cx="9320607" cy="1087975"/>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5" name="Google Shape;35;p25"/>
          <p:cNvGrpSpPr/>
          <p:nvPr/>
        </p:nvGrpSpPr>
        <p:grpSpPr>
          <a:xfrm rot="10800000">
            <a:off x="5678970" y="6220046"/>
            <a:ext cx="6513030" cy="618094"/>
            <a:chOff x="-17929" y="1"/>
            <a:chExt cx="6864756" cy="1507492"/>
          </a:xfrm>
        </p:grpSpPr>
        <p:sp>
          <p:nvSpPr>
            <p:cNvPr id="36" name="Google Shape;36;p25"/>
            <p:cNvSpPr/>
            <p:nvPr/>
          </p:nvSpPr>
          <p:spPr>
            <a:xfrm rot="10800000">
              <a:off x="4511852" y="1"/>
              <a:ext cx="2334975" cy="1507492"/>
            </a:xfrm>
            <a:prstGeom prst="triangle">
              <a:avLst>
                <a:gd fmla="val 2592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25"/>
            <p:cNvSpPr/>
            <p:nvPr/>
          </p:nvSpPr>
          <p:spPr>
            <a:xfrm>
              <a:off x="-17929" y="1"/>
              <a:ext cx="6258308" cy="15074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8" name="Google Shape;38;p25"/>
          <p:cNvGrpSpPr/>
          <p:nvPr/>
        </p:nvGrpSpPr>
        <p:grpSpPr>
          <a:xfrm>
            <a:off x="0" y="-507"/>
            <a:ext cx="6513030" cy="618094"/>
            <a:chOff x="-17929" y="1"/>
            <a:chExt cx="6864756" cy="1507492"/>
          </a:xfrm>
        </p:grpSpPr>
        <p:sp>
          <p:nvSpPr>
            <p:cNvPr id="39" name="Google Shape;39;p25"/>
            <p:cNvSpPr/>
            <p:nvPr/>
          </p:nvSpPr>
          <p:spPr>
            <a:xfrm rot="10800000">
              <a:off x="4511852" y="1"/>
              <a:ext cx="2334975" cy="1507492"/>
            </a:xfrm>
            <a:prstGeom prst="triangle">
              <a:avLst>
                <a:gd fmla="val 2592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25"/>
            <p:cNvSpPr/>
            <p:nvPr/>
          </p:nvSpPr>
          <p:spPr>
            <a:xfrm>
              <a:off x="-17929" y="1"/>
              <a:ext cx="6258308" cy="15074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Blue and black text on a black background&#10;&#10;Description automatically generated" id="41" name="Google Shape;41;p25"/>
          <p:cNvPicPr preferRelativeResize="0"/>
          <p:nvPr/>
        </p:nvPicPr>
        <p:blipFill rotWithShape="1">
          <a:blip r:embed="rId2">
            <a:alphaModFix/>
          </a:blip>
          <a:srcRect b="0" l="0" r="0" t="0"/>
          <a:stretch/>
        </p:blipFill>
        <p:spPr>
          <a:xfrm>
            <a:off x="9777316" y="820379"/>
            <a:ext cx="2196786" cy="382050"/>
          </a:xfrm>
          <a:prstGeom prst="rect">
            <a:avLst/>
          </a:prstGeom>
          <a:noFill/>
          <a:ln>
            <a:noFill/>
          </a:ln>
        </p:spPr>
      </p:pic>
      <p:sp>
        <p:nvSpPr>
          <p:cNvPr id="42" name="Google Shape;42;p25"/>
          <p:cNvSpPr txBox="1"/>
          <p:nvPr>
            <p:ph idx="1" type="body"/>
          </p:nvPr>
        </p:nvSpPr>
        <p:spPr>
          <a:xfrm>
            <a:off x="2536746" y="4010023"/>
            <a:ext cx="9341710" cy="108797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accent1"/>
              </a:buClr>
              <a:buSzPts val="2400"/>
              <a:buNone/>
              <a:defRPr sz="2400">
                <a:solidFill>
                  <a:schemeClr val="accent1"/>
                </a:solidFill>
              </a:defRPr>
            </a:lvl1pPr>
            <a:lvl2pPr indent="-228600" lvl="1" marL="914400" algn="l">
              <a:lnSpc>
                <a:spcPct val="90000"/>
              </a:lnSpc>
              <a:spcBef>
                <a:spcPts val="500"/>
              </a:spcBef>
              <a:spcAft>
                <a:spcPts val="0"/>
              </a:spcAft>
              <a:buClr>
                <a:srgbClr val="757990"/>
              </a:buClr>
              <a:buSzPts val="2000"/>
              <a:buNone/>
              <a:defRPr sz="2000">
                <a:solidFill>
                  <a:srgbClr val="757990"/>
                </a:solidFill>
              </a:defRPr>
            </a:lvl2pPr>
            <a:lvl3pPr indent="-228600" lvl="2" marL="1371600" algn="l">
              <a:lnSpc>
                <a:spcPct val="90000"/>
              </a:lnSpc>
              <a:spcBef>
                <a:spcPts val="500"/>
              </a:spcBef>
              <a:spcAft>
                <a:spcPts val="0"/>
              </a:spcAft>
              <a:buClr>
                <a:srgbClr val="757990"/>
              </a:buClr>
              <a:buSzPts val="1800"/>
              <a:buNone/>
              <a:defRPr sz="1800">
                <a:solidFill>
                  <a:srgbClr val="757990"/>
                </a:solidFill>
              </a:defRPr>
            </a:lvl3pPr>
            <a:lvl4pPr indent="-228600" lvl="3" marL="1828800" algn="l">
              <a:lnSpc>
                <a:spcPct val="90000"/>
              </a:lnSpc>
              <a:spcBef>
                <a:spcPts val="500"/>
              </a:spcBef>
              <a:spcAft>
                <a:spcPts val="0"/>
              </a:spcAft>
              <a:buClr>
                <a:srgbClr val="757990"/>
              </a:buClr>
              <a:buSzPts val="1600"/>
              <a:buNone/>
              <a:defRPr sz="1600">
                <a:solidFill>
                  <a:srgbClr val="757990"/>
                </a:solidFill>
              </a:defRPr>
            </a:lvl4pPr>
            <a:lvl5pPr indent="-228600" lvl="4" marL="2286000" algn="l">
              <a:lnSpc>
                <a:spcPct val="90000"/>
              </a:lnSpc>
              <a:spcBef>
                <a:spcPts val="500"/>
              </a:spcBef>
              <a:spcAft>
                <a:spcPts val="0"/>
              </a:spcAft>
              <a:buClr>
                <a:srgbClr val="757990"/>
              </a:buClr>
              <a:buSzPts val="1600"/>
              <a:buNone/>
              <a:defRPr sz="1600">
                <a:solidFill>
                  <a:srgbClr val="757990"/>
                </a:solidFill>
              </a:defRPr>
            </a:lvl5pPr>
            <a:lvl6pPr indent="-228600" lvl="5" marL="2743200" algn="l">
              <a:lnSpc>
                <a:spcPct val="90000"/>
              </a:lnSpc>
              <a:spcBef>
                <a:spcPts val="500"/>
              </a:spcBef>
              <a:spcAft>
                <a:spcPts val="0"/>
              </a:spcAft>
              <a:buClr>
                <a:srgbClr val="757990"/>
              </a:buClr>
              <a:buSzPts val="1600"/>
              <a:buNone/>
              <a:defRPr sz="1600">
                <a:solidFill>
                  <a:srgbClr val="757990"/>
                </a:solidFill>
              </a:defRPr>
            </a:lvl6pPr>
            <a:lvl7pPr indent="-228600" lvl="6" marL="3200400" algn="l">
              <a:lnSpc>
                <a:spcPct val="90000"/>
              </a:lnSpc>
              <a:spcBef>
                <a:spcPts val="500"/>
              </a:spcBef>
              <a:spcAft>
                <a:spcPts val="0"/>
              </a:spcAft>
              <a:buClr>
                <a:srgbClr val="757990"/>
              </a:buClr>
              <a:buSzPts val="1600"/>
              <a:buNone/>
              <a:defRPr sz="1600">
                <a:solidFill>
                  <a:srgbClr val="757990"/>
                </a:solidFill>
              </a:defRPr>
            </a:lvl7pPr>
            <a:lvl8pPr indent="-228600" lvl="7" marL="3657600" algn="l">
              <a:lnSpc>
                <a:spcPct val="90000"/>
              </a:lnSpc>
              <a:spcBef>
                <a:spcPts val="500"/>
              </a:spcBef>
              <a:spcAft>
                <a:spcPts val="0"/>
              </a:spcAft>
              <a:buClr>
                <a:srgbClr val="757990"/>
              </a:buClr>
              <a:buSzPts val="1600"/>
              <a:buNone/>
              <a:defRPr sz="1600">
                <a:solidFill>
                  <a:srgbClr val="757990"/>
                </a:solidFill>
              </a:defRPr>
            </a:lvl8pPr>
            <a:lvl9pPr indent="-228600" lvl="8" marL="4114800" algn="l">
              <a:lnSpc>
                <a:spcPct val="90000"/>
              </a:lnSpc>
              <a:spcBef>
                <a:spcPts val="500"/>
              </a:spcBef>
              <a:spcAft>
                <a:spcPts val="0"/>
              </a:spcAft>
              <a:buClr>
                <a:srgbClr val="757990"/>
              </a:buClr>
              <a:buSzPts val="1600"/>
              <a:buNone/>
              <a:defRPr sz="1600">
                <a:solidFill>
                  <a:srgbClr val="75799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sz="2400">
                <a:solidFill>
                  <a:schemeClr val="accent1"/>
                </a:solidFill>
              </a:defRPr>
            </a:lvl1pPr>
            <a:lvl2pPr indent="-228600" lvl="1" marL="914400" algn="l">
              <a:lnSpc>
                <a:spcPct val="90000"/>
              </a:lnSpc>
              <a:spcBef>
                <a:spcPts val="500"/>
              </a:spcBef>
              <a:spcAft>
                <a:spcPts val="0"/>
              </a:spcAft>
              <a:buClr>
                <a:srgbClr val="757990"/>
              </a:buClr>
              <a:buSzPts val="2000"/>
              <a:buNone/>
              <a:defRPr sz="2000">
                <a:solidFill>
                  <a:srgbClr val="757990"/>
                </a:solidFill>
              </a:defRPr>
            </a:lvl2pPr>
            <a:lvl3pPr indent="-228600" lvl="2" marL="1371600" algn="l">
              <a:lnSpc>
                <a:spcPct val="90000"/>
              </a:lnSpc>
              <a:spcBef>
                <a:spcPts val="500"/>
              </a:spcBef>
              <a:spcAft>
                <a:spcPts val="0"/>
              </a:spcAft>
              <a:buClr>
                <a:srgbClr val="757990"/>
              </a:buClr>
              <a:buSzPts val="1800"/>
              <a:buNone/>
              <a:defRPr sz="1800">
                <a:solidFill>
                  <a:srgbClr val="757990"/>
                </a:solidFill>
              </a:defRPr>
            </a:lvl3pPr>
            <a:lvl4pPr indent="-228600" lvl="3" marL="1828800" algn="l">
              <a:lnSpc>
                <a:spcPct val="90000"/>
              </a:lnSpc>
              <a:spcBef>
                <a:spcPts val="500"/>
              </a:spcBef>
              <a:spcAft>
                <a:spcPts val="0"/>
              </a:spcAft>
              <a:buClr>
                <a:srgbClr val="757990"/>
              </a:buClr>
              <a:buSzPts val="1600"/>
              <a:buNone/>
              <a:defRPr sz="1600">
                <a:solidFill>
                  <a:srgbClr val="757990"/>
                </a:solidFill>
              </a:defRPr>
            </a:lvl4pPr>
            <a:lvl5pPr indent="-228600" lvl="4" marL="2286000" algn="l">
              <a:lnSpc>
                <a:spcPct val="90000"/>
              </a:lnSpc>
              <a:spcBef>
                <a:spcPts val="500"/>
              </a:spcBef>
              <a:spcAft>
                <a:spcPts val="0"/>
              </a:spcAft>
              <a:buClr>
                <a:srgbClr val="757990"/>
              </a:buClr>
              <a:buSzPts val="1600"/>
              <a:buNone/>
              <a:defRPr sz="1600">
                <a:solidFill>
                  <a:srgbClr val="757990"/>
                </a:solidFill>
              </a:defRPr>
            </a:lvl5pPr>
            <a:lvl6pPr indent="-228600" lvl="5" marL="2743200" algn="l">
              <a:lnSpc>
                <a:spcPct val="90000"/>
              </a:lnSpc>
              <a:spcBef>
                <a:spcPts val="500"/>
              </a:spcBef>
              <a:spcAft>
                <a:spcPts val="0"/>
              </a:spcAft>
              <a:buClr>
                <a:srgbClr val="757990"/>
              </a:buClr>
              <a:buSzPts val="1600"/>
              <a:buNone/>
              <a:defRPr sz="1600">
                <a:solidFill>
                  <a:srgbClr val="757990"/>
                </a:solidFill>
              </a:defRPr>
            </a:lvl6pPr>
            <a:lvl7pPr indent="-228600" lvl="6" marL="3200400" algn="l">
              <a:lnSpc>
                <a:spcPct val="90000"/>
              </a:lnSpc>
              <a:spcBef>
                <a:spcPts val="500"/>
              </a:spcBef>
              <a:spcAft>
                <a:spcPts val="0"/>
              </a:spcAft>
              <a:buClr>
                <a:srgbClr val="757990"/>
              </a:buClr>
              <a:buSzPts val="1600"/>
              <a:buNone/>
              <a:defRPr sz="1600">
                <a:solidFill>
                  <a:srgbClr val="757990"/>
                </a:solidFill>
              </a:defRPr>
            </a:lvl7pPr>
            <a:lvl8pPr indent="-228600" lvl="7" marL="3657600" algn="l">
              <a:lnSpc>
                <a:spcPct val="90000"/>
              </a:lnSpc>
              <a:spcBef>
                <a:spcPts val="500"/>
              </a:spcBef>
              <a:spcAft>
                <a:spcPts val="0"/>
              </a:spcAft>
              <a:buClr>
                <a:srgbClr val="757990"/>
              </a:buClr>
              <a:buSzPts val="1600"/>
              <a:buNone/>
              <a:defRPr sz="1600">
                <a:solidFill>
                  <a:srgbClr val="757990"/>
                </a:solidFill>
              </a:defRPr>
            </a:lvl8pPr>
            <a:lvl9pPr indent="-228600" lvl="8" marL="4114800" algn="l">
              <a:lnSpc>
                <a:spcPct val="90000"/>
              </a:lnSpc>
              <a:spcBef>
                <a:spcPts val="500"/>
              </a:spcBef>
              <a:spcAft>
                <a:spcPts val="0"/>
              </a:spcAft>
              <a:buClr>
                <a:srgbClr val="757990"/>
              </a:buClr>
              <a:buSzPts val="1600"/>
              <a:buNone/>
              <a:defRPr sz="1600">
                <a:solidFill>
                  <a:srgbClr val="757990"/>
                </a:solidFill>
              </a:defRPr>
            </a:lvl9pPr>
          </a:lstStyle>
          <a:p/>
        </p:txBody>
      </p:sp>
      <p:sp>
        <p:nvSpPr>
          <p:cNvPr id="46" name="Google Shape;46;p26"/>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27"/>
          <p:cNvSpPr txBox="1"/>
          <p:nvPr>
            <p:ph type="title"/>
          </p:nvPr>
        </p:nvSpPr>
        <p:spPr>
          <a:xfrm>
            <a:off x="838200" y="747176"/>
            <a:ext cx="10515600" cy="9435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7"/>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668337"/>
            <a:ext cx="10515600" cy="89535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387350" lvl="0" marL="457200" algn="l">
              <a:lnSpc>
                <a:spcPct val="90000"/>
              </a:lnSpc>
              <a:spcBef>
                <a:spcPts val="1000"/>
              </a:spcBef>
              <a:spcAft>
                <a:spcPts val="0"/>
              </a:spcAft>
              <a:buClr>
                <a:schemeClr val="accent1"/>
              </a:buClr>
              <a:buSzPts val="2500"/>
              <a:buChar char="•"/>
              <a:defRPr b="1" sz="2500">
                <a:solidFill>
                  <a:schemeClr val="accent1"/>
                </a:solidFill>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2500"/>
              <a:buNone/>
              <a:defRPr b="1" sz="2500">
                <a:solidFill>
                  <a:schemeClr val="accent1"/>
                </a:solidFill>
              </a:defRPr>
            </a:lvl1pPr>
            <a:lvl2pPr indent="-228600" lvl="1" marL="914400" algn="l">
              <a:lnSpc>
                <a:spcPct val="90000"/>
              </a:lnSpc>
              <a:spcBef>
                <a:spcPts val="500"/>
              </a:spcBef>
              <a:spcAft>
                <a:spcPts val="0"/>
              </a:spcAft>
              <a:buClr>
                <a:schemeClr val="accent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accent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8"/>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1"/>
          <p:cNvSpPr txBox="1"/>
          <p:nvPr>
            <p:ph type="title"/>
          </p:nvPr>
        </p:nvSpPr>
        <p:spPr>
          <a:xfrm>
            <a:off x="838200" y="747176"/>
            <a:ext cx="10515600" cy="9435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1"/>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32"/>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6"/>
          <p:cNvPicPr preferRelativeResize="0"/>
          <p:nvPr/>
        </p:nvPicPr>
        <p:blipFill rotWithShape="1">
          <a:blip r:embed="rId1">
            <a:alphaModFix/>
          </a:blip>
          <a:srcRect b="62318" l="285" r="4202" t="0"/>
          <a:stretch/>
        </p:blipFill>
        <p:spPr>
          <a:xfrm>
            <a:off x="0" y="6408581"/>
            <a:ext cx="12196548" cy="460708"/>
          </a:xfrm>
          <a:prstGeom prst="rect">
            <a:avLst/>
          </a:prstGeom>
          <a:noFill/>
          <a:ln>
            <a:noFill/>
          </a:ln>
        </p:spPr>
      </p:pic>
      <p:sp>
        <p:nvSpPr>
          <p:cNvPr id="7" name="Google Shape;7;p16"/>
          <p:cNvSpPr txBox="1"/>
          <p:nvPr>
            <p:ph type="title"/>
          </p:nvPr>
        </p:nvSpPr>
        <p:spPr>
          <a:xfrm>
            <a:off x="838200" y="747176"/>
            <a:ext cx="10515600" cy="943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6"/>
          <p:cNvSpPr txBox="1"/>
          <p:nvPr>
            <p:ph idx="10" type="dt"/>
          </p:nvPr>
        </p:nvSpPr>
        <p:spPr>
          <a:xfrm>
            <a:off x="838200" y="6307136"/>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99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6"/>
          <p:cNvSpPr txBox="1"/>
          <p:nvPr>
            <p:ph idx="12" type="sldNum"/>
          </p:nvPr>
        </p:nvSpPr>
        <p:spPr>
          <a:xfrm>
            <a:off x="9135256" y="24711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990"/>
                </a:solidFill>
                <a:latin typeface="Arial"/>
                <a:ea typeface="Arial"/>
                <a:cs typeface="Arial"/>
                <a:sym typeface="Arial"/>
              </a:defRPr>
            </a:lvl1pPr>
            <a:lvl2pPr indent="0" lvl="1" marL="0" marR="0" rtl="0" algn="r">
              <a:spcBef>
                <a:spcPts val="0"/>
              </a:spcBef>
              <a:buNone/>
              <a:defRPr b="0" i="0" sz="1200" u="none" cap="none" strike="noStrike">
                <a:solidFill>
                  <a:srgbClr val="757990"/>
                </a:solidFill>
                <a:latin typeface="Arial"/>
                <a:ea typeface="Arial"/>
                <a:cs typeface="Arial"/>
                <a:sym typeface="Arial"/>
              </a:defRPr>
            </a:lvl2pPr>
            <a:lvl3pPr indent="0" lvl="2" marL="0" marR="0" rtl="0" algn="r">
              <a:spcBef>
                <a:spcPts val="0"/>
              </a:spcBef>
              <a:buNone/>
              <a:defRPr b="0" i="0" sz="1200" u="none" cap="none" strike="noStrike">
                <a:solidFill>
                  <a:srgbClr val="757990"/>
                </a:solidFill>
                <a:latin typeface="Arial"/>
                <a:ea typeface="Arial"/>
                <a:cs typeface="Arial"/>
                <a:sym typeface="Arial"/>
              </a:defRPr>
            </a:lvl3pPr>
            <a:lvl4pPr indent="0" lvl="3" marL="0" marR="0" rtl="0" algn="r">
              <a:spcBef>
                <a:spcPts val="0"/>
              </a:spcBef>
              <a:buNone/>
              <a:defRPr b="0" i="0" sz="1200" u="none" cap="none" strike="noStrike">
                <a:solidFill>
                  <a:srgbClr val="757990"/>
                </a:solidFill>
                <a:latin typeface="Arial"/>
                <a:ea typeface="Arial"/>
                <a:cs typeface="Arial"/>
                <a:sym typeface="Arial"/>
              </a:defRPr>
            </a:lvl4pPr>
            <a:lvl5pPr indent="0" lvl="4" marL="0" marR="0" rtl="0" algn="r">
              <a:spcBef>
                <a:spcPts val="0"/>
              </a:spcBef>
              <a:buNone/>
              <a:defRPr b="0" i="0" sz="1200" u="none" cap="none" strike="noStrike">
                <a:solidFill>
                  <a:srgbClr val="757990"/>
                </a:solidFill>
                <a:latin typeface="Arial"/>
                <a:ea typeface="Arial"/>
                <a:cs typeface="Arial"/>
                <a:sym typeface="Arial"/>
              </a:defRPr>
            </a:lvl5pPr>
            <a:lvl6pPr indent="0" lvl="5" marL="0" marR="0" rtl="0" algn="r">
              <a:spcBef>
                <a:spcPts val="0"/>
              </a:spcBef>
              <a:buNone/>
              <a:defRPr b="0" i="0" sz="1200" u="none" cap="none" strike="noStrike">
                <a:solidFill>
                  <a:srgbClr val="757990"/>
                </a:solidFill>
                <a:latin typeface="Arial"/>
                <a:ea typeface="Arial"/>
                <a:cs typeface="Arial"/>
                <a:sym typeface="Arial"/>
              </a:defRPr>
            </a:lvl6pPr>
            <a:lvl7pPr indent="0" lvl="6" marL="0" marR="0" rtl="0" algn="r">
              <a:spcBef>
                <a:spcPts val="0"/>
              </a:spcBef>
              <a:buNone/>
              <a:defRPr b="0" i="0" sz="1200" u="none" cap="none" strike="noStrike">
                <a:solidFill>
                  <a:srgbClr val="757990"/>
                </a:solidFill>
                <a:latin typeface="Arial"/>
                <a:ea typeface="Arial"/>
                <a:cs typeface="Arial"/>
                <a:sym typeface="Arial"/>
              </a:defRPr>
            </a:lvl7pPr>
            <a:lvl8pPr indent="0" lvl="7" marL="0" marR="0" rtl="0" algn="r">
              <a:spcBef>
                <a:spcPts val="0"/>
              </a:spcBef>
              <a:buNone/>
              <a:defRPr b="0" i="0" sz="1200" u="none" cap="none" strike="noStrike">
                <a:solidFill>
                  <a:srgbClr val="757990"/>
                </a:solidFill>
                <a:latin typeface="Arial"/>
                <a:ea typeface="Arial"/>
                <a:cs typeface="Arial"/>
                <a:sym typeface="Arial"/>
              </a:defRPr>
            </a:lvl8pPr>
            <a:lvl9pPr indent="0" lvl="8" marL="0" marR="0" rtl="0" algn="r">
              <a:spcBef>
                <a:spcPts val="0"/>
              </a:spcBef>
              <a:buNone/>
              <a:defRPr b="0" i="0" sz="1200" u="none" cap="none" strike="noStrike">
                <a:solidFill>
                  <a:srgbClr val="757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and black text on a black background&#10;&#10;Description automatically generated" id="11" name="Google Shape;11;p16"/>
          <p:cNvPicPr preferRelativeResize="0"/>
          <p:nvPr/>
        </p:nvPicPr>
        <p:blipFill rotWithShape="1">
          <a:blip r:embed="rId2">
            <a:alphaModFix/>
          </a:blip>
          <a:srcRect b="0" l="0" r="0" t="0"/>
          <a:stretch/>
        </p:blipFill>
        <p:spPr>
          <a:xfrm>
            <a:off x="126689" y="185739"/>
            <a:ext cx="2196786" cy="382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o.fzj.de/HAI_Unconf_2024_schedule"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hyperlink" Target="mailto:angela.jurikzeiller@helmholtz-munich.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907340" y="3916994"/>
            <a:ext cx="9345370" cy="52582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2nd Helmholtz AI Unconference</a:t>
            </a:r>
            <a:endParaRPr/>
          </a:p>
        </p:txBody>
      </p:sp>
      <p:sp>
        <p:nvSpPr>
          <p:cNvPr id="117" name="Google Shape;117;p1"/>
          <p:cNvSpPr txBox="1"/>
          <p:nvPr>
            <p:ph idx="1" type="subTitle"/>
          </p:nvPr>
        </p:nvSpPr>
        <p:spPr>
          <a:xfrm>
            <a:off x="907340" y="4535905"/>
            <a:ext cx="9102934" cy="12904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None/>
            </a:pPr>
            <a:r>
              <a:rPr lang="en-US"/>
              <a:t>E</a:t>
            </a:r>
            <a:r>
              <a:rPr lang="en-US"/>
              <a:t>xperience the power of dynamic scientific collaboration!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e3337dbba4_5_6"/>
          <p:cNvSpPr txBox="1"/>
          <p:nvPr>
            <p:ph type="title"/>
          </p:nvPr>
        </p:nvSpPr>
        <p:spPr>
          <a:xfrm>
            <a:off x="838200" y="716899"/>
            <a:ext cx="10515600" cy="973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Schedule</a:t>
            </a:r>
            <a:endParaRPr/>
          </a:p>
        </p:txBody>
      </p:sp>
      <p:sp>
        <p:nvSpPr>
          <p:cNvPr id="175" name="Google Shape;175;g2e3337dbba4_5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t/>
            </a:r>
            <a:endParaRPr sz="14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b="1" sz="25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b="1" sz="25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b="1" lang="en-US" sz="2500">
                <a:solidFill>
                  <a:srgbClr val="000000"/>
                </a:solidFill>
                <a:latin typeface="Calibri"/>
                <a:ea typeface="Calibri"/>
                <a:cs typeface="Calibri"/>
                <a:sym typeface="Calibri"/>
              </a:rPr>
              <a:t> ⇒</a:t>
            </a:r>
            <a:r>
              <a:rPr lang="en-US" sz="1400">
                <a:solidFill>
                  <a:srgbClr val="000000"/>
                </a:solidFill>
                <a:latin typeface="Calibri"/>
                <a:ea typeface="Calibri"/>
                <a:cs typeface="Calibri"/>
                <a:sym typeface="Calibri"/>
              </a:rPr>
              <a:t>  </a:t>
            </a:r>
            <a:r>
              <a:rPr lang="en-US" sz="2100">
                <a:solidFill>
                  <a:srgbClr val="1C4587"/>
                </a:solidFill>
                <a:uFill>
                  <a:noFill/>
                </a:uFill>
                <a:latin typeface="Calibri"/>
                <a:ea typeface="Calibri"/>
                <a:cs typeface="Calibri"/>
                <a:sym typeface="Calibri"/>
                <a:hlinkClick r:id="rId3">
                  <a:extLst>
                    <a:ext uri="{A12FA001-AC4F-418D-AE19-62706E023703}">
                      <ahyp:hlinkClr val="tx"/>
                    </a:ext>
                  </a:extLst>
                </a:hlinkClick>
              </a:rPr>
              <a:t>go.fzj.de/HAICON24-unconference-schedule</a:t>
            </a:r>
            <a:endParaRPr sz="2100">
              <a:solidFill>
                <a:srgbClr val="1C4587"/>
              </a:solidFill>
              <a:latin typeface="Calibri"/>
              <a:ea typeface="Calibri"/>
              <a:cs typeface="Calibri"/>
              <a:sym typeface="Calibri"/>
            </a:endParaRPr>
          </a:p>
          <a:p>
            <a:pPr indent="0" lvl="0" marL="0" rtl="0" algn="l">
              <a:spcBef>
                <a:spcPts val="1000"/>
              </a:spcBef>
              <a:spcAft>
                <a:spcPts val="0"/>
              </a:spcAft>
              <a:buNone/>
            </a:pPr>
            <a:r>
              <a:t/>
            </a:r>
            <a:endParaRPr/>
          </a:p>
        </p:txBody>
      </p:sp>
      <p:pic>
        <p:nvPicPr>
          <p:cNvPr id="176" name="Google Shape;176;g2e3337dbba4_5_6"/>
          <p:cNvPicPr preferRelativeResize="0"/>
          <p:nvPr/>
        </p:nvPicPr>
        <p:blipFill>
          <a:blip r:embed="rId4">
            <a:alphaModFix/>
          </a:blip>
          <a:stretch>
            <a:fillRect/>
          </a:stretch>
        </p:blipFill>
        <p:spPr>
          <a:xfrm>
            <a:off x="6902950" y="2359500"/>
            <a:ext cx="1900025" cy="187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11b526de7c_0_85"/>
          <p:cNvSpPr txBox="1"/>
          <p:nvPr/>
        </p:nvSpPr>
        <p:spPr>
          <a:xfrm>
            <a:off x="380898" y="649774"/>
            <a:ext cx="10864500" cy="91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b="1" lang="en-US" sz="3300">
                <a:solidFill>
                  <a:srgbClr val="19C4F7"/>
                </a:solidFill>
              </a:rPr>
              <a:t>CODE OF CONDUCT</a:t>
            </a:r>
            <a:endParaRPr sz="3300">
              <a:solidFill>
                <a:srgbClr val="000000"/>
              </a:solidFill>
              <a:latin typeface="Calibri"/>
              <a:ea typeface="Calibri"/>
              <a:cs typeface="Calibri"/>
              <a:sym typeface="Calibri"/>
            </a:endParaRPr>
          </a:p>
        </p:txBody>
      </p:sp>
      <p:sp>
        <p:nvSpPr>
          <p:cNvPr id="182" name="Google Shape;182;g211b526de7c_0_85"/>
          <p:cNvSpPr txBox="1"/>
          <p:nvPr/>
        </p:nvSpPr>
        <p:spPr>
          <a:xfrm>
            <a:off x="414339" y="1685925"/>
            <a:ext cx="10797600" cy="4305000"/>
          </a:xfrm>
          <a:prstGeom prst="rect">
            <a:avLst/>
          </a:prstGeom>
          <a:noFill/>
          <a:ln>
            <a:noFill/>
          </a:ln>
        </p:spPr>
        <p:txBody>
          <a:bodyPr anchorCtr="0" anchor="t" bIns="34275" lIns="68575" spcFirstLastPara="1" rIns="68575" wrap="square" tIns="34275">
            <a:normAutofit/>
          </a:bodyPr>
          <a:lstStyle/>
          <a:p>
            <a:pPr indent="-114300" lvl="0" marL="177800" marR="0" rtl="0" algn="l">
              <a:lnSpc>
                <a:spcPct val="90000"/>
              </a:lnSpc>
              <a:spcBef>
                <a:spcPts val="0"/>
              </a:spcBef>
              <a:spcAft>
                <a:spcPts val="0"/>
              </a:spcAft>
              <a:buClr>
                <a:srgbClr val="000000"/>
              </a:buClr>
              <a:buSzPts val="1100"/>
              <a:buFont typeface="Arial"/>
              <a:buNone/>
            </a:pPr>
            <a:r>
              <a:t/>
            </a:r>
            <a:endParaRPr b="0" i="0" sz="1100" u="none" cap="none" strike="noStrike">
              <a:solidFill>
                <a:srgbClr val="0A2E6E"/>
              </a:solidFill>
              <a:latin typeface="Roboto"/>
              <a:ea typeface="Roboto"/>
              <a:cs typeface="Roboto"/>
              <a:sym typeface="Roboto"/>
            </a:endParaRPr>
          </a:p>
        </p:txBody>
      </p:sp>
      <p:pic>
        <p:nvPicPr>
          <p:cNvPr id="183" name="Google Shape;183;g211b526de7c_0_85"/>
          <p:cNvPicPr preferRelativeResize="0"/>
          <p:nvPr/>
        </p:nvPicPr>
        <p:blipFill rotWithShape="1">
          <a:blip r:embed="rId3">
            <a:alphaModFix/>
          </a:blip>
          <a:srcRect b="0" l="0" r="0" t="0"/>
          <a:stretch/>
        </p:blipFill>
        <p:spPr>
          <a:xfrm>
            <a:off x="7727199" y="2289125"/>
            <a:ext cx="3398325" cy="3098475"/>
          </a:xfrm>
          <a:prstGeom prst="rect">
            <a:avLst/>
          </a:prstGeom>
          <a:noFill/>
          <a:ln>
            <a:noFill/>
          </a:ln>
        </p:spPr>
      </p:pic>
      <p:sp>
        <p:nvSpPr>
          <p:cNvPr id="184" name="Google Shape;184;g211b526de7c_0_85"/>
          <p:cNvSpPr txBox="1"/>
          <p:nvPr/>
        </p:nvSpPr>
        <p:spPr>
          <a:xfrm>
            <a:off x="414339" y="1685925"/>
            <a:ext cx="6334800" cy="468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500" u="none" cap="none" strike="noStrike">
                <a:solidFill>
                  <a:srgbClr val="0A2E6E"/>
                </a:solidFill>
                <a:latin typeface="Calibri"/>
                <a:ea typeface="Calibri"/>
                <a:cs typeface="Calibri"/>
                <a:sym typeface="Calibri"/>
              </a:rPr>
              <a:t>The Helmholtz AI Conference 2024 promotes a </a:t>
            </a:r>
            <a:r>
              <a:rPr b="1" i="0" lang="en-US" sz="1500" u="none" cap="none" strike="noStrike">
                <a:solidFill>
                  <a:srgbClr val="0A2E6E"/>
                </a:solidFill>
                <a:latin typeface="Calibri"/>
                <a:ea typeface="Calibri"/>
                <a:cs typeface="Calibri"/>
                <a:sym typeface="Calibri"/>
              </a:rPr>
              <a:t>safe, collaborative, supportive, and productive environment for all attendees, that fosters open dialogue</a:t>
            </a:r>
            <a:r>
              <a:rPr b="0" i="0" lang="en-US" sz="1500" u="none" cap="none" strike="noStrike">
                <a:solidFill>
                  <a:srgbClr val="0A2E6E"/>
                </a:solidFill>
                <a:latin typeface="Calibri"/>
                <a:ea typeface="Calibri"/>
                <a:cs typeface="Calibri"/>
                <a:sym typeface="Calibri"/>
              </a:rPr>
              <a:t> and the exchange of scientific ideas, promotes equal opportunities and treatment for all participants, and is free of harassment and discrimination. </a:t>
            </a:r>
            <a:r>
              <a:rPr b="1" i="0" lang="en-US" sz="1500" u="none" cap="none" strike="noStrike">
                <a:solidFill>
                  <a:srgbClr val="0A2E6E"/>
                </a:solidFill>
                <a:latin typeface="Calibri"/>
                <a:ea typeface="Calibri"/>
                <a:cs typeface="Calibri"/>
                <a:sym typeface="Calibri"/>
              </a:rPr>
              <a:t>Helmholtz AI values the diversity of views, expertise, opinions, backgrounds, and experiences</a:t>
            </a:r>
            <a:r>
              <a:rPr b="0" i="0" lang="en-US" sz="1500" u="none" cap="none" strike="noStrike">
                <a:solidFill>
                  <a:srgbClr val="0A2E6E"/>
                </a:solidFill>
                <a:latin typeface="Calibri"/>
                <a:ea typeface="Calibri"/>
                <a:cs typeface="Calibri"/>
                <a:sym typeface="Calibri"/>
              </a:rPr>
              <a:t> reflected among all attendees. All participants are expected to treat others with respect and consideration and alert staff of any dangerous situations or anyone in distress.</a:t>
            </a:r>
            <a:endParaRPr sz="1500"/>
          </a:p>
          <a:p>
            <a:pPr indent="0" lvl="0" marL="0" marR="0" rtl="0" algn="l">
              <a:spcBef>
                <a:spcPts val="0"/>
              </a:spcBef>
              <a:spcAft>
                <a:spcPts val="0"/>
              </a:spcAft>
              <a:buNone/>
            </a:pPr>
            <a:r>
              <a:t/>
            </a:r>
            <a:endParaRPr sz="1500">
              <a:solidFill>
                <a:srgbClr val="0A2E6E"/>
              </a:solidFill>
              <a:latin typeface="Calibri"/>
              <a:ea typeface="Calibri"/>
              <a:cs typeface="Calibri"/>
              <a:sym typeface="Calibri"/>
            </a:endParaRPr>
          </a:p>
          <a:p>
            <a:pPr indent="0" lvl="0" marL="0" marR="0" rtl="0" algn="l">
              <a:spcBef>
                <a:spcPts val="0"/>
              </a:spcBef>
              <a:spcAft>
                <a:spcPts val="0"/>
              </a:spcAft>
              <a:buNone/>
            </a:pPr>
            <a:r>
              <a:rPr b="1" lang="en-US" sz="1500">
                <a:solidFill>
                  <a:srgbClr val="0A2E6E"/>
                </a:solidFill>
                <a:latin typeface="Calibri"/>
                <a:ea typeface="Calibri"/>
                <a:cs typeface="Calibri"/>
                <a:sym typeface="Calibri"/>
              </a:rPr>
              <a:t>All Helmholtz AI conference participants, speakers, presenters and guests are expected to adhere to the Code of Conduct.</a:t>
            </a:r>
            <a:r>
              <a:rPr lang="en-US" sz="1500">
                <a:solidFill>
                  <a:srgbClr val="0A2E6E"/>
                </a:solidFill>
                <a:latin typeface="Calibri"/>
                <a:ea typeface="Calibri"/>
                <a:cs typeface="Calibri"/>
                <a:sym typeface="Calibri"/>
              </a:rPr>
              <a:t> If you’d like to report an incident, please contact </a:t>
            </a:r>
            <a:r>
              <a:rPr lang="en-US" sz="1500" u="sng">
                <a:solidFill>
                  <a:srgbClr val="0563C1"/>
                </a:solidFill>
                <a:latin typeface="Calibri"/>
                <a:ea typeface="Calibri"/>
                <a:cs typeface="Calibri"/>
                <a:sym typeface="Calibri"/>
                <a:hlinkClick r:id="rId4">
                  <a:extLst>
                    <a:ext uri="{A12FA001-AC4F-418D-AE19-62706E023703}">
                      <ahyp:hlinkClr val="tx"/>
                    </a:ext>
                  </a:extLst>
                </a:hlinkClick>
              </a:rPr>
              <a:t>angela.jurikzeiller@helmholtz-munich.de</a:t>
            </a:r>
            <a:r>
              <a:rPr lang="en-US" sz="1500">
                <a:solidFill>
                  <a:srgbClr val="0A2E6E"/>
                </a:solidFill>
                <a:latin typeface="Calibri"/>
                <a:ea typeface="Calibri"/>
                <a:cs typeface="Calibri"/>
                <a:sym typeface="Calibri"/>
              </a:rPr>
              <a:t>.</a:t>
            </a:r>
            <a:endParaRPr sz="1500"/>
          </a:p>
          <a:p>
            <a:pPr indent="0" lvl="0" marL="0" marR="0" rtl="0" algn="l">
              <a:spcBef>
                <a:spcPts val="0"/>
              </a:spcBef>
              <a:spcAft>
                <a:spcPts val="0"/>
              </a:spcAft>
              <a:buNone/>
            </a:pPr>
            <a:r>
              <a:t/>
            </a:r>
            <a:endParaRPr sz="1500">
              <a:solidFill>
                <a:srgbClr val="0A2E6E"/>
              </a:solidFill>
              <a:latin typeface="Calibri"/>
              <a:ea typeface="Calibri"/>
              <a:cs typeface="Calibri"/>
              <a:sym typeface="Calibri"/>
            </a:endParaRPr>
          </a:p>
          <a:p>
            <a:pPr indent="0" lvl="0" marL="0" marR="0" rtl="0" algn="l">
              <a:spcBef>
                <a:spcPts val="0"/>
              </a:spcBef>
              <a:spcAft>
                <a:spcPts val="0"/>
              </a:spcAft>
              <a:buNone/>
            </a:pPr>
            <a:r>
              <a:rPr lang="en-US" sz="1500">
                <a:solidFill>
                  <a:srgbClr val="0A2E6E"/>
                </a:solidFill>
                <a:latin typeface="Calibri"/>
                <a:ea typeface="Calibri"/>
                <a:cs typeface="Calibri"/>
                <a:sym typeface="Calibri"/>
              </a:rPr>
              <a:t>The Helmholtz AI conference serves as an effective forum to consider and debate science-relevant viewpoints in an orderly, respectful, and fair manner. Speakers and attendees are expected to uphold standards of scientific integrity and professional ethics. The policies herein apply to but are not limited to all attendees, speakers, exhibitors, staff, contractors, volunteers, guests, and any other participants or suppliers involved in any level of activity at the Helmholtz AI conference</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ctrTitle"/>
          </p:nvPr>
        </p:nvSpPr>
        <p:spPr>
          <a:xfrm>
            <a:off x="2536746" y="2811621"/>
            <a:ext cx="9320607" cy="108797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Arial"/>
              <a:buNone/>
            </a:pPr>
            <a:r>
              <a:rPr lang="en-US"/>
              <a:t>Four rules, one law and two insects</a:t>
            </a:r>
            <a:endParaRPr/>
          </a:p>
        </p:txBody>
      </p:sp>
      <p:sp>
        <p:nvSpPr>
          <p:cNvPr id="123" name="Google Shape;123;p6"/>
          <p:cNvSpPr txBox="1"/>
          <p:nvPr>
            <p:ph idx="1" type="body"/>
          </p:nvPr>
        </p:nvSpPr>
        <p:spPr>
          <a:xfrm>
            <a:off x="2536746" y="4010023"/>
            <a:ext cx="9341710" cy="10879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accent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838200" y="716899"/>
            <a:ext cx="10515600" cy="9737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Four rules</a:t>
            </a:r>
            <a:endParaRPr/>
          </a:p>
        </p:txBody>
      </p:sp>
      <p:sp>
        <p:nvSpPr>
          <p:cNvPr id="129" name="Google Shape;12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sz="2400">
              <a:solidFill>
                <a:srgbClr val="CCCCCC"/>
              </a:solidFill>
            </a:endParaRPr>
          </a:p>
          <a:p>
            <a:pPr indent="0" lvl="0" marL="0" rtl="0" algn="l">
              <a:lnSpc>
                <a:spcPct val="90000"/>
              </a:lnSpc>
              <a:spcBef>
                <a:spcPts val="0"/>
              </a:spcBef>
              <a:spcAft>
                <a:spcPts val="0"/>
              </a:spcAft>
              <a:buNone/>
            </a:pPr>
            <a:r>
              <a:rPr b="1" lang="en-US" sz="3400"/>
              <a:t>1. Whoever comes are the right people</a:t>
            </a:r>
            <a:endParaRPr b="1" sz="3400"/>
          </a:p>
          <a:p>
            <a:pPr indent="0" lvl="0" marL="0" rtl="0" algn="l">
              <a:lnSpc>
                <a:spcPct val="90000"/>
              </a:lnSpc>
              <a:spcBef>
                <a:spcPts val="0"/>
              </a:spcBef>
              <a:spcAft>
                <a:spcPts val="0"/>
              </a:spcAft>
              <a:buNone/>
            </a:pPr>
            <a:r>
              <a:t/>
            </a:r>
            <a:endParaRPr b="1" sz="3400"/>
          </a:p>
          <a:p>
            <a:pPr indent="0" lvl="0" marL="0" rtl="0" algn="l">
              <a:lnSpc>
                <a:spcPct val="90000"/>
              </a:lnSpc>
              <a:spcBef>
                <a:spcPts val="0"/>
              </a:spcBef>
              <a:spcAft>
                <a:spcPts val="0"/>
              </a:spcAft>
              <a:buNone/>
            </a:pPr>
            <a:r>
              <a:rPr i="1" lang="en-US"/>
              <a:t>Value those around you and their different viewpoints.</a:t>
            </a:r>
            <a:endParaRPr i="1"/>
          </a:p>
          <a:p>
            <a:pPr indent="0" lvl="0" marL="0" rtl="0" algn="l">
              <a:lnSpc>
                <a:spcPct val="90000"/>
              </a:lnSpc>
              <a:spcBef>
                <a:spcPts val="0"/>
              </a:spcBef>
              <a:spcAft>
                <a:spcPts val="0"/>
              </a:spcAft>
              <a:buNone/>
            </a:pPr>
            <a:r>
              <a:t/>
            </a:r>
            <a:endParaRPr b="1" sz="3400"/>
          </a:p>
          <a:p>
            <a:pPr indent="0" lvl="0" marL="0" rtl="0" algn="l">
              <a:lnSpc>
                <a:spcPct val="90000"/>
              </a:lnSpc>
              <a:spcBef>
                <a:spcPts val="0"/>
              </a:spcBef>
              <a:spcAft>
                <a:spcPts val="0"/>
              </a:spcAft>
              <a:buNone/>
            </a:pPr>
            <a:r>
              <a:rPr lang="en-US" sz="2600">
                <a:solidFill>
                  <a:srgbClr val="CCCCCC"/>
                </a:solidFill>
              </a:rPr>
              <a:t>2. Whatever happens is the only thing that could have</a:t>
            </a:r>
            <a:endParaRPr sz="2600">
              <a:solidFill>
                <a:srgbClr val="CCCCCC"/>
              </a:solidFill>
            </a:endParaRPr>
          </a:p>
          <a:p>
            <a:pPr indent="0" lvl="0" marL="0" rtl="0" algn="l">
              <a:lnSpc>
                <a:spcPct val="90000"/>
              </a:lnSpc>
              <a:spcBef>
                <a:spcPts val="0"/>
              </a:spcBef>
              <a:spcAft>
                <a:spcPts val="0"/>
              </a:spcAft>
              <a:buNone/>
            </a:pPr>
            <a:r>
              <a:rPr lang="en-US" sz="2600">
                <a:solidFill>
                  <a:srgbClr val="CCCCCC"/>
                </a:solidFill>
              </a:rPr>
              <a:t>3. Whenever it starts is the right time</a:t>
            </a:r>
            <a:endParaRPr sz="2600">
              <a:solidFill>
                <a:srgbClr val="CCCCCC"/>
              </a:solidFill>
            </a:endParaRPr>
          </a:p>
          <a:p>
            <a:pPr indent="0" lvl="0" marL="0" rtl="0" algn="l">
              <a:lnSpc>
                <a:spcPct val="90000"/>
              </a:lnSpc>
              <a:spcBef>
                <a:spcPts val="0"/>
              </a:spcBef>
              <a:spcAft>
                <a:spcPts val="0"/>
              </a:spcAft>
              <a:buNone/>
            </a:pPr>
            <a:r>
              <a:rPr lang="en-US" sz="2600">
                <a:solidFill>
                  <a:srgbClr val="CCCCCC"/>
                </a:solidFill>
              </a:rPr>
              <a:t>4. When it’s over, it’s over</a:t>
            </a:r>
            <a:endParaRPr sz="2600">
              <a:solidFill>
                <a:srgbClr val="CCCCCC"/>
              </a:solidFill>
            </a:endParaRPr>
          </a:p>
          <a:p>
            <a:pPr indent="0" lvl="0" marL="0" rtl="0" algn="l">
              <a:lnSpc>
                <a:spcPct val="90000"/>
              </a:lnSpc>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e2916a6a1e_0_11"/>
          <p:cNvSpPr txBox="1"/>
          <p:nvPr>
            <p:ph type="title"/>
          </p:nvPr>
        </p:nvSpPr>
        <p:spPr>
          <a:xfrm>
            <a:off x="838200" y="716899"/>
            <a:ext cx="10515600" cy="97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Four rules</a:t>
            </a:r>
            <a:endParaRPr/>
          </a:p>
        </p:txBody>
      </p:sp>
      <p:sp>
        <p:nvSpPr>
          <p:cNvPr id="135" name="Google Shape;135;g2e2916a6a1e_0_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sz="2400">
              <a:solidFill>
                <a:srgbClr val="CCCCCC"/>
              </a:solidFill>
            </a:endParaRPr>
          </a:p>
          <a:p>
            <a:pPr indent="0" lvl="0" marL="0" rtl="0" algn="l">
              <a:lnSpc>
                <a:spcPct val="90000"/>
              </a:lnSpc>
              <a:spcBef>
                <a:spcPts val="0"/>
              </a:spcBef>
              <a:spcAft>
                <a:spcPts val="0"/>
              </a:spcAft>
              <a:buNone/>
            </a:pPr>
            <a:r>
              <a:rPr lang="en-US" sz="2600">
                <a:solidFill>
                  <a:srgbClr val="CCCCCC"/>
                </a:solidFill>
              </a:rPr>
              <a:t>1. Whoever comes are the right people</a:t>
            </a:r>
            <a:endParaRPr sz="2600">
              <a:solidFill>
                <a:srgbClr val="CCCCCC"/>
              </a:solidFill>
            </a:endParaRPr>
          </a:p>
          <a:p>
            <a:pPr indent="0" lvl="0" marL="0" rtl="0" algn="l">
              <a:lnSpc>
                <a:spcPct val="90000"/>
              </a:lnSpc>
              <a:spcBef>
                <a:spcPts val="0"/>
              </a:spcBef>
              <a:spcAft>
                <a:spcPts val="0"/>
              </a:spcAft>
              <a:buNone/>
            </a:pPr>
            <a:r>
              <a:rPr b="1" lang="en-US" sz="3400">
                <a:solidFill>
                  <a:srgbClr val="002864"/>
                </a:solidFill>
              </a:rPr>
              <a:t>2. Whatever happens is the only thing that could have</a:t>
            </a:r>
            <a:endParaRPr b="1" sz="3400">
              <a:solidFill>
                <a:srgbClr val="002864"/>
              </a:solidFill>
            </a:endParaRPr>
          </a:p>
          <a:p>
            <a:pPr indent="0" lvl="0" marL="0" rtl="0" algn="l">
              <a:lnSpc>
                <a:spcPct val="90000"/>
              </a:lnSpc>
              <a:spcBef>
                <a:spcPts val="0"/>
              </a:spcBef>
              <a:spcAft>
                <a:spcPts val="0"/>
              </a:spcAft>
              <a:buNone/>
            </a:pPr>
            <a:r>
              <a:t/>
            </a:r>
            <a:endParaRPr b="1" sz="3400">
              <a:solidFill>
                <a:srgbClr val="002864"/>
              </a:solidFill>
            </a:endParaRPr>
          </a:p>
          <a:p>
            <a:pPr indent="0" lvl="0" marL="0" rtl="0" algn="l">
              <a:lnSpc>
                <a:spcPct val="90000"/>
              </a:lnSpc>
              <a:spcBef>
                <a:spcPts val="0"/>
              </a:spcBef>
              <a:spcAft>
                <a:spcPts val="0"/>
              </a:spcAft>
              <a:buNone/>
            </a:pPr>
            <a:r>
              <a:rPr i="1" lang="en-US">
                <a:solidFill>
                  <a:srgbClr val="002864"/>
                </a:solidFill>
              </a:rPr>
              <a:t>Learn from unfolding situations and accept the results.</a:t>
            </a:r>
            <a:endParaRPr i="1">
              <a:solidFill>
                <a:srgbClr val="002864"/>
              </a:solidFill>
            </a:endParaRPr>
          </a:p>
          <a:p>
            <a:pPr indent="0" lvl="0" marL="0" rtl="0" algn="l">
              <a:lnSpc>
                <a:spcPct val="90000"/>
              </a:lnSpc>
              <a:spcBef>
                <a:spcPts val="0"/>
              </a:spcBef>
              <a:spcAft>
                <a:spcPts val="0"/>
              </a:spcAft>
              <a:buNone/>
            </a:pPr>
            <a:r>
              <a:t/>
            </a:r>
            <a:endParaRPr b="1" sz="3400">
              <a:solidFill>
                <a:srgbClr val="002864"/>
              </a:solidFill>
            </a:endParaRPr>
          </a:p>
          <a:p>
            <a:pPr indent="0" lvl="0" marL="0" rtl="0" algn="l">
              <a:lnSpc>
                <a:spcPct val="90000"/>
              </a:lnSpc>
              <a:spcBef>
                <a:spcPts val="0"/>
              </a:spcBef>
              <a:spcAft>
                <a:spcPts val="0"/>
              </a:spcAft>
              <a:buNone/>
            </a:pPr>
            <a:r>
              <a:rPr lang="en-US" sz="2600">
                <a:solidFill>
                  <a:srgbClr val="CCCCCC"/>
                </a:solidFill>
              </a:rPr>
              <a:t>3. Whenever it starts is the right time</a:t>
            </a:r>
            <a:endParaRPr sz="2600">
              <a:solidFill>
                <a:srgbClr val="CCCCCC"/>
              </a:solidFill>
            </a:endParaRPr>
          </a:p>
          <a:p>
            <a:pPr indent="0" lvl="0" marL="0" rtl="0" algn="l">
              <a:lnSpc>
                <a:spcPct val="90000"/>
              </a:lnSpc>
              <a:spcBef>
                <a:spcPts val="0"/>
              </a:spcBef>
              <a:spcAft>
                <a:spcPts val="0"/>
              </a:spcAft>
              <a:buNone/>
            </a:pPr>
            <a:r>
              <a:rPr lang="en-US" sz="2600">
                <a:solidFill>
                  <a:srgbClr val="CCCCCC"/>
                </a:solidFill>
              </a:rPr>
              <a:t>4. When it’s over, it’s over</a:t>
            </a:r>
            <a:endParaRPr sz="2600">
              <a:solidFill>
                <a:srgbClr val="CCCCCC"/>
              </a:solidFill>
            </a:endParaRPr>
          </a:p>
          <a:p>
            <a:pPr indent="0" lvl="0" marL="0" rtl="0" algn="l">
              <a:lnSpc>
                <a:spcPct val="90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e2916a6a1e_0_16"/>
          <p:cNvSpPr txBox="1"/>
          <p:nvPr>
            <p:ph type="title"/>
          </p:nvPr>
        </p:nvSpPr>
        <p:spPr>
          <a:xfrm>
            <a:off x="838200" y="716899"/>
            <a:ext cx="10515600" cy="97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Four rules</a:t>
            </a:r>
            <a:endParaRPr/>
          </a:p>
        </p:txBody>
      </p:sp>
      <p:sp>
        <p:nvSpPr>
          <p:cNvPr id="141" name="Google Shape;141;g2e2916a6a1e_0_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sz="2400">
              <a:solidFill>
                <a:srgbClr val="CCCCCC"/>
              </a:solidFill>
            </a:endParaRPr>
          </a:p>
          <a:p>
            <a:pPr indent="0" lvl="0" marL="0" rtl="0" algn="l">
              <a:lnSpc>
                <a:spcPct val="90000"/>
              </a:lnSpc>
              <a:spcBef>
                <a:spcPts val="0"/>
              </a:spcBef>
              <a:spcAft>
                <a:spcPts val="0"/>
              </a:spcAft>
              <a:buNone/>
            </a:pPr>
            <a:r>
              <a:rPr lang="en-US" sz="2600">
                <a:solidFill>
                  <a:srgbClr val="CCCCCC"/>
                </a:solidFill>
              </a:rPr>
              <a:t>1. Whoever comes are the right people</a:t>
            </a:r>
            <a:endParaRPr sz="2600">
              <a:solidFill>
                <a:srgbClr val="CCCCCC"/>
              </a:solidFill>
            </a:endParaRPr>
          </a:p>
          <a:p>
            <a:pPr indent="0" lvl="0" marL="0" rtl="0" algn="l">
              <a:lnSpc>
                <a:spcPct val="90000"/>
              </a:lnSpc>
              <a:spcBef>
                <a:spcPts val="0"/>
              </a:spcBef>
              <a:spcAft>
                <a:spcPts val="0"/>
              </a:spcAft>
              <a:buNone/>
            </a:pPr>
            <a:r>
              <a:rPr lang="en-US" sz="2600">
                <a:solidFill>
                  <a:srgbClr val="B7B7B7"/>
                </a:solidFill>
              </a:rPr>
              <a:t>2. Whatever happens is the only thing that could have</a:t>
            </a:r>
            <a:endParaRPr sz="2600">
              <a:solidFill>
                <a:srgbClr val="B7B7B7"/>
              </a:solidFill>
            </a:endParaRPr>
          </a:p>
          <a:p>
            <a:pPr indent="0" lvl="0" marL="0" rtl="0" algn="l">
              <a:lnSpc>
                <a:spcPct val="90000"/>
              </a:lnSpc>
              <a:spcBef>
                <a:spcPts val="0"/>
              </a:spcBef>
              <a:spcAft>
                <a:spcPts val="0"/>
              </a:spcAft>
              <a:buNone/>
            </a:pPr>
            <a:r>
              <a:rPr b="1" lang="en-US" sz="3400">
                <a:solidFill>
                  <a:srgbClr val="012863"/>
                </a:solidFill>
              </a:rPr>
              <a:t>3. Whenever it starts is the right time</a:t>
            </a:r>
            <a:endParaRPr b="1" sz="3400">
              <a:solidFill>
                <a:srgbClr val="012863"/>
              </a:solidFill>
            </a:endParaRPr>
          </a:p>
          <a:p>
            <a:pPr indent="0" lvl="0" marL="0" rtl="0" algn="l">
              <a:lnSpc>
                <a:spcPct val="90000"/>
              </a:lnSpc>
              <a:spcBef>
                <a:spcPts val="0"/>
              </a:spcBef>
              <a:spcAft>
                <a:spcPts val="0"/>
              </a:spcAft>
              <a:buNone/>
            </a:pPr>
            <a:r>
              <a:t/>
            </a:r>
            <a:endParaRPr b="1" sz="3400">
              <a:solidFill>
                <a:srgbClr val="012863"/>
              </a:solidFill>
            </a:endParaRPr>
          </a:p>
          <a:p>
            <a:pPr indent="0" lvl="0" marL="0" rtl="0" algn="l">
              <a:lnSpc>
                <a:spcPct val="90000"/>
              </a:lnSpc>
              <a:spcBef>
                <a:spcPts val="0"/>
              </a:spcBef>
              <a:spcAft>
                <a:spcPts val="0"/>
              </a:spcAft>
              <a:buNone/>
            </a:pPr>
            <a:r>
              <a:rPr i="1" lang="en-US">
                <a:solidFill>
                  <a:srgbClr val="012863"/>
                </a:solidFill>
              </a:rPr>
              <a:t>Stay engaged in the present moment, no matter when it starts.</a:t>
            </a:r>
            <a:endParaRPr i="1">
              <a:solidFill>
                <a:srgbClr val="012863"/>
              </a:solidFill>
            </a:endParaRPr>
          </a:p>
          <a:p>
            <a:pPr indent="0" lvl="0" marL="0" rtl="0" algn="l">
              <a:lnSpc>
                <a:spcPct val="90000"/>
              </a:lnSpc>
              <a:spcBef>
                <a:spcPts val="0"/>
              </a:spcBef>
              <a:spcAft>
                <a:spcPts val="0"/>
              </a:spcAft>
              <a:buNone/>
            </a:pPr>
            <a:r>
              <a:t/>
            </a:r>
            <a:endParaRPr b="1" sz="3400">
              <a:solidFill>
                <a:srgbClr val="012863"/>
              </a:solidFill>
            </a:endParaRPr>
          </a:p>
          <a:p>
            <a:pPr indent="0" lvl="0" marL="0" rtl="0" algn="l">
              <a:lnSpc>
                <a:spcPct val="90000"/>
              </a:lnSpc>
              <a:spcBef>
                <a:spcPts val="0"/>
              </a:spcBef>
              <a:spcAft>
                <a:spcPts val="0"/>
              </a:spcAft>
              <a:buNone/>
            </a:pPr>
            <a:r>
              <a:rPr lang="en-US" sz="2600">
                <a:solidFill>
                  <a:srgbClr val="CCCCCC"/>
                </a:solidFill>
              </a:rPr>
              <a:t>4. When it’s over, it’s over</a:t>
            </a:r>
            <a:endParaRPr sz="2600">
              <a:solidFill>
                <a:srgbClr val="CCCCCC"/>
              </a:solidFill>
            </a:endParaRPr>
          </a:p>
          <a:p>
            <a:pPr indent="0" lvl="0" marL="0" rtl="0" algn="l">
              <a:lnSpc>
                <a:spcPct val="90000"/>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e2916a6a1e_0_23"/>
          <p:cNvSpPr txBox="1"/>
          <p:nvPr>
            <p:ph type="title"/>
          </p:nvPr>
        </p:nvSpPr>
        <p:spPr>
          <a:xfrm>
            <a:off x="838200" y="716899"/>
            <a:ext cx="10515600" cy="97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Four rules</a:t>
            </a:r>
            <a:endParaRPr/>
          </a:p>
        </p:txBody>
      </p:sp>
      <p:sp>
        <p:nvSpPr>
          <p:cNvPr id="147" name="Google Shape;147;g2e2916a6a1e_0_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sz="2400">
              <a:solidFill>
                <a:srgbClr val="CCCCCC"/>
              </a:solidFill>
            </a:endParaRPr>
          </a:p>
          <a:p>
            <a:pPr indent="0" lvl="0" marL="0" rtl="0" algn="l">
              <a:lnSpc>
                <a:spcPct val="90000"/>
              </a:lnSpc>
              <a:spcBef>
                <a:spcPts val="0"/>
              </a:spcBef>
              <a:spcAft>
                <a:spcPts val="0"/>
              </a:spcAft>
              <a:buNone/>
            </a:pPr>
            <a:r>
              <a:rPr lang="en-US" sz="2600">
                <a:solidFill>
                  <a:srgbClr val="CCCCCC"/>
                </a:solidFill>
              </a:rPr>
              <a:t>1. Whoever comes are the right people</a:t>
            </a:r>
            <a:endParaRPr sz="2600">
              <a:solidFill>
                <a:srgbClr val="CCCCCC"/>
              </a:solidFill>
            </a:endParaRPr>
          </a:p>
          <a:p>
            <a:pPr indent="0" lvl="0" marL="0" rtl="0" algn="l">
              <a:lnSpc>
                <a:spcPct val="90000"/>
              </a:lnSpc>
              <a:spcBef>
                <a:spcPts val="0"/>
              </a:spcBef>
              <a:spcAft>
                <a:spcPts val="0"/>
              </a:spcAft>
              <a:buNone/>
            </a:pPr>
            <a:r>
              <a:rPr lang="en-US" sz="2600">
                <a:solidFill>
                  <a:srgbClr val="B7B7B7"/>
                </a:solidFill>
              </a:rPr>
              <a:t>2. Whatever happens is the only thing that could have</a:t>
            </a:r>
            <a:endParaRPr sz="2600">
              <a:solidFill>
                <a:srgbClr val="B7B7B7"/>
              </a:solidFill>
            </a:endParaRPr>
          </a:p>
          <a:p>
            <a:pPr indent="0" lvl="0" marL="0" rtl="0" algn="l">
              <a:lnSpc>
                <a:spcPct val="90000"/>
              </a:lnSpc>
              <a:spcBef>
                <a:spcPts val="0"/>
              </a:spcBef>
              <a:spcAft>
                <a:spcPts val="0"/>
              </a:spcAft>
              <a:buNone/>
            </a:pPr>
            <a:r>
              <a:rPr lang="en-US" sz="2600">
                <a:solidFill>
                  <a:srgbClr val="CCCCCC"/>
                </a:solidFill>
              </a:rPr>
              <a:t>3. Whenever it starts is the right time</a:t>
            </a:r>
            <a:endParaRPr sz="2600">
              <a:solidFill>
                <a:srgbClr val="CCCCCC"/>
              </a:solidFill>
            </a:endParaRPr>
          </a:p>
          <a:p>
            <a:pPr indent="0" lvl="0" marL="0" rtl="0" algn="l">
              <a:lnSpc>
                <a:spcPct val="90000"/>
              </a:lnSpc>
              <a:spcBef>
                <a:spcPts val="0"/>
              </a:spcBef>
              <a:spcAft>
                <a:spcPts val="0"/>
              </a:spcAft>
              <a:buNone/>
            </a:pPr>
            <a:r>
              <a:rPr b="1" lang="en-US" sz="3400">
                <a:solidFill>
                  <a:srgbClr val="012863"/>
                </a:solidFill>
              </a:rPr>
              <a:t>4. When it’s over, it’s over</a:t>
            </a:r>
            <a:endParaRPr b="1" sz="3400">
              <a:solidFill>
                <a:srgbClr val="012863"/>
              </a:solidFill>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en-US"/>
              <a:t>Accept the end of events, cherishing the lessons and experiences gained.</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e2916a6a1e_0_28"/>
          <p:cNvSpPr txBox="1"/>
          <p:nvPr>
            <p:ph type="title"/>
          </p:nvPr>
        </p:nvSpPr>
        <p:spPr>
          <a:xfrm>
            <a:off x="838200" y="716899"/>
            <a:ext cx="10515600" cy="973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Law of two feet</a:t>
            </a:r>
            <a:endParaRPr/>
          </a:p>
        </p:txBody>
      </p:sp>
      <p:sp>
        <p:nvSpPr>
          <p:cNvPr id="153" name="Google Shape;153;g2e2916a6a1e_0_28"/>
          <p:cNvSpPr txBox="1"/>
          <p:nvPr>
            <p:ph idx="1" type="body"/>
          </p:nvPr>
        </p:nvSpPr>
        <p:spPr>
          <a:xfrm>
            <a:off x="838200" y="1825625"/>
            <a:ext cx="10515600" cy="2202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b="1" sz="3400"/>
          </a:p>
          <a:p>
            <a:pPr indent="0" lvl="0" marL="0" rtl="0" algn="ctr">
              <a:spcBef>
                <a:spcPts val="1000"/>
              </a:spcBef>
              <a:spcAft>
                <a:spcPts val="0"/>
              </a:spcAft>
              <a:buNone/>
            </a:pPr>
            <a:r>
              <a:rPr b="1" lang="en-US" sz="3400"/>
              <a:t>"If you're not learning or contributing in a group or situation, use your two feet to go where you can."</a:t>
            </a:r>
            <a:endParaRPr b="1" sz="3400"/>
          </a:p>
        </p:txBody>
      </p:sp>
      <p:pic>
        <p:nvPicPr>
          <p:cNvPr id="154" name="Google Shape;154;g2e2916a6a1e_0_28" title="Menschliche Füße cartoon ClipArt | Public Domain Vektoren"/>
          <p:cNvPicPr preferRelativeResize="0"/>
          <p:nvPr/>
        </p:nvPicPr>
        <p:blipFill>
          <a:blip r:embed="rId3">
            <a:alphaModFix/>
          </a:blip>
          <a:stretch>
            <a:fillRect/>
          </a:stretch>
        </p:blipFill>
        <p:spPr>
          <a:xfrm>
            <a:off x="8643249" y="3742550"/>
            <a:ext cx="2218650" cy="2699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e2916a6a1e_0_36"/>
          <p:cNvSpPr txBox="1"/>
          <p:nvPr>
            <p:ph idx="2" type="body"/>
          </p:nvPr>
        </p:nvSpPr>
        <p:spPr>
          <a:xfrm>
            <a:off x="6172200" y="4463225"/>
            <a:ext cx="5181600" cy="17136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a:t>flit around</a:t>
            </a:r>
            <a:endParaRPr/>
          </a:p>
          <a:p>
            <a:pPr indent="-355600" lvl="0" marL="457200" rtl="0" algn="l">
              <a:spcBef>
                <a:spcPts val="0"/>
              </a:spcBef>
              <a:spcAft>
                <a:spcPts val="0"/>
              </a:spcAft>
              <a:buSzPts val="2000"/>
              <a:buChar char="•"/>
            </a:pPr>
            <a:r>
              <a:rPr lang="en-US"/>
              <a:t>don’t stay long at one conversation</a:t>
            </a:r>
            <a:endParaRPr/>
          </a:p>
          <a:p>
            <a:pPr indent="-355600" lvl="0" marL="457200" rtl="0" algn="l">
              <a:spcBef>
                <a:spcPts val="0"/>
              </a:spcBef>
              <a:spcAft>
                <a:spcPts val="0"/>
              </a:spcAft>
              <a:buSzPts val="2000"/>
              <a:buChar char="•"/>
            </a:pPr>
            <a:r>
              <a:rPr lang="en-US"/>
              <a:t>bring ideas from one session to another</a:t>
            </a:r>
            <a:endParaRPr/>
          </a:p>
        </p:txBody>
      </p:sp>
      <p:sp>
        <p:nvSpPr>
          <p:cNvPr id="160" name="Google Shape;160;g2e2916a6a1e_0_36"/>
          <p:cNvSpPr txBox="1"/>
          <p:nvPr>
            <p:ph type="title"/>
          </p:nvPr>
        </p:nvSpPr>
        <p:spPr>
          <a:xfrm>
            <a:off x="838200" y="747176"/>
            <a:ext cx="10515600" cy="94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Two insects</a:t>
            </a:r>
            <a:endParaRPr/>
          </a:p>
        </p:txBody>
      </p:sp>
      <p:sp>
        <p:nvSpPr>
          <p:cNvPr id="161" name="Google Shape;161;g2e2916a6a1e_0_36"/>
          <p:cNvSpPr txBox="1"/>
          <p:nvPr>
            <p:ph idx="1" type="body"/>
          </p:nvPr>
        </p:nvSpPr>
        <p:spPr>
          <a:xfrm>
            <a:off x="838200" y="4463150"/>
            <a:ext cx="5181600" cy="17136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a:t>hanging out</a:t>
            </a:r>
            <a:endParaRPr/>
          </a:p>
          <a:p>
            <a:pPr indent="-355600" lvl="0" marL="457200" rtl="0" algn="l">
              <a:spcBef>
                <a:spcPts val="0"/>
              </a:spcBef>
              <a:spcAft>
                <a:spcPts val="0"/>
              </a:spcAft>
              <a:buSzPts val="2000"/>
              <a:buChar char="•"/>
            </a:pPr>
            <a:r>
              <a:rPr lang="en-US"/>
              <a:t>drinking coffee or tea</a:t>
            </a:r>
            <a:endParaRPr/>
          </a:p>
          <a:p>
            <a:pPr indent="-355600" lvl="0" marL="457200" rtl="0" algn="l">
              <a:spcBef>
                <a:spcPts val="0"/>
              </a:spcBef>
              <a:spcAft>
                <a:spcPts val="0"/>
              </a:spcAft>
              <a:buSzPts val="2000"/>
              <a:buChar char="•"/>
            </a:pPr>
            <a:r>
              <a:rPr lang="en-US"/>
              <a:t>don’t appear to do much</a:t>
            </a:r>
            <a:endParaRPr/>
          </a:p>
          <a:p>
            <a:pPr indent="-355600" lvl="0" marL="457200" rtl="0" algn="l">
              <a:spcBef>
                <a:spcPts val="0"/>
              </a:spcBef>
              <a:spcAft>
                <a:spcPts val="0"/>
              </a:spcAft>
              <a:buSzPts val="2000"/>
              <a:buChar char="•"/>
            </a:pPr>
            <a:r>
              <a:rPr lang="en-US"/>
              <a:t>might have most </a:t>
            </a:r>
            <a:r>
              <a:rPr lang="en-US"/>
              <a:t>engaging</a:t>
            </a:r>
            <a:r>
              <a:rPr lang="en-US"/>
              <a:t> conversations</a:t>
            </a:r>
            <a:endParaRPr/>
          </a:p>
        </p:txBody>
      </p:sp>
      <p:pic>
        <p:nvPicPr>
          <p:cNvPr id="162" name="Google Shape;162;g2e2916a6a1e_0_36"/>
          <p:cNvPicPr preferRelativeResize="0"/>
          <p:nvPr/>
        </p:nvPicPr>
        <p:blipFill rotWithShape="1">
          <a:blip r:embed="rId3">
            <a:alphaModFix/>
          </a:blip>
          <a:srcRect b="15932" l="50480" r="7393" t="17516"/>
          <a:stretch/>
        </p:blipFill>
        <p:spPr>
          <a:xfrm>
            <a:off x="7592150" y="1690675"/>
            <a:ext cx="2341699" cy="2306076"/>
          </a:xfrm>
          <a:prstGeom prst="rect">
            <a:avLst/>
          </a:prstGeom>
          <a:noFill/>
          <a:ln>
            <a:noFill/>
          </a:ln>
        </p:spPr>
      </p:pic>
      <p:pic>
        <p:nvPicPr>
          <p:cNvPr id="163" name="Google Shape;163;g2e2916a6a1e_0_36"/>
          <p:cNvPicPr preferRelativeResize="0"/>
          <p:nvPr/>
        </p:nvPicPr>
        <p:blipFill rotWithShape="1">
          <a:blip r:embed="rId3">
            <a:alphaModFix/>
          </a:blip>
          <a:srcRect b="18241" l="9476" r="50640" t="19395"/>
          <a:stretch/>
        </p:blipFill>
        <p:spPr>
          <a:xfrm>
            <a:off x="2245988" y="1690675"/>
            <a:ext cx="2366022" cy="2306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e3337dbba4_5_0"/>
          <p:cNvSpPr txBox="1"/>
          <p:nvPr>
            <p:ph type="title"/>
          </p:nvPr>
        </p:nvSpPr>
        <p:spPr>
          <a:xfrm>
            <a:off x="838200" y="716899"/>
            <a:ext cx="10515600" cy="973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69" name="Google Shape;169;g2e3337dbba4_5_0"/>
          <p:cNvSpPr txBox="1"/>
          <p:nvPr>
            <p:ph idx="1" type="body"/>
          </p:nvPr>
        </p:nvSpPr>
        <p:spPr>
          <a:xfrm>
            <a:off x="838200" y="1825625"/>
            <a:ext cx="10515600" cy="43512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b="1" lang="en-US" sz="4000">
                <a:solidFill>
                  <a:srgbClr val="012863"/>
                </a:solidFill>
              </a:rPr>
              <a:t>1-Minute PITCHES</a:t>
            </a:r>
            <a:endParaRPr b="1" sz="4000">
              <a:solidFill>
                <a:srgbClr val="01286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HAI-24">
      <a:dk1>
        <a:srgbClr val="002764"/>
      </a:dk1>
      <a:lt1>
        <a:srgbClr val="FEFFFF"/>
      </a:lt1>
      <a:dk2>
        <a:srgbClr val="00E4B9"/>
      </a:dk2>
      <a:lt2>
        <a:srgbClr val="CBEEF9"/>
      </a:lt2>
      <a:accent1>
        <a:srgbClr val="10C5FF"/>
      </a:accent1>
      <a:accent2>
        <a:srgbClr val="EAFCFD"/>
      </a:accent2>
      <a:accent3>
        <a:srgbClr val="005AA0"/>
      </a:accent3>
      <a:accent4>
        <a:srgbClr val="002762"/>
      </a:accent4>
      <a:accent5>
        <a:srgbClr val="E9E7EA"/>
      </a:accent5>
      <a:accent6>
        <a:srgbClr val="CCECFA"/>
      </a:accent6>
      <a:hlink>
        <a:srgbClr val="00E5B9"/>
      </a:hlink>
      <a:folHlink>
        <a:srgbClr val="0027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2024-05-28T12:25:52Z</dcterms:created>
  <dc:creator>Ina Ivanova</dc:creator>
</cp:coreProperties>
</file>